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17" r:id="rId2"/>
    <p:sldId id="316" r:id="rId3"/>
    <p:sldId id="256" r:id="rId4"/>
    <p:sldId id="257" r:id="rId5"/>
    <p:sldId id="258" r:id="rId6"/>
    <p:sldId id="259" r:id="rId7"/>
    <p:sldId id="261" r:id="rId8"/>
    <p:sldId id="263" r:id="rId9"/>
    <p:sldId id="265" r:id="rId10"/>
    <p:sldId id="266" r:id="rId11"/>
    <p:sldId id="267" r:id="rId12"/>
    <p:sldId id="305" r:id="rId13"/>
    <p:sldId id="268" r:id="rId14"/>
    <p:sldId id="306" r:id="rId15"/>
    <p:sldId id="271" r:id="rId16"/>
    <p:sldId id="307" r:id="rId17"/>
    <p:sldId id="272" r:id="rId18"/>
    <p:sldId id="308" r:id="rId19"/>
    <p:sldId id="309" r:id="rId20"/>
    <p:sldId id="273" r:id="rId21"/>
    <p:sldId id="310" r:id="rId22"/>
    <p:sldId id="274" r:id="rId23"/>
    <p:sldId id="275" r:id="rId24"/>
    <p:sldId id="276" r:id="rId25"/>
    <p:sldId id="311" r:id="rId26"/>
    <p:sldId id="312" r:id="rId27"/>
    <p:sldId id="277" r:id="rId28"/>
    <p:sldId id="278" r:id="rId29"/>
    <p:sldId id="279" r:id="rId30"/>
    <p:sldId id="280" r:id="rId31"/>
    <p:sldId id="282" r:id="rId32"/>
    <p:sldId id="283" r:id="rId33"/>
    <p:sldId id="285" r:id="rId34"/>
    <p:sldId id="318" r:id="rId35"/>
    <p:sldId id="322" r:id="rId36"/>
    <p:sldId id="319" r:id="rId37"/>
    <p:sldId id="323" r:id="rId38"/>
    <p:sldId id="304" r:id="rId39"/>
    <p:sldId id="313" r:id="rId40"/>
    <p:sldId id="314" r:id="rId41"/>
    <p:sldId id="288" r:id="rId42"/>
    <p:sldId id="315" r:id="rId43"/>
    <p:sldId id="324" r:id="rId44"/>
    <p:sldId id="325" r:id="rId45"/>
    <p:sldId id="290" r:id="rId46"/>
    <p:sldId id="293" r:id="rId47"/>
    <p:sldId id="294" r:id="rId48"/>
    <p:sldId id="302" r:id="rId49"/>
    <p:sldId id="326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3788" autoAdjust="0"/>
  </p:normalViewPr>
  <p:slideViewPr>
    <p:cSldViewPr snapToGrid="0">
      <p:cViewPr varScale="1">
        <p:scale>
          <a:sx n="51" d="100"/>
          <a:sy n="51" d="100"/>
        </p:scale>
        <p:origin x="6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644D7-9B87-4B09-850A-253D4D352FCD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507E1-440E-4491-9C17-87ED8DAE0EA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06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você imagina que</a:t>
            </a:r>
          </a:p>
          <a:p>
            <a:r>
              <a:rPr lang="pt-BR" dirty="0" smtClean="0"/>
              <a:t>será o fim da sua vida?</a:t>
            </a:r>
          </a:p>
          <a:p>
            <a:r>
              <a:rPr lang="pt-BR" dirty="0" smtClean="0"/>
              <a:t>E depois dos 80, 90 ou 100 anos?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648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1846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Estabeleceu um dia de juízo.</a:t>
            </a:r>
          </a:p>
          <a:p>
            <a:r>
              <a:rPr lang="pt-BR" dirty="0" smtClean="0"/>
              <a:t> Atos 17:31.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425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597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Todos compareceremos ao tribunal.</a:t>
            </a:r>
          </a:p>
          <a:p>
            <a:r>
              <a:rPr lang="pt-BR" dirty="0" smtClean="0"/>
              <a:t>Romanos 14:10</a:t>
            </a:r>
          </a:p>
          <a:p>
            <a:r>
              <a:rPr lang="pt-BR" dirty="0" smtClean="0"/>
              <a:t>Vinda do Senhor para exercer juízo.</a:t>
            </a:r>
          </a:p>
          <a:p>
            <a:r>
              <a:rPr lang="pt-BR" dirty="0" smtClean="0"/>
              <a:t>Judas 14 e 15.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896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495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Fases do Juízo</a:t>
            </a:r>
          </a:p>
          <a:p>
            <a:r>
              <a:rPr lang="pt-BR" dirty="0" smtClean="0"/>
              <a:t>Investigação</a:t>
            </a:r>
          </a:p>
          <a:p>
            <a:r>
              <a:rPr lang="pt-BR" dirty="0" smtClean="0"/>
              <a:t>Apocalipse 14:6,7</a:t>
            </a:r>
          </a:p>
          <a:p>
            <a:r>
              <a:rPr lang="pt-BR" dirty="0" smtClean="0"/>
              <a:t>Acontece agora.</a:t>
            </a:r>
          </a:p>
          <a:p>
            <a:r>
              <a:rPr lang="pt-BR" dirty="0" smtClean="0"/>
              <a:t>Começou em 1844.</a:t>
            </a:r>
          </a:p>
          <a:p>
            <a:r>
              <a:rPr lang="pt-BR" dirty="0" smtClean="0"/>
              <a:t>Daniel 8:14.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9896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766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721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Fases do Juízo</a:t>
            </a:r>
          </a:p>
          <a:p>
            <a:r>
              <a:rPr lang="pt-BR" dirty="0" smtClean="0"/>
              <a:t>Investigação</a:t>
            </a:r>
          </a:p>
          <a:p>
            <a:r>
              <a:rPr lang="pt-BR" dirty="0" smtClean="0"/>
              <a:t>Apocalipse 14:6,7</a:t>
            </a:r>
          </a:p>
          <a:p>
            <a:r>
              <a:rPr lang="pt-BR" dirty="0" smtClean="0"/>
              <a:t>Terminará um</a:t>
            </a:r>
          </a:p>
          <a:p>
            <a:r>
              <a:rPr lang="pt-BR" dirty="0" smtClean="0"/>
              <a:t>pouco antes da</a:t>
            </a:r>
          </a:p>
          <a:p>
            <a:r>
              <a:rPr lang="pt-BR" dirty="0" smtClean="0"/>
              <a:t>volta de Jesus.</a:t>
            </a:r>
          </a:p>
          <a:p>
            <a:r>
              <a:rPr lang="pt-BR" dirty="0" smtClean="0"/>
              <a:t>Apocalipse 14:7. 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312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30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lhe vem  à mente quando</a:t>
            </a:r>
          </a:p>
          <a:p>
            <a:r>
              <a:rPr lang="pt-BR" dirty="0" smtClean="0"/>
              <a:t>se fala de acerto de contas?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211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Fases do Juízo</a:t>
            </a:r>
          </a:p>
          <a:p>
            <a:r>
              <a:rPr lang="pt-BR" dirty="0" smtClean="0"/>
              <a:t>Apocalipse 14:6,7</a:t>
            </a:r>
          </a:p>
          <a:p>
            <a:r>
              <a:rPr lang="pt-BR" dirty="0" smtClean="0"/>
              <a:t>Agora é hora de A</a:t>
            </a:r>
          </a:p>
          <a:p>
            <a:endParaRPr lang="pt-BR" dirty="0" smtClean="0"/>
          </a:p>
          <a:p>
            <a:r>
              <a:rPr lang="pt-BR" dirty="0" smtClean="0"/>
              <a:t>abandonar o mundo de</a:t>
            </a:r>
          </a:p>
          <a:p>
            <a:r>
              <a:rPr lang="pt-BR" dirty="0" smtClean="0"/>
              <a:t>pecado e buscar o</a:t>
            </a:r>
          </a:p>
          <a:p>
            <a:r>
              <a:rPr lang="pt-BR" dirty="0" smtClean="0"/>
              <a:t>Deus vivo e verdadeiro.</a:t>
            </a:r>
          </a:p>
          <a:p>
            <a:r>
              <a:rPr lang="pt-BR" dirty="0" smtClean="0"/>
              <a:t>Você pode ser</a:t>
            </a:r>
          </a:p>
          <a:p>
            <a:r>
              <a:rPr lang="pt-BR" dirty="0" smtClean="0"/>
              <a:t>transformado agora.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764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Apocalipse 14:6,7</a:t>
            </a:r>
          </a:p>
          <a:p>
            <a:r>
              <a:rPr lang="pt-BR" dirty="0" smtClean="0"/>
              <a:t>Jesus está ao seu</a:t>
            </a:r>
          </a:p>
          <a:p>
            <a:r>
              <a:rPr lang="pt-BR" dirty="0" smtClean="0"/>
              <a:t>lado e, se você</a:t>
            </a:r>
          </a:p>
          <a:p>
            <a:r>
              <a:rPr lang="pt-BR" dirty="0" smtClean="0"/>
              <a:t>quiser, Ele vai abraçar</a:t>
            </a:r>
          </a:p>
          <a:p>
            <a:r>
              <a:rPr lang="pt-BR" dirty="0" smtClean="0"/>
              <a:t>você, e lhe fazer a</a:t>
            </a:r>
          </a:p>
          <a:p>
            <a:r>
              <a:rPr lang="pt-BR" dirty="0" smtClean="0"/>
              <a:t>pessoa mais feliz deste mundo.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645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Fases do Juízo</a:t>
            </a:r>
          </a:p>
          <a:p>
            <a:r>
              <a:rPr lang="pt-BR" dirty="0" smtClean="0"/>
              <a:t>Comprovação</a:t>
            </a:r>
          </a:p>
          <a:p>
            <a:r>
              <a:rPr lang="pt-BR" dirty="0" smtClean="0"/>
              <a:t>Apocalipse 20:4</a:t>
            </a:r>
          </a:p>
          <a:p>
            <a:r>
              <a:rPr lang="pt-BR" dirty="0" smtClean="0"/>
              <a:t>Esta fase acontecerá</a:t>
            </a:r>
          </a:p>
          <a:p>
            <a:r>
              <a:rPr lang="pt-BR" dirty="0" smtClean="0"/>
              <a:t>durante o período do</a:t>
            </a:r>
          </a:p>
          <a:p>
            <a:r>
              <a:rPr lang="pt-BR" dirty="0" smtClean="0"/>
              <a:t>milênio.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79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5435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582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Fases do Juízo</a:t>
            </a:r>
          </a:p>
          <a:p>
            <a:r>
              <a:rPr lang="pt-BR" dirty="0" smtClean="0"/>
              <a:t>Comprovação</a:t>
            </a:r>
          </a:p>
          <a:p>
            <a:r>
              <a:rPr lang="pt-BR" dirty="0" smtClean="0"/>
              <a:t>Apocalipse 20:4</a:t>
            </a:r>
          </a:p>
          <a:p>
            <a:r>
              <a:rPr lang="pt-BR" dirty="0" smtClean="0"/>
              <a:t>Começará na volta de</a:t>
            </a:r>
          </a:p>
          <a:p>
            <a:r>
              <a:rPr lang="pt-BR" dirty="0" smtClean="0"/>
              <a:t>Jesus e terminará quando a Cidade Santa</a:t>
            </a:r>
          </a:p>
          <a:p>
            <a:r>
              <a:rPr lang="pt-BR" dirty="0" smtClean="0"/>
              <a:t>descer do Céu. Durante esta fase, haverá três surpresas: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120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1° Surpresa</a:t>
            </a:r>
          </a:p>
          <a:p>
            <a:r>
              <a:rPr lang="pt-BR" dirty="0" smtClean="0"/>
              <a:t>Você estará lá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496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2ª surpresa:</a:t>
            </a:r>
          </a:p>
          <a:p>
            <a:r>
              <a:rPr lang="pt-BR" dirty="0" smtClean="0"/>
              <a:t>Pessoas que</a:t>
            </a:r>
          </a:p>
          <a:p>
            <a:r>
              <a:rPr lang="pt-BR" dirty="0" smtClean="0"/>
              <a:t>você acha que</a:t>
            </a:r>
          </a:p>
          <a:p>
            <a:r>
              <a:rPr lang="pt-BR" dirty="0" smtClean="0"/>
              <a:t>não irão para</a:t>
            </a:r>
          </a:p>
          <a:p>
            <a:r>
              <a:rPr lang="pt-BR" dirty="0" smtClean="0"/>
              <a:t>o Céu poderão</a:t>
            </a:r>
          </a:p>
          <a:p>
            <a:r>
              <a:rPr lang="pt-BR" dirty="0" smtClean="0"/>
              <a:t>estar lá.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699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3ª surpresa:</a:t>
            </a:r>
          </a:p>
          <a:p>
            <a:r>
              <a:rPr lang="pt-BR" dirty="0" smtClean="0"/>
              <a:t>Pessoas que você acha que irão para o céu,</a:t>
            </a:r>
          </a:p>
          <a:p>
            <a:r>
              <a:rPr lang="pt-BR" dirty="0" smtClean="0"/>
              <a:t>mas que não estarão lá.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143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a Cidade Santa descer do céu,</a:t>
            </a:r>
          </a:p>
          <a:p>
            <a:r>
              <a:rPr lang="pt-BR" dirty="0" smtClean="0"/>
              <a:t>todos os ímpios ressuscitarão; haverá</a:t>
            </a:r>
          </a:p>
          <a:p>
            <a:r>
              <a:rPr lang="pt-BR" dirty="0" smtClean="0"/>
              <a:t>uma tentativa de ataque por; parte de</a:t>
            </a:r>
          </a:p>
          <a:p>
            <a:r>
              <a:rPr lang="pt-BR" dirty="0" smtClean="0"/>
              <a:t>satanás, e deles todos à cidade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35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já esteve em um tribunal?</a:t>
            </a:r>
          </a:p>
          <a:p>
            <a:r>
              <a:rPr lang="pt-BR" dirty="0" smtClean="0"/>
              <a:t>Gostaria de estar sentado no banco</a:t>
            </a:r>
          </a:p>
          <a:p>
            <a:r>
              <a:rPr lang="pt-BR" dirty="0" smtClean="0"/>
              <a:t>dos réus?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21710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Jesus vai intervir, e acontecerá a cena</a:t>
            </a:r>
          </a:p>
          <a:p>
            <a:r>
              <a:rPr lang="pt-BR" dirty="0" smtClean="0"/>
              <a:t>mais emocionante da história, quando</a:t>
            </a:r>
          </a:p>
          <a:p>
            <a:r>
              <a:rPr lang="pt-BR" dirty="0" smtClean="0"/>
              <a:t>ímpios, inclusive o</a:t>
            </a:r>
            <a:r>
              <a:rPr lang="pt-BR" baseline="0" dirty="0" smtClean="0"/>
              <a:t> </a:t>
            </a:r>
            <a:r>
              <a:rPr lang="pt-BR" dirty="0" smtClean="0"/>
              <a:t>Diabo, irão se</a:t>
            </a:r>
          </a:p>
          <a:p>
            <a:r>
              <a:rPr lang="pt-BR" dirty="0" smtClean="0"/>
              <a:t>ajoelhar diante de Jesus, e então </a:t>
            </a:r>
            <a:r>
              <a:rPr lang="pt-BR" dirty="0" err="1" smtClean="0"/>
              <a:t>EIe</a:t>
            </a:r>
            <a:endParaRPr lang="pt-BR" dirty="0" smtClean="0"/>
          </a:p>
          <a:p>
            <a:r>
              <a:rPr lang="pt-BR" dirty="0" smtClean="0"/>
              <a:t>dará a sentença final.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961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fogo vai “consumir todo</a:t>
            </a:r>
          </a:p>
          <a:p>
            <a:r>
              <a:rPr lang="pt-BR" dirty="0" smtClean="0"/>
              <a:t>mal e purificar a Terra. Cristo criará</a:t>
            </a:r>
          </a:p>
          <a:p>
            <a:r>
              <a:rPr lang="pt-BR" dirty="0" smtClean="0"/>
              <a:t>um novo Céu e uma nova Terra,</a:t>
            </a:r>
          </a:p>
          <a:p>
            <a:r>
              <a:rPr lang="pt-BR" dirty="0" smtClean="0"/>
              <a:t>começará a tão sonhada Vida Eterna.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56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dirty="0" smtClean="0"/>
              <a:t>Diante de que tribunal todos irão comparecer?</a:t>
            </a:r>
          </a:p>
          <a:p>
            <a:pPr marL="0" indent="0">
              <a:buNone/>
            </a:pPr>
            <a:r>
              <a:rPr lang="pt-BR" dirty="0" smtClean="0"/>
              <a:t>2</a:t>
            </a:r>
            <a:r>
              <a:rPr lang="pt-BR" baseline="0" dirty="0" smtClean="0"/>
              <a:t> coríntios 5:10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156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198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De</a:t>
            </a:r>
            <a:r>
              <a:rPr lang="pt-BR" baseline="0" dirty="0" smtClean="0"/>
              <a:t> acordo com que lei todos serão jugados?</a:t>
            </a:r>
          </a:p>
          <a:p>
            <a:r>
              <a:rPr lang="pt-BR" baseline="0" dirty="0" smtClean="0"/>
              <a:t>Tiago 2:8-12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619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4913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Quem ajudará no julgamento durante a</a:t>
            </a:r>
          </a:p>
          <a:p>
            <a:r>
              <a:rPr lang="pt-BR" dirty="0" smtClean="0"/>
              <a:t>segunda fase do juízo?</a:t>
            </a:r>
          </a:p>
          <a:p>
            <a:endParaRPr lang="pt-BR" dirty="0" smtClean="0"/>
          </a:p>
          <a:p>
            <a:r>
              <a:rPr lang="pt-BR" dirty="0" smtClean="0"/>
              <a:t>I Coríntios 6:2 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068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775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8132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De acordo com o quê cada um receberá a</a:t>
            </a:r>
          </a:p>
          <a:p>
            <a:r>
              <a:rPr lang="pt-BR" dirty="0" smtClean="0"/>
              <a:t>sentença no juízo final?</a:t>
            </a:r>
          </a:p>
          <a:p>
            <a:endParaRPr lang="pt-BR" dirty="0" smtClean="0"/>
          </a:p>
          <a:p>
            <a:r>
              <a:rPr lang="pt-BR" dirty="0" smtClean="0"/>
              <a:t>Mateus 16:27.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6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Todos os vivos, como os mortos, </a:t>
            </a:r>
          </a:p>
          <a:p>
            <a:r>
              <a:rPr lang="pt-BR" dirty="0" smtClean="0"/>
              <a:t>devem ser julgados segundo as suas obras.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045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799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Qual é a certeza dos que permanecerem fiéis</a:t>
            </a:r>
            <a:r>
              <a:rPr lang="pt-BR" baseline="0" dirty="0" smtClean="0"/>
              <a:t> até o fim?</a:t>
            </a:r>
          </a:p>
          <a:p>
            <a:r>
              <a:rPr lang="pt-BR" baseline="0" dirty="0" smtClean="0"/>
              <a:t>Apocalipse 2:10; 3:5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713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7005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Um dia todos vão estar diante de Deus, para receber</a:t>
            </a:r>
          </a:p>
          <a:p>
            <a:r>
              <a:rPr lang="pt-BR" dirty="0" smtClean="0"/>
              <a:t>uma recompensa no  juízo final, quer seja</a:t>
            </a:r>
          </a:p>
          <a:p>
            <a:r>
              <a:rPr lang="pt-BR" dirty="0" smtClean="0"/>
              <a:t>para o bem, quer seja para o mal.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848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registra </a:t>
            </a:r>
            <a:r>
              <a:rPr lang="pt-BR" dirty="0" smtClean="0"/>
              <a:t>tudo em </a:t>
            </a:r>
            <a:r>
              <a:rPr lang="pt-BR" dirty="0" smtClean="0"/>
              <a:t>Seus livros e</a:t>
            </a:r>
          </a:p>
          <a:p>
            <a:r>
              <a:rPr lang="pt-BR" dirty="0" smtClean="0"/>
              <a:t>Ele trará a juízo todas as obras.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1673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Portanto, entre em intima comunhão</a:t>
            </a:r>
          </a:p>
          <a:p>
            <a:r>
              <a:rPr lang="pt-BR" dirty="0" smtClean="0"/>
              <a:t>com Deus. Converse seriamente</a:t>
            </a:r>
          </a:p>
          <a:p>
            <a:r>
              <a:rPr lang="pt-BR" dirty="0" smtClean="0"/>
              <a:t>com Ele sobre seus problemas.</a:t>
            </a:r>
          </a:p>
          <a:p>
            <a:r>
              <a:rPr lang="pt-BR" dirty="0" smtClean="0"/>
              <a:t>Não esconda nada, peça</a:t>
            </a:r>
          </a:p>
          <a:p>
            <a:r>
              <a:rPr lang="pt-BR" dirty="0" smtClean="0"/>
              <a:t>misericórdia e Deus lhe perdoará.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7111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Pela graça divina, eu desejo temer a Deus, dar</a:t>
            </a:r>
          </a:p>
          <a:p>
            <a:r>
              <a:rPr lang="pt-BR" dirty="0" smtClean="0"/>
              <a:t>toda honra e glória a Ele, adora-Lo com todas as</a:t>
            </a:r>
          </a:p>
          <a:p>
            <a:r>
              <a:rPr lang="pt-BR" dirty="0" smtClean="0"/>
              <a:t>minhas faculdades físicas, mentais e espirituais.</a:t>
            </a:r>
          </a:p>
          <a:p>
            <a:endParaRPr lang="pt-BR" dirty="0" smtClean="0"/>
          </a:p>
          <a:p>
            <a:r>
              <a:rPr lang="pt-BR" dirty="0" smtClean="0"/>
              <a:t>sim [ ] não [ ]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083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obra de preparação é</a:t>
            </a:r>
          </a:p>
          <a:p>
            <a:r>
              <a:rPr lang="pt-BR" dirty="0" smtClean="0"/>
              <a:t>uma obra individual.</a:t>
            </a:r>
          </a:p>
          <a:p>
            <a:r>
              <a:rPr lang="pt-BR" dirty="0" smtClean="0"/>
              <a:t>cada um deve ser provado e achado sem mancha</a:t>
            </a:r>
          </a:p>
          <a:p>
            <a:r>
              <a:rPr lang="pt-BR" dirty="0" smtClean="0"/>
              <a:t>defeito ou coisa semelhante.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128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solene são as cenas ligadas ao juízo final</a:t>
            </a:r>
          </a:p>
          <a:p>
            <a:r>
              <a:rPr lang="pt-BR" dirty="0" smtClean="0"/>
              <a:t>A Bíblia apresenta a</a:t>
            </a:r>
          </a:p>
          <a:p>
            <a:r>
              <a:rPr lang="pt-BR" dirty="0" smtClean="0"/>
              <a:t>realidade de um tempo</a:t>
            </a:r>
          </a:p>
          <a:p>
            <a:r>
              <a:rPr lang="pt-BR" dirty="0" smtClean="0"/>
              <a:t>de juízo final: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74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Senhor vem julgar a terra.</a:t>
            </a:r>
          </a:p>
          <a:p>
            <a:r>
              <a:rPr lang="pt-BR" dirty="0" smtClean="0"/>
              <a:t>I Crônicas 16:33; Salmo 96:13; 98:53.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58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47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julgará o justo e o perverso.</a:t>
            </a:r>
          </a:p>
          <a:p>
            <a:r>
              <a:rPr lang="pt-BR" dirty="0" smtClean="0"/>
              <a:t>Eclesiastes 3:17</a:t>
            </a:r>
          </a:p>
          <a:p>
            <a:r>
              <a:rPr lang="pt-BR" dirty="0" smtClean="0"/>
              <a:t>Deus trará a juízo todas as obras.</a:t>
            </a:r>
          </a:p>
          <a:p>
            <a:r>
              <a:rPr lang="pt-BR" dirty="0" smtClean="0"/>
              <a:t>Eclesiastes 12:14.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507E1-440E-4491-9C17-87ED8DAE0EA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5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0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6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36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1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31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20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59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40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994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67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03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0C0C-4213-4B7B-A4A7-F4C5C47F6FC4}" type="datetimeFigureOut">
              <a:rPr lang="pt-BR" smtClean="0"/>
              <a:t>25/07/2018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E52E5-BD49-4AA7-8A6D-E4C1AEC82C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61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56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1" y="1464111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“Regozijem-se as árvores do bosque na presença do SENHOR, porque vem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julgar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terra.”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Crônicas 16:33</a:t>
            </a:r>
          </a:p>
        </p:txBody>
      </p:sp>
    </p:spTree>
    <p:extLst>
      <p:ext uri="{BB962C8B-B14F-4D97-AF65-F5344CB8AC3E}">
        <p14:creationId xmlns:p14="http://schemas.microsoft.com/office/powerpoint/2010/main" val="370899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5364" y="578498"/>
            <a:ext cx="4702627" cy="286232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JULGARÁ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justo e o perverso</a:t>
            </a:r>
          </a:p>
        </p:txBody>
      </p:sp>
    </p:spTree>
    <p:extLst>
      <p:ext uri="{BB962C8B-B14F-4D97-AF65-F5344CB8AC3E}">
        <p14:creationId xmlns:p14="http://schemas.microsoft.com/office/powerpoint/2010/main" val="412613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1" y="1258837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disse comigo: Deus julgará o justo e o perverso; pois há tempo para todo propósito e para toda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obra”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Eclesiastes 3:17</a:t>
            </a:r>
          </a:p>
        </p:txBody>
      </p:sp>
    </p:spTree>
    <p:extLst>
      <p:ext uri="{BB962C8B-B14F-4D97-AF65-F5344CB8AC3E}">
        <p14:creationId xmlns:p14="http://schemas.microsoft.com/office/powerpoint/2010/main" val="1812136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34074" y="4161454"/>
            <a:ext cx="7856375" cy="193899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ESTABELECEU UM DIA DE JUÍZO.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07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05273" y="475065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“porquanto estabeleceu um dia em que há de julgar o mundo com justiça, por meio de um varão que destinou e acreditou diante de todos, ressuscitando-o dentre os mortos.”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17:31.</a:t>
            </a:r>
          </a:p>
        </p:txBody>
      </p:sp>
    </p:spTree>
    <p:extLst>
      <p:ext uri="{BB962C8B-B14F-4D97-AF65-F5344CB8AC3E}">
        <p14:creationId xmlns:p14="http://schemas.microsoft.com/office/powerpoint/2010/main" val="258273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63282" y="1063690"/>
            <a:ext cx="7638661" cy="193899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TODOS COMPARECEREMOS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ao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tribunal</a:t>
            </a:r>
          </a:p>
        </p:txBody>
      </p:sp>
    </p:spTree>
    <p:extLst>
      <p:ext uri="{BB962C8B-B14F-4D97-AF65-F5344CB8AC3E}">
        <p14:creationId xmlns:p14="http://schemas.microsoft.com/office/powerpoint/2010/main" val="282119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86611" y="1128208"/>
            <a:ext cx="1139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“Tu, porém, por que julgas teu irmão?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tu, por que desprezas o teu? Pois todos compareceremos perante o tribunal de Deus..”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14:10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2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5004" y="4180115"/>
            <a:ext cx="5243805" cy="193899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FASES DO JUÍZO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INVESTIGAÇÃO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64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42595" y="941595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“Vi outro anjo voando pelo meio do céu, tendo um evangelho eterno para pregar aos que se assentam sobre a terra, e a cada nação, e tribo, e língua, e povo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14:6,7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1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0" y="941595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dizendo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em grande voz: Temei a Deus e dai-lhe glória, pois é chegada a hora do seu juízo; e adorai aquele que fez o céu, e a terra, e o mar, e as fontes das águas.”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14:6,7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3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97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6123" y="1212980"/>
            <a:ext cx="8080309" cy="193899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Terminará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 pouco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antes da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volta de Jesus</a:t>
            </a:r>
          </a:p>
        </p:txBody>
      </p:sp>
    </p:spTree>
    <p:extLst>
      <p:ext uri="{BB962C8B-B14F-4D97-AF65-F5344CB8AC3E}">
        <p14:creationId xmlns:p14="http://schemas.microsoft.com/office/powerpoint/2010/main" val="95323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42595" y="941595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“dizendo, em grande voz: Temei a Deus e dai-lhe glória, pois é chegada a hora do seu juízo; e adorai aquele que fez o céu, e a terra, e o mar, e as fontes das águas..”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14:7. 7</a:t>
            </a:r>
          </a:p>
        </p:txBody>
      </p:sp>
    </p:spTree>
    <p:extLst>
      <p:ext uri="{BB962C8B-B14F-4D97-AF65-F5344CB8AC3E}">
        <p14:creationId xmlns:p14="http://schemas.microsoft.com/office/powerpoint/2010/main" val="164049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9976" y="634481"/>
            <a:ext cx="8024326" cy="2862322"/>
          </a:xfrm>
          <a:prstGeom prst="rect">
            <a:avLst/>
          </a:prstGeom>
          <a:solidFill>
            <a:schemeClr val="tx1">
              <a:lumMod val="75000"/>
              <a:lumOff val="2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Agora é hora de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abandonar o mundo de pecado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e buscar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 Deus.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07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10141" y="3564294"/>
            <a:ext cx="6979298" cy="2862322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você o Aceita-lo,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 vai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abraçar você,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lhe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você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fazer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Feliz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140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2190" y="3377682"/>
            <a:ext cx="7595115" cy="2862322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 fase acontecerá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durante o período do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milênio</a:t>
            </a:r>
          </a:p>
        </p:txBody>
      </p:sp>
    </p:spTree>
    <p:extLst>
      <p:ext uri="{BB962C8B-B14F-4D97-AF65-F5344CB8AC3E}">
        <p14:creationId xmlns:p14="http://schemas.microsoft.com/office/powerpoint/2010/main" val="961681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05273" y="864142"/>
            <a:ext cx="11392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“Vi também tronos, e nestes sentaram-se aqueles aos quais foi dada autoridade de julgar. Vi ainda as almas dos decapitados por causa do testemunho de Jesus, bem como por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causa...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20:4</a:t>
            </a:r>
          </a:p>
        </p:txBody>
      </p:sp>
    </p:spTree>
    <p:extLst>
      <p:ext uri="{BB962C8B-B14F-4D97-AF65-F5344CB8AC3E}">
        <p14:creationId xmlns:p14="http://schemas.microsoft.com/office/powerpoint/2010/main" val="2035937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950" y="826820"/>
            <a:ext cx="113926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palavra de Deus, tantos quantos não adoraram a besta, nem tampouco a sua imagem, e não receberam a marca na fronte e na mão; e viveram e reinaram com Cristo durante mil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anos”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20:4</a:t>
            </a:r>
          </a:p>
        </p:txBody>
      </p:sp>
    </p:spTree>
    <p:extLst>
      <p:ext uri="{BB962C8B-B14F-4D97-AF65-F5344CB8AC3E}">
        <p14:creationId xmlns:p14="http://schemas.microsoft.com/office/powerpoint/2010/main" val="1818140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9756" y="522515"/>
            <a:ext cx="9965094" cy="2862322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Começará na volta de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Jesus e terminará quando a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Cidade Santa descer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Céu. </a:t>
            </a:r>
          </a:p>
        </p:txBody>
      </p:sp>
    </p:spTree>
    <p:extLst>
      <p:ext uri="{BB962C8B-B14F-4D97-AF65-F5344CB8AC3E}">
        <p14:creationId xmlns:p14="http://schemas.microsoft.com/office/powerpoint/2010/main" val="368855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30221" y="1940768"/>
            <a:ext cx="4273420" cy="1938992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1° SURPRESA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Você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estará lá</a:t>
            </a:r>
          </a:p>
        </p:txBody>
      </p:sp>
    </p:spTree>
    <p:extLst>
      <p:ext uri="{BB962C8B-B14F-4D97-AF65-F5344CB8AC3E}">
        <p14:creationId xmlns:p14="http://schemas.microsoft.com/office/powerpoint/2010/main" val="180536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6532" y="466531"/>
            <a:ext cx="4030823" cy="5632311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2ª SURPRESA: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Pessoas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acha que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irão para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Céu poderão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estar lá</a:t>
            </a:r>
          </a:p>
        </p:txBody>
      </p:sp>
    </p:spTree>
    <p:extLst>
      <p:ext uri="{BB962C8B-B14F-4D97-AF65-F5344CB8AC3E}">
        <p14:creationId xmlns:p14="http://schemas.microsoft.com/office/powerpoint/2010/main" val="247823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1397" y="4527923"/>
            <a:ext cx="7669762" cy="1938992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você imagina que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será o fim da sua vida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418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4155" y="3620278"/>
            <a:ext cx="9759820" cy="2862322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3ª SURPRESA: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Pessoas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que você acha que irão para 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céu, mas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que não estarão lá.</a:t>
            </a:r>
          </a:p>
        </p:txBody>
      </p:sp>
    </p:spTree>
    <p:extLst>
      <p:ext uri="{BB962C8B-B14F-4D97-AF65-F5344CB8AC3E}">
        <p14:creationId xmlns:p14="http://schemas.microsoft.com/office/powerpoint/2010/main" val="2128529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62272" y="2220686"/>
            <a:ext cx="10021076" cy="1938992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a Cidade Santa descer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céu, todos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ímpios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ressuscitarão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61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18257" y="1156995"/>
            <a:ext cx="10002414" cy="286232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ímpios, inclusive o Diabo, irão se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ajoelhar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diante de Jesus, e então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EIe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dará a sentença final.</a:t>
            </a:r>
          </a:p>
        </p:txBody>
      </p:sp>
    </p:spTree>
    <p:extLst>
      <p:ext uri="{BB962C8B-B14F-4D97-AF65-F5344CB8AC3E}">
        <p14:creationId xmlns:p14="http://schemas.microsoft.com/office/powerpoint/2010/main" val="2650744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30223" y="3601614"/>
            <a:ext cx="10002414" cy="2862322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Cristo criará um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novo Céu e uma nova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Terra, começará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tão sonhada Vida Eterna.</a:t>
            </a:r>
          </a:p>
        </p:txBody>
      </p:sp>
    </p:spTree>
    <p:extLst>
      <p:ext uri="{BB962C8B-B14F-4D97-AF65-F5344CB8AC3E}">
        <p14:creationId xmlns:p14="http://schemas.microsoft.com/office/powerpoint/2010/main" val="4170770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5494" y="1231640"/>
            <a:ext cx="4945224" cy="286232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Diante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que tribunal todos irão comparecer?</a:t>
            </a:r>
          </a:p>
        </p:txBody>
      </p:sp>
    </p:spTree>
    <p:extLst>
      <p:ext uri="{BB962C8B-B14F-4D97-AF65-F5344CB8AC3E}">
        <p14:creationId xmlns:p14="http://schemas.microsoft.com/office/powerpoint/2010/main" val="1617450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15820" y="696191"/>
            <a:ext cx="10898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“Porque importa que todos nós compareçamos perante o tribunal de Cristo, para que cada um receba segundo o bem ou o mal que tiver feito por meio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corpo”.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52523" y="5783763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2 coríntios 5:10</a:t>
            </a:r>
          </a:p>
        </p:txBody>
      </p:sp>
    </p:spTree>
    <p:extLst>
      <p:ext uri="{BB962C8B-B14F-4D97-AF65-F5344CB8AC3E}">
        <p14:creationId xmlns:p14="http://schemas.microsoft.com/office/powerpoint/2010/main" val="3075270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20882" y="1511558"/>
            <a:ext cx="4945224" cy="286232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acordo com que lei todos serão jugados?</a:t>
            </a:r>
          </a:p>
        </p:txBody>
      </p:sp>
    </p:spTree>
    <p:extLst>
      <p:ext uri="{BB962C8B-B14F-4D97-AF65-F5344CB8AC3E}">
        <p14:creationId xmlns:p14="http://schemas.microsoft.com/office/powerpoint/2010/main" val="2984261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97159" y="1386657"/>
            <a:ext cx="108981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“Falai de tal maneira e de tal maneira procedei como aqueles que hão de ser julgados pela lei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liberdade”.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352523" y="5783763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Tiago 2:8-12</a:t>
            </a:r>
          </a:p>
        </p:txBody>
      </p:sp>
    </p:spTree>
    <p:extLst>
      <p:ext uri="{BB962C8B-B14F-4D97-AF65-F5344CB8AC3E}">
        <p14:creationId xmlns:p14="http://schemas.microsoft.com/office/powerpoint/2010/main" val="595548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96947" y="690464"/>
            <a:ext cx="5187819" cy="3662541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5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</a:t>
            </a:r>
            <a:r>
              <a:rPr lang="pt-BR" sz="5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ajudará no julgamento durante </a:t>
            </a:r>
            <a:r>
              <a:rPr lang="pt-BR" sz="5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segunda </a:t>
            </a:r>
            <a:r>
              <a:rPr lang="pt-BR" sz="5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fase do juízo?</a:t>
            </a:r>
          </a:p>
        </p:txBody>
      </p:sp>
    </p:spTree>
    <p:extLst>
      <p:ext uri="{BB962C8B-B14F-4D97-AF65-F5344CB8AC3E}">
        <p14:creationId xmlns:p14="http://schemas.microsoft.com/office/powerpoint/2010/main" val="42932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709125" y="584225"/>
            <a:ext cx="106182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“Ou não sabeis que os santos hão de julgar o mundo? Ora, se o mundo deverá ser julgado por vós, sois, acaso, indignos de julgar as coisas mínimas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6:2 3.</a:t>
            </a:r>
          </a:p>
        </p:txBody>
      </p:sp>
    </p:spTree>
    <p:extLst>
      <p:ext uri="{BB962C8B-B14F-4D97-AF65-F5344CB8AC3E}">
        <p14:creationId xmlns:p14="http://schemas.microsoft.com/office/powerpoint/2010/main" val="271875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78287" y="1623526"/>
            <a:ext cx="53371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lhe vem  à mente quando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fala de acerto de contas?</a:t>
            </a:r>
          </a:p>
        </p:txBody>
      </p:sp>
    </p:spTree>
    <p:extLst>
      <p:ext uri="{BB962C8B-B14F-4D97-AF65-F5344CB8AC3E}">
        <p14:creationId xmlns:p14="http://schemas.microsoft.com/office/powerpoint/2010/main" val="3683112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578496" y="1349335"/>
            <a:ext cx="10618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sabeis que havemos de julgar os próprios anjos? Quanto mais as coisas desta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vida!”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6:2 3.</a:t>
            </a:r>
          </a:p>
        </p:txBody>
      </p:sp>
    </p:spTree>
    <p:extLst>
      <p:ext uri="{BB962C8B-B14F-4D97-AF65-F5344CB8AC3E}">
        <p14:creationId xmlns:p14="http://schemas.microsoft.com/office/powerpoint/2010/main" val="153391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14400" y="4478693"/>
            <a:ext cx="9933992" cy="1938992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acordo com o quê cada um receberá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sentença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juízo final?</a:t>
            </a:r>
          </a:p>
        </p:txBody>
      </p:sp>
    </p:spTree>
    <p:extLst>
      <p:ext uri="{BB962C8B-B14F-4D97-AF65-F5344CB8AC3E}">
        <p14:creationId xmlns:p14="http://schemas.microsoft.com/office/powerpoint/2010/main" val="2305014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690464" y="1032094"/>
            <a:ext cx="106182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“Porque o Filho do Homem há de vir na glória de seu Pai, com os seus anjos, e, então, retribuirá a cada um conforme as suas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obras”.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16:27</a:t>
            </a:r>
          </a:p>
        </p:txBody>
      </p:sp>
    </p:spTree>
    <p:extLst>
      <p:ext uri="{BB962C8B-B14F-4D97-AF65-F5344CB8AC3E}">
        <p14:creationId xmlns:p14="http://schemas.microsoft.com/office/powerpoint/2010/main" val="2899726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76864" y="1623525"/>
            <a:ext cx="5585927" cy="3785652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é a certeza dos que permanecerem fiéis até o fim?</a:t>
            </a:r>
          </a:p>
        </p:txBody>
      </p:sp>
    </p:spTree>
    <p:extLst>
      <p:ext uri="{BB962C8B-B14F-4D97-AF65-F5344CB8AC3E}">
        <p14:creationId xmlns:p14="http://schemas.microsoft.com/office/powerpoint/2010/main" val="2603030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35901" y="2319719"/>
            <a:ext cx="10618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“...Sê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fiel até à morte, e dar-te-ei a coroa da vida.”.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72604" y="5746440"/>
            <a:ext cx="375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2:10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12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40769" y="2799184"/>
            <a:ext cx="8584162" cy="3477875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 dia todos vão estar diante de Deus, para </a:t>
            </a:r>
            <a:r>
              <a:rPr lang="pt-BR" sz="55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receber </a:t>
            </a:r>
            <a:r>
              <a:rPr lang="pt-BR" sz="55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Uma </a:t>
            </a:r>
          </a:p>
          <a:p>
            <a:pPr algn="ctr"/>
            <a:r>
              <a:rPr lang="pt-BR" sz="55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recompensa </a:t>
            </a:r>
            <a:r>
              <a:rPr lang="pt-BR" sz="55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 juízo final, quer seja</a:t>
            </a:r>
          </a:p>
          <a:p>
            <a:pPr algn="ctr"/>
            <a:r>
              <a:rPr lang="pt-BR" sz="55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o bem, quer seja para o mal</a:t>
            </a:r>
          </a:p>
        </p:txBody>
      </p:sp>
    </p:spTree>
    <p:extLst>
      <p:ext uri="{BB962C8B-B14F-4D97-AF65-F5344CB8AC3E}">
        <p14:creationId xmlns:p14="http://schemas.microsoft.com/office/powerpoint/2010/main" val="534614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86206" y="2463282"/>
            <a:ext cx="9591867" cy="1785104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5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REGISTRA TUDO EM SEUS LIVROS </a:t>
            </a:r>
          </a:p>
          <a:p>
            <a:pPr algn="ctr"/>
            <a:r>
              <a:rPr lang="pt-BR" sz="5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Ele </a:t>
            </a:r>
            <a:r>
              <a:rPr lang="pt-BR" sz="55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trará a juízo todas as </a:t>
            </a:r>
            <a:r>
              <a:rPr lang="pt-BR" sz="55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obras</a:t>
            </a:r>
            <a:endParaRPr lang="pt-BR" sz="55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74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1804" y="1026367"/>
            <a:ext cx="9834463" cy="341632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Portanto, entre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comunhão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 Deus. Converse seriamente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 Ele sobre seus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problemas.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Peça misericórdia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Deus lhe perdoará.</a:t>
            </a:r>
          </a:p>
        </p:txBody>
      </p:sp>
    </p:spTree>
    <p:extLst>
      <p:ext uri="{BB962C8B-B14F-4D97-AF65-F5344CB8AC3E}">
        <p14:creationId xmlns:p14="http://schemas.microsoft.com/office/powerpoint/2010/main" val="27950711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354562" y="2127380"/>
            <a:ext cx="7016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94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38727" y="3918858"/>
            <a:ext cx="3008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smtClean="0">
                <a:solidFill>
                  <a:srgbClr val="FFFF00"/>
                </a:solidFill>
              </a:rPr>
              <a:t>PRÓXIMO TEMA</a:t>
            </a:r>
            <a:endParaRPr lang="pt-BR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0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74433" y="895740"/>
            <a:ext cx="6456784" cy="4708981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já esteve em um tribunal?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Gostaria de estar sentado no banco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dos réus?</a:t>
            </a:r>
          </a:p>
        </p:txBody>
      </p:sp>
    </p:spTree>
    <p:extLst>
      <p:ext uri="{BB962C8B-B14F-4D97-AF65-F5344CB8AC3E}">
        <p14:creationId xmlns:p14="http://schemas.microsoft.com/office/powerpoint/2010/main" val="349195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08720" y="3582954"/>
            <a:ext cx="9013372" cy="286232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Todos os vivos, como os mortos, 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devem ser julgados segundo as suas obras</a:t>
            </a:r>
          </a:p>
        </p:txBody>
      </p:sp>
    </p:spTree>
    <p:extLst>
      <p:ext uri="{BB962C8B-B14F-4D97-AF65-F5344CB8AC3E}">
        <p14:creationId xmlns:p14="http://schemas.microsoft.com/office/powerpoint/2010/main" val="300699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18857" y="3694923"/>
            <a:ext cx="6736701" cy="1938992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OBRA DE PREPARAÇÃO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É uma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obra individual</a:t>
            </a:r>
          </a:p>
        </p:txBody>
      </p:sp>
    </p:spTree>
    <p:extLst>
      <p:ext uri="{BB962C8B-B14F-4D97-AF65-F5344CB8AC3E}">
        <p14:creationId xmlns:p14="http://schemas.microsoft.com/office/powerpoint/2010/main" val="3026559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75657" y="4292082"/>
            <a:ext cx="10506269" cy="2123658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APRESENTA A REALIDADE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um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tempo de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juízo final</a:t>
            </a:r>
          </a:p>
        </p:txBody>
      </p:sp>
    </p:spTree>
    <p:extLst>
      <p:ext uri="{BB962C8B-B14F-4D97-AF65-F5344CB8AC3E}">
        <p14:creationId xmlns:p14="http://schemas.microsoft.com/office/powerpoint/2010/main" val="50002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92492" y="783773"/>
            <a:ext cx="6102220" cy="2123658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SENHOR VEM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julgar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terra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411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1604</Words>
  <Application>Microsoft Office PowerPoint</Application>
  <PresentationFormat>Widescreen</PresentationFormat>
  <Paragraphs>280</Paragraphs>
  <Slides>49</Slides>
  <Notes>46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4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42</cp:revision>
  <dcterms:created xsi:type="dcterms:W3CDTF">2018-07-21T22:49:31Z</dcterms:created>
  <dcterms:modified xsi:type="dcterms:W3CDTF">2018-07-25T13:39:51Z</dcterms:modified>
</cp:coreProperties>
</file>