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22" r:id="rId2"/>
    <p:sldId id="256" r:id="rId3"/>
    <p:sldId id="257" r:id="rId4"/>
    <p:sldId id="258" r:id="rId5"/>
    <p:sldId id="260" r:id="rId6"/>
    <p:sldId id="323" r:id="rId7"/>
    <p:sldId id="259" r:id="rId8"/>
    <p:sldId id="324" r:id="rId9"/>
    <p:sldId id="261" r:id="rId10"/>
    <p:sldId id="305" r:id="rId11"/>
    <p:sldId id="325" r:id="rId12"/>
    <p:sldId id="263" r:id="rId13"/>
    <p:sldId id="306" r:id="rId14"/>
    <p:sldId id="326" r:id="rId15"/>
    <p:sldId id="264" r:id="rId16"/>
    <p:sldId id="307" r:id="rId17"/>
    <p:sldId id="327" r:id="rId18"/>
    <p:sldId id="266" r:id="rId19"/>
    <p:sldId id="308" r:id="rId20"/>
    <p:sldId id="328" r:id="rId21"/>
    <p:sldId id="329" r:id="rId22"/>
    <p:sldId id="268" r:id="rId23"/>
    <p:sldId id="309" r:id="rId24"/>
    <p:sldId id="269" r:id="rId25"/>
    <p:sldId id="310" r:id="rId26"/>
    <p:sldId id="271" r:id="rId27"/>
    <p:sldId id="311" r:id="rId28"/>
    <p:sldId id="312" r:id="rId29"/>
    <p:sldId id="273" r:id="rId30"/>
    <p:sldId id="313" r:id="rId31"/>
    <p:sldId id="274" r:id="rId32"/>
    <p:sldId id="278" r:id="rId33"/>
    <p:sldId id="280" r:id="rId34"/>
    <p:sldId id="282" r:id="rId35"/>
    <p:sldId id="314" r:id="rId36"/>
    <p:sldId id="330" r:id="rId37"/>
    <p:sldId id="283" r:id="rId38"/>
    <p:sldId id="315" r:id="rId39"/>
    <p:sldId id="285" r:id="rId40"/>
    <p:sldId id="316" r:id="rId41"/>
    <p:sldId id="289" r:id="rId42"/>
    <p:sldId id="290" r:id="rId43"/>
    <p:sldId id="317" r:id="rId44"/>
    <p:sldId id="318" r:id="rId45"/>
    <p:sldId id="319" r:id="rId46"/>
    <p:sldId id="291" r:id="rId47"/>
    <p:sldId id="320" r:id="rId48"/>
    <p:sldId id="321" r:id="rId49"/>
    <p:sldId id="296" r:id="rId50"/>
    <p:sldId id="298" r:id="rId51"/>
    <p:sldId id="301" r:id="rId52"/>
    <p:sldId id="331" r:id="rId5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763" autoAdjust="0"/>
  </p:normalViewPr>
  <p:slideViewPr>
    <p:cSldViewPr snapToGrid="0">
      <p:cViewPr varScale="1">
        <p:scale>
          <a:sx n="53" d="100"/>
          <a:sy n="53" d="100"/>
        </p:scale>
        <p:origin x="55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2C49B-B298-46A4-8B5E-82CFCD561F8E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015C5-02F6-46BD-A476-2990E903FB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34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Santuário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167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0314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peças </a:t>
            </a:r>
            <a:r>
              <a:rPr lang="pt-BR" dirty="0" smtClean="0"/>
              <a:t>do lugar Santo.</a:t>
            </a:r>
          </a:p>
          <a:p>
            <a:r>
              <a:rPr lang="pt-BR" dirty="0" smtClean="0"/>
              <a:t>1. Mesa com 12 pães. Êxodo 25:30.</a:t>
            </a:r>
          </a:p>
          <a:p>
            <a:r>
              <a:rPr lang="pt-BR" dirty="0" smtClean="0"/>
              <a:t>Símbolo de Jesus, o pão da vida. </a:t>
            </a:r>
          </a:p>
          <a:p>
            <a:r>
              <a:rPr lang="pt-BR" dirty="0" smtClean="0"/>
              <a:t>João 6:48.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413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902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270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Conheço um pouco mais</a:t>
            </a:r>
          </a:p>
          <a:p>
            <a:r>
              <a:rPr lang="pt-BR" dirty="0" smtClean="0"/>
              <a:t>O Santuário </a:t>
            </a:r>
          </a:p>
          <a:p>
            <a:r>
              <a:rPr lang="pt-BR" dirty="0" smtClean="0"/>
              <a:t>peças do Lugar Santo.</a:t>
            </a:r>
          </a:p>
          <a:p>
            <a:r>
              <a:rPr lang="pt-BR" dirty="0" smtClean="0"/>
              <a:t>2. Castiçal com 7 lâmpadas.</a:t>
            </a:r>
          </a:p>
          <a:p>
            <a:r>
              <a:rPr lang="pt-BR" dirty="0" smtClean="0"/>
              <a:t>Êxodo 40:24.</a:t>
            </a:r>
          </a:p>
          <a:p>
            <a:r>
              <a:rPr lang="pt-BR" dirty="0" smtClean="0"/>
              <a:t>Jesus, a luz do mundo. João 8:12.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14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Conheço um pouco mais</a:t>
            </a:r>
          </a:p>
          <a:p>
            <a:r>
              <a:rPr lang="pt-BR" dirty="0" smtClean="0"/>
              <a:t>O Santuário </a:t>
            </a:r>
          </a:p>
          <a:p>
            <a:r>
              <a:rPr lang="pt-BR" dirty="0" smtClean="0"/>
              <a:t>peças do Lugar Santo.</a:t>
            </a:r>
          </a:p>
          <a:p>
            <a:r>
              <a:rPr lang="pt-BR" dirty="0" smtClean="0"/>
              <a:t>2. Castiçal com 7 lâmpadas.</a:t>
            </a:r>
          </a:p>
          <a:p>
            <a:r>
              <a:rPr lang="pt-BR" dirty="0" smtClean="0"/>
              <a:t>Êxodo 40:24.</a:t>
            </a:r>
          </a:p>
          <a:p>
            <a:r>
              <a:rPr lang="pt-BR" dirty="0" smtClean="0"/>
              <a:t>7 igrejas do Apocalipse. Apocalipse 1:20.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89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719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3</a:t>
            </a:r>
            <a:r>
              <a:rPr lang="pt-BR" dirty="0" smtClean="0"/>
              <a:t>. Altar de incenso.</a:t>
            </a:r>
          </a:p>
          <a:p>
            <a:r>
              <a:rPr lang="pt-BR" dirty="0" smtClean="0"/>
              <a:t>Êxodo 40:26.</a:t>
            </a:r>
          </a:p>
          <a:p>
            <a:r>
              <a:rPr lang="pt-BR" dirty="0" smtClean="0"/>
              <a:t>Oração dos Santos. apocalipse 8:3.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350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55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19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Santuário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535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peças </a:t>
            </a:r>
            <a:r>
              <a:rPr lang="pt-BR" dirty="0" smtClean="0"/>
              <a:t>do Lugar Santíssimo.</a:t>
            </a:r>
          </a:p>
          <a:p>
            <a:r>
              <a:rPr lang="pt-BR" dirty="0" smtClean="0"/>
              <a:t>1. Arca da Aliança. Êxodo 26:33.</a:t>
            </a:r>
          </a:p>
          <a:p>
            <a:r>
              <a:rPr lang="pt-BR" dirty="0" smtClean="0"/>
              <a:t>Símbolo do Trono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545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445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Conheço um pouco mais.</a:t>
            </a:r>
          </a:p>
          <a:p>
            <a:r>
              <a:rPr lang="pt-BR" dirty="0" smtClean="0"/>
              <a:t>O Santuário.</a:t>
            </a:r>
          </a:p>
          <a:p>
            <a:r>
              <a:rPr lang="pt-BR" dirty="0" smtClean="0"/>
              <a:t>objetivo do Santuário:</a:t>
            </a:r>
          </a:p>
          <a:p>
            <a:r>
              <a:rPr lang="pt-BR" dirty="0" smtClean="0"/>
              <a:t>1. Tampa da arca:</a:t>
            </a:r>
          </a:p>
          <a:p>
            <a:r>
              <a:rPr lang="pt-BR" dirty="0" smtClean="0"/>
              <a:t>Propiciatório.</a:t>
            </a:r>
          </a:p>
          <a:p>
            <a:r>
              <a:rPr lang="pt-BR" dirty="0" smtClean="0"/>
              <a:t>Era de ouro maciço simbolizava a Graça de Cristo.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306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734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Conheço um pouco mais.</a:t>
            </a:r>
          </a:p>
          <a:p>
            <a:r>
              <a:rPr lang="pt-BR" dirty="0" smtClean="0"/>
              <a:t>O Santuário.</a:t>
            </a:r>
          </a:p>
          <a:p>
            <a:r>
              <a:rPr lang="pt-BR" dirty="0" smtClean="0"/>
              <a:t>2. </a:t>
            </a:r>
            <a:r>
              <a:rPr lang="pt-BR" dirty="0" err="1" smtClean="0"/>
              <a:t>Shekinah</a:t>
            </a:r>
            <a:r>
              <a:rPr lang="pt-BR" dirty="0" smtClean="0"/>
              <a:t>: Sinal da presença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05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313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Conheço um pouco mais</a:t>
            </a:r>
          </a:p>
          <a:p>
            <a:r>
              <a:rPr lang="pt-BR" dirty="0" smtClean="0"/>
              <a:t>O Santuário </a:t>
            </a:r>
          </a:p>
          <a:p>
            <a:r>
              <a:rPr lang="pt-BR" dirty="0" smtClean="0"/>
              <a:t>peças do Lugar Santo.</a:t>
            </a:r>
          </a:p>
          <a:p>
            <a:r>
              <a:rPr lang="pt-BR" dirty="0" smtClean="0"/>
              <a:t>2. Castiçal com 7 lâmpadas.</a:t>
            </a:r>
          </a:p>
          <a:p>
            <a:r>
              <a:rPr lang="pt-BR" dirty="0" smtClean="0"/>
              <a:t>Êxodo 40:24.</a:t>
            </a:r>
          </a:p>
          <a:p>
            <a:r>
              <a:rPr lang="pt-BR" dirty="0" smtClean="0"/>
              <a:t>7 igrejas do Apocalipse. Apocalipse 1:20.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330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</a:t>
            </a:r>
            <a:r>
              <a:rPr lang="pt-BR" dirty="0" smtClean="0"/>
              <a:t>Santuário</a:t>
            </a:r>
          </a:p>
          <a:p>
            <a:r>
              <a:rPr lang="pt-BR" dirty="0" smtClean="0"/>
              <a:t>3. Conteúdo da arca: Porção do Maná, a vara de Arão e a lei de Deus. Hebreus 9:4.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250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687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Conheça um pouco mais. </a:t>
            </a:r>
          </a:p>
          <a:p>
            <a:r>
              <a:rPr lang="pt-BR" dirty="0" smtClean="0"/>
              <a:t>o Santuário.</a:t>
            </a:r>
          </a:p>
          <a:p>
            <a:r>
              <a:rPr lang="pt-BR" dirty="0" smtClean="0"/>
              <a:t>Era uma maneira de mostrar que a Lei é a base do governo de Deus e do seu caráter e amor e justiça.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7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 vez você convidou alguém para morar em sua casa?</a:t>
            </a:r>
          </a:p>
          <a:p>
            <a:r>
              <a:rPr lang="pt-BR" dirty="0" smtClean="0"/>
              <a:t>Que tipo de organização você faria para receber o morador em seu lar?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256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dia da expiação.</a:t>
            </a:r>
          </a:p>
          <a:p>
            <a:r>
              <a:rPr lang="pt-BR" dirty="0" smtClean="0"/>
              <a:t>Acontecia no dia 10 do sétimo mês do calendário judaico (por volta do mês de outubro em nosso calendário)</a:t>
            </a:r>
          </a:p>
          <a:p>
            <a:r>
              <a:rPr lang="pt-BR" dirty="0" smtClean="0"/>
              <a:t>O dia da expiação</a:t>
            </a:r>
          </a:p>
          <a:p>
            <a:r>
              <a:rPr lang="pt-BR" dirty="0" smtClean="0"/>
              <a:t>Era um dia de Santa convocação, todos deveriam estar arrependido dos seus pecados.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696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dia da expiação:</a:t>
            </a:r>
          </a:p>
          <a:p>
            <a:r>
              <a:rPr lang="pt-BR" dirty="0" smtClean="0"/>
              <a:t>Acontecia a purificação do Santuário e o cancelamento da condenação do Pecado de todos em Israel.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Simbolicamente, o pecado deles era transferido para o Santuário ao longo do ano; neste dia da expiação, era eliminado do arraial.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461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dia da expiação:</a:t>
            </a:r>
          </a:p>
          <a:p>
            <a:r>
              <a:rPr lang="pt-BR" dirty="0" smtClean="0"/>
              <a:t>Esta cerimônia simbolizava o juízo final. Levítico 16:2 a 10; 16:15 a 30.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578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121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299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Nova Aliança.</a:t>
            </a:r>
          </a:p>
          <a:p>
            <a:r>
              <a:rPr lang="pt-BR" dirty="0" smtClean="0"/>
              <a:t>E Mateus 27:50, 51, encontramos relatado que o véu do templo, que separava o santo do Santíssimo, rasgou-se de alto a baixo, quando Cristo morreu na cruz.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745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06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foi um sinal de que todo o ritual do Santuário Terrestre, e depois do templo, havia encontrado o seu cumprimento e chegando ao seu final</a:t>
            </a:r>
          </a:p>
          <a:p>
            <a:r>
              <a:rPr lang="pt-BR" dirty="0" smtClean="0"/>
              <a:t>Não há mais razão para sacrifício de animais como oferta pelo pecado.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Jesus abriu a porta da salvação para todos os pecadores. Ele derrubou a barreira, causada pelo pecado, entre Deus e o homem.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630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921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Muitos estão tão longe de Deus, que não conseguem ouvir a sua voz.</a:t>
            </a:r>
          </a:p>
          <a:p>
            <a:endParaRPr lang="pt-BR" dirty="0" smtClean="0"/>
          </a:p>
          <a:p>
            <a:r>
              <a:rPr lang="pt-BR" dirty="0" smtClean="0"/>
              <a:t>Saiba que a capacidade de Deus em perdoar é muito maior que a nossa capacidade de pecar.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57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E o que você faria se Deus viesse morar em sua residência?</a:t>
            </a:r>
          </a:p>
          <a:p>
            <a:r>
              <a:rPr lang="pt-BR" dirty="0" smtClean="0"/>
              <a:t>Você faria uma casa especial para ele?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54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Como o pecador podia obter o perdão no tempo do Antigo Testamento?</a:t>
            </a:r>
          </a:p>
          <a:p>
            <a:r>
              <a:rPr lang="pt-BR" dirty="0" err="1" smtClean="0"/>
              <a:t>Levitico</a:t>
            </a:r>
            <a:r>
              <a:rPr lang="pt-BR" dirty="0" smtClean="0"/>
              <a:t> 4:27-30.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241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846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322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351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Quem é o nosso sumo sacerdote nos dias atuais?</a:t>
            </a:r>
          </a:p>
          <a:p>
            <a:r>
              <a:rPr lang="pt-BR" dirty="0" smtClean="0"/>
              <a:t>Hebreus 8:1-3,6.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468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911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751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Hoje, está em vigor o Santuário celestial; quando Cristo subiu ao céu, após a sua ressurreição.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Conforme o cumprimento da profecia de Daniel 8:14, sobre a purificação do Santuário no céu, e 1844,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0687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Cristo passou a atuar no lugar Santíssimo, como o nosso Sumo Sacerdote, dando início a primeira fase do juízo final;</a:t>
            </a:r>
          </a:p>
          <a:p>
            <a:endParaRPr lang="pt-BR" dirty="0" smtClean="0"/>
          </a:p>
          <a:p>
            <a:r>
              <a:rPr lang="pt-BR" dirty="0" smtClean="0"/>
              <a:t>Ou seja, o grande dia da expiação no santuário do céu.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qualquer momento, cristo vai terminar a sua obra </a:t>
            </a:r>
            <a:r>
              <a:rPr lang="pt-BR" dirty="0" smtClean="0"/>
              <a:t>intercessora, </a:t>
            </a:r>
            <a:r>
              <a:rPr lang="pt-BR" dirty="0" smtClean="0"/>
              <a:t>e não haverá mais intercessão, graça e Perdão.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5796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Portanto, agora é o momento de aceitar a salvação em Cristo.</a:t>
            </a:r>
          </a:p>
          <a:p>
            <a:endParaRPr lang="pt-BR" dirty="0" smtClean="0"/>
          </a:p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Jesus está agora no céu, intercedendo por mim. Eu aceito como meu único mediador e quero entregar minha vida a ele.</a:t>
            </a:r>
          </a:p>
          <a:p>
            <a:endParaRPr lang="pt-BR" dirty="0" smtClean="0"/>
          </a:p>
          <a:p>
            <a:r>
              <a:rPr lang="pt-BR" dirty="0" smtClean="0"/>
              <a:t>sim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98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Santuário Terrestre foi um tipo de Santuário Celeste, e serviu para ensinar o plano da salvação.</a:t>
            </a:r>
          </a:p>
          <a:p>
            <a:r>
              <a:rPr lang="pt-BR" dirty="0" smtClean="0"/>
              <a:t>A remissão dos pecados, antes da morte de Cristo na cruz.</a:t>
            </a:r>
          </a:p>
          <a:p>
            <a:r>
              <a:rPr lang="pt-BR" dirty="0" smtClean="0"/>
              <a:t>Conheça um pouco mais</a:t>
            </a:r>
          </a:p>
          <a:p>
            <a:r>
              <a:rPr lang="pt-BR" dirty="0" smtClean="0"/>
              <a:t>O Santuário</a:t>
            </a:r>
          </a:p>
          <a:p>
            <a:r>
              <a:rPr lang="pt-BR" dirty="0" smtClean="0"/>
              <a:t>Peças do pátio</a:t>
            </a:r>
          </a:p>
          <a:p>
            <a:r>
              <a:rPr lang="pt-BR" dirty="0" smtClean="0"/>
              <a:t>1. Altar de sacrifício. Levítico 1:9.</a:t>
            </a:r>
          </a:p>
          <a:p>
            <a:r>
              <a:rPr lang="pt-BR" dirty="0" smtClean="0"/>
              <a:t>Simbolizava a Cristo. Efésios 5:2.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91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Altar de sacrifício. Levítico 1:9.</a:t>
            </a:r>
          </a:p>
          <a:p>
            <a:r>
              <a:rPr lang="pt-BR" dirty="0" smtClean="0"/>
              <a:t>Simbolizava a Cristo. Efésios 5:2.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19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33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95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Conheço um pouco mais</a:t>
            </a:r>
          </a:p>
          <a:p>
            <a:r>
              <a:rPr lang="pt-BR" dirty="0" smtClean="0"/>
              <a:t>O Santuário </a:t>
            </a:r>
          </a:p>
          <a:p>
            <a:r>
              <a:rPr lang="pt-BR" dirty="0" smtClean="0"/>
              <a:t>peças do pátio</a:t>
            </a:r>
          </a:p>
          <a:p>
            <a:r>
              <a:rPr lang="pt-BR" dirty="0" smtClean="0"/>
              <a:t>2. Pia ou bacia. Êxodo 30:18.</a:t>
            </a:r>
          </a:p>
          <a:p>
            <a:r>
              <a:rPr lang="pt-BR" dirty="0" smtClean="0"/>
              <a:t>Símbolo do Espírito Santo.</a:t>
            </a:r>
          </a:p>
          <a:p>
            <a:r>
              <a:rPr lang="pt-BR" dirty="0" smtClean="0"/>
              <a:t>João 7:37 a 39.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43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43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32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12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7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1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23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01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70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76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6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42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5AF5B-C73C-4B25-8663-867C79C8765B}" type="datetimeFigureOut">
              <a:rPr lang="pt-BR" smtClean="0"/>
              <a:t>24/07/2018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8006-D8F7-4E82-BFD9-9577C5D9A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5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54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30:18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31958" y="960752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“Farás também uma bacia de bronze com o seu suporte de bronze, para lavar. Pô-la-ás entre a tenda da congregação e o altar e deitarás água nela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47794" y="3684857"/>
            <a:ext cx="7512206" cy="2308324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SANTUÁRIO: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Peças do Lugar Santo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0619" y="947634"/>
            <a:ext cx="54863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IA OU BACIA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627063" indent="-627063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Símbolo de Jesus, o pão da vida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1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7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25:30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65824" y="1722752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“Porás sobre a mesa os pães da proposição diante de mim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perpetuamente”.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João 6:48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78954" y="2296493"/>
            <a:ext cx="1028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“Eu sou o pão da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vida”.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0619" y="947634"/>
            <a:ext cx="54863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CASTIÇAL COM 7 LÂMPADAS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627063" indent="-627063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Símbolo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de Jesus,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luz do mundo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40:24.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47894" y="1585293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“Pôs também, na tenda da congregação, o candelabro defronte da mesa, ao lado do tabernáculo, para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sul”.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8:12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8600" y="117291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“De novo, lhes falava Jesus, dizendo: Eu sou a luz do mundo; quem me segue não andará nas trevas; pelo contrário, terá a luz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01553" y="1126929"/>
            <a:ext cx="5854947" cy="1846659"/>
          </a:xfrm>
          <a:prstGeom prst="rect">
            <a:avLst/>
          </a:prstGeom>
          <a:solidFill>
            <a:schemeClr val="bg2">
              <a:lumMod val="90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ALTAR DE INCENSO</a:t>
            </a:r>
          </a:p>
          <a:p>
            <a:pPr indent="358775" algn="ctr" defTabSz="717550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Oração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Santos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40:26.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47289" y="2229756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“Pôs o altar de ouro na tenda da congregação, diante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véu”.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1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8:3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4866" y="257520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“Veio outro anjo e ficou de pé junto ao altar, com um incensário de ouro, e foi-lhe dado muito incenso para oferecê-lo com as orações de todos os santos sobre o altar de ouro que se acha diante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trono”.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9200" y="4330316"/>
            <a:ext cx="9263529" cy="2308324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SANTUÁRIO: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Peças do Lugar Santíssimo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17694" y="3206741"/>
            <a:ext cx="7117977" cy="1846659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ARCA DA ALIANÇA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Símbolo do Trono de Deus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26:33.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7054" y="588219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“Pendurarás o véu debaixo dos colchetes e trarás para lá a arca do Testemunho, para dentro do véu; o véu vos fará separação entre o Santo Lugar e o Santo dos Santos..</a:t>
            </a:r>
          </a:p>
        </p:txBody>
      </p:sp>
    </p:spTree>
    <p:extLst>
      <p:ext uri="{BB962C8B-B14F-4D97-AF65-F5344CB8AC3E}">
        <p14:creationId xmlns:p14="http://schemas.microsoft.com/office/powerpoint/2010/main" val="7645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38400" y="4838318"/>
            <a:ext cx="7924800" cy="1846659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TAMPA DA ARCA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simbolizava a Graça de Cristo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6:14.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3187" y="300352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“Fomos, pois, sepultados com ele na morte pelo batismo; para que, como Cristo foi ressuscitado dentre os mortos pela glória do Pai, assim também andemos nós em novidade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94212" y="4605235"/>
            <a:ext cx="7028329" cy="1846659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SHEKINAH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Sinal da presença de Deus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7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52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25:21 e 22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10646" y="1214753"/>
            <a:ext cx="10282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“Porás o propiciatório em cima da arca; e dentro dela porás o Testemunho, que eu te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darei...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52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25:21 e 22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40921" y="401953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Ali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virei a ti e, de cima do propiciatório, do meio dos dois querubins que estão sobre a arca do Testemunho, falarei contigo acerca de tudo o que eu te ordenar para os filhos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Israel”.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58353" y="3081235"/>
            <a:ext cx="7028329" cy="2677656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CONTEÚDO DA ARCA: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Porção do Maná, a vara de Arão e a lei de Deus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3397" y="4158041"/>
            <a:ext cx="8926648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JÁ CONVIDOU ALGUÉM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morar em sua casa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620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52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9:4.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4985" y="324258"/>
            <a:ext cx="102823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“ao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pertencia um altar de ouro para o incenso e a arca da aliança totalmente coberta de ouro, na qual estava uma urna de ouro contendo o maná, o bordão de Arão, que floresceu, e as tábuas da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aliança”;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8001" y="1389531"/>
            <a:ext cx="6538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SIGNIFICADO DE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AMOR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JUSTIÇA</a:t>
            </a:r>
          </a:p>
        </p:txBody>
      </p:sp>
    </p:spTree>
    <p:extLst>
      <p:ext uri="{BB962C8B-B14F-4D97-AF65-F5344CB8AC3E}">
        <p14:creationId xmlns:p14="http://schemas.microsoft.com/office/powerpoint/2010/main" val="28793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49685" y="2504870"/>
            <a:ext cx="9279467" cy="286232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DIA DA EXPIAÇÃO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todos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deveriam estar arrependido dos seus pecados</a:t>
            </a:r>
          </a:p>
        </p:txBody>
      </p:sp>
    </p:spTree>
    <p:extLst>
      <p:ext uri="{BB962C8B-B14F-4D97-AF65-F5344CB8AC3E}">
        <p14:creationId xmlns:p14="http://schemas.microsoft.com/office/powerpoint/2010/main" val="37306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8267" y="3149599"/>
            <a:ext cx="10346266" cy="3139321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Era o dia da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purificação e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cancelamento da condenação do Pecado de todos em Israel.</a:t>
            </a:r>
          </a:p>
        </p:txBody>
      </p:sp>
    </p:spTree>
    <p:extLst>
      <p:ext uri="{BB962C8B-B14F-4D97-AF65-F5344CB8AC3E}">
        <p14:creationId xmlns:p14="http://schemas.microsoft.com/office/powerpoint/2010/main" val="29698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9867" y="4267199"/>
            <a:ext cx="9499600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 CERIMÔNIA SIMBOLIZAVA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JUÍZO FINAL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52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Levítico 16:2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67211" y="1255058"/>
            <a:ext cx="105028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“Então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disse o SENHOR a Moisés: Dize a Arão, teu irmão, que não entre no santuário em todo tempo, para dentro do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véu...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373" y="5788946"/>
            <a:ext cx="352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Levítico 16:2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67211" y="1255058"/>
            <a:ext cx="1050281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diante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propiciatório que está sobre a arca, para que não morra; porque aparecerei na nuvem sobre 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propiciatório”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60925" y="3714376"/>
            <a:ext cx="5452533" cy="101566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NOVA ALIANÇA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25908" y="5788946"/>
            <a:ext cx="401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27:50, 51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39323" y="740086"/>
            <a:ext cx="105028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Jesus, clamando outra vez com grande voz, entregou 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espírito.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Eis que o véu do santuário se rasgou em duas partes de alto a baixo; tremeu a terra, fenderam-se as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rochas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2377" y="3803025"/>
            <a:ext cx="9951820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ABRIU A PORTA DA SALVAÇÃO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todos 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pecadores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77012" y="847493"/>
            <a:ext cx="6490010" cy="4708981"/>
          </a:xfrm>
          <a:prstGeom prst="rect">
            <a:avLst/>
          </a:prstGeom>
          <a:solidFill>
            <a:schemeClr val="bg2">
              <a:lumMod val="50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você faria se Deus viesse morar em sua residência?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faria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uma casa especial para ele?</a:t>
            </a:r>
          </a:p>
        </p:txBody>
      </p:sp>
    </p:spTree>
    <p:extLst>
      <p:ext uri="{BB962C8B-B14F-4D97-AF65-F5344CB8AC3E}">
        <p14:creationId xmlns:p14="http://schemas.microsoft.com/office/powerpoint/2010/main" val="1150160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10400" y="5772013"/>
            <a:ext cx="328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3:20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0882" y="1622612"/>
            <a:ext cx="105028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“Eis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estou à porta e bato; se alguém ouvir a minha voz e abrir a porta, entrarei em sua casa e cearei com ele, e ele,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comigo”.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3906" y="697252"/>
            <a:ext cx="8889999" cy="286232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Saiba que a capacidade de Deus em perdoar é muito maior que a nossa capacidade de pecar.</a:t>
            </a:r>
          </a:p>
        </p:txBody>
      </p:sp>
    </p:spTree>
    <p:extLst>
      <p:ext uri="{BB962C8B-B14F-4D97-AF65-F5344CB8AC3E}">
        <p14:creationId xmlns:p14="http://schemas.microsoft.com/office/powerpoint/2010/main" val="40461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80000" y="1083731"/>
            <a:ext cx="6858000" cy="2862322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pecador podia obter o perdão no tempo do Antigo Testamento?</a:t>
            </a:r>
          </a:p>
        </p:txBody>
      </p:sp>
    </p:spTree>
    <p:extLst>
      <p:ext uri="{BB962C8B-B14F-4D97-AF65-F5344CB8AC3E}">
        <p14:creationId xmlns:p14="http://schemas.microsoft.com/office/powerpoint/2010/main" val="34454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10399" y="5772013"/>
            <a:ext cx="357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Levitico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4:27-30.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76388" y="1066800"/>
            <a:ext cx="105028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“Se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qualquer pessoa do povo da terra pecar por ignorância, por fazer alguma das coisas que o SENHOR ordenou se não fizessem, e se tornar culpada;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10399" y="5772013"/>
            <a:ext cx="357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Levítico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4:27-30.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27760" y="136462"/>
            <a:ext cx="105028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ou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o pecado em que ela caiu lhe for notificado, trará por sua oferta uma cabra sem defeito, pelo pecado que cometeu.</a:t>
            </a:r>
          </a:p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porá a mão sobre a cabeça da oferta pelo pecado e a imolará no lugar do holocausto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10399" y="5772013"/>
            <a:ext cx="357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Levítico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4:27-30.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23383" y="1011020"/>
            <a:ext cx="105028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o sacerdote, com o dedo, tomará do sangue da oferta e o porá sobre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chifres do altar do holocausto; e todo o restante do sangue derramará à base do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altar”.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7595" y="814790"/>
            <a:ext cx="63499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o nosso sumo sacerdote nos dias atuais?</a:t>
            </a:r>
          </a:p>
        </p:txBody>
      </p:sp>
    </p:spTree>
    <p:extLst>
      <p:ext uri="{BB962C8B-B14F-4D97-AF65-F5344CB8AC3E}">
        <p14:creationId xmlns:p14="http://schemas.microsoft.com/office/powerpoint/2010/main" val="30064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10399" y="5772013"/>
            <a:ext cx="3572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8:1-3,6.</a:t>
            </a:r>
          </a:p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3109" y="197224"/>
            <a:ext cx="105028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“Ora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o essencial das coisas que temos dito é que possuímos tal sumo sacerdote, que se assentou à destra do trono da Majestade nos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céus,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ministro do santuário e do verdadeiro tabernáculo que o Senhor erigiu, não 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homem”.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10399" y="5772013"/>
            <a:ext cx="357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8:1-3,6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6858" y="764988"/>
            <a:ext cx="105028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“Pois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 sumo sacerdote é constituído para oferecer tanto dons como sacrifícios; por isso, era necessário que também esse sumo sacerdote tivesse o que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oferecer”.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46697" y="3410569"/>
            <a:ext cx="10176933" cy="2862322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Hoje, está em vigor o Santuário celestial; quando Cristo subiu ao céu, após a sua ressurreição</a:t>
            </a:r>
          </a:p>
        </p:txBody>
      </p:sp>
    </p:spTree>
    <p:extLst>
      <p:ext uri="{BB962C8B-B14F-4D97-AF65-F5344CB8AC3E}">
        <p14:creationId xmlns:p14="http://schemas.microsoft.com/office/powerpoint/2010/main" val="22012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1660" y="4226723"/>
            <a:ext cx="4904474" cy="2308324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SANTUÁRIO: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Peças do Pátio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6571" y="3530099"/>
            <a:ext cx="9140017" cy="2862322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Cristo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vai terminar a sua obra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intercessora,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não haverá mais intercessão, graça e Perdão</a:t>
            </a:r>
          </a:p>
        </p:txBody>
      </p:sp>
    </p:spTree>
    <p:extLst>
      <p:ext uri="{BB962C8B-B14F-4D97-AF65-F5344CB8AC3E}">
        <p14:creationId xmlns:p14="http://schemas.microsoft.com/office/powerpoint/2010/main" val="13699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910417" y="2771082"/>
            <a:ext cx="7806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62681" y="0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C000"/>
                </a:solidFill>
              </a:rPr>
              <a:t>PRÓXIMO TEMA:</a:t>
            </a:r>
            <a:endParaRPr lang="pt-BR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6134" y="586057"/>
            <a:ext cx="4605866" cy="4708981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ALTAR DE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ACRIFÍCIO</a:t>
            </a:r>
          </a:p>
          <a:p>
            <a:pPr marL="1143000" indent="-1143000" algn="ctr">
              <a:buAutoNum type="arabicPeriod"/>
            </a:pP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Simbolizava </a:t>
            </a:r>
            <a:b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Cristo 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Levítico 1:9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67424" y="537419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“Porém as entranhas e as pernas, o sacerdote as lavará com água; e queimará tudo isso sobre o altar; é holocausto, oferta queimada, de aroma agradável ao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SENHOR”.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5:2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31957" y="994619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andai em amor, como também Cristo nos amou e se entregou a si mesmo por nós, como oferta e sacrifício a Deus, em aroma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suave”.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57199" y="1364990"/>
            <a:ext cx="5486399" cy="3785652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IA OU BACIA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Símbolo do Espírito Santo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1973</Words>
  <Application>Microsoft Office PowerPoint</Application>
  <PresentationFormat>Widescreen</PresentationFormat>
  <Paragraphs>251</Paragraphs>
  <Slides>52</Slides>
  <Notes>49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7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48</cp:revision>
  <dcterms:created xsi:type="dcterms:W3CDTF">2018-07-19T02:11:10Z</dcterms:created>
  <dcterms:modified xsi:type="dcterms:W3CDTF">2018-07-24T22:04:44Z</dcterms:modified>
</cp:coreProperties>
</file>