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12" r:id="rId3"/>
    <p:sldId id="257" r:id="rId4"/>
    <p:sldId id="259" r:id="rId5"/>
    <p:sldId id="261" r:id="rId6"/>
    <p:sldId id="264" r:id="rId7"/>
    <p:sldId id="265" r:id="rId8"/>
    <p:sldId id="266" r:id="rId9"/>
    <p:sldId id="298" r:id="rId10"/>
    <p:sldId id="269" r:id="rId11"/>
    <p:sldId id="270" r:id="rId12"/>
    <p:sldId id="299" r:id="rId13"/>
    <p:sldId id="300" r:id="rId14"/>
    <p:sldId id="301" r:id="rId15"/>
    <p:sldId id="273" r:id="rId16"/>
    <p:sldId id="274" r:id="rId17"/>
    <p:sldId id="275" r:id="rId18"/>
    <p:sldId id="277" r:id="rId19"/>
    <p:sldId id="278" r:id="rId20"/>
    <p:sldId id="279" r:id="rId21"/>
    <p:sldId id="302" r:id="rId22"/>
    <p:sldId id="303" r:id="rId23"/>
    <p:sldId id="304" r:id="rId24"/>
    <p:sldId id="280" r:id="rId25"/>
    <p:sldId id="305" r:id="rId26"/>
    <p:sldId id="281" r:id="rId27"/>
    <p:sldId id="306" r:id="rId28"/>
    <p:sldId id="307" r:id="rId29"/>
    <p:sldId id="282" r:id="rId30"/>
    <p:sldId id="308" r:id="rId31"/>
    <p:sldId id="283" r:id="rId32"/>
    <p:sldId id="309" r:id="rId33"/>
    <p:sldId id="284" r:id="rId34"/>
    <p:sldId id="287" r:id="rId35"/>
    <p:sldId id="310" r:id="rId36"/>
    <p:sldId id="295" r:id="rId37"/>
    <p:sldId id="296" r:id="rId38"/>
    <p:sldId id="297" r:id="rId39"/>
    <p:sldId id="311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1993" autoAdjust="0"/>
  </p:normalViewPr>
  <p:slideViewPr>
    <p:cSldViewPr snapToGrid="0">
      <p:cViewPr varScale="1">
        <p:scale>
          <a:sx n="53" d="100"/>
          <a:sy n="53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1B0AE-E4B9-4D12-8115-8A570C923E36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A0931-CD6F-4440-B5D7-3B1DDC313B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321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selo de Deus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16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selo de Deus</a:t>
            </a:r>
          </a:p>
          <a:p>
            <a:endParaRPr lang="pt-BR" dirty="0" smtClean="0"/>
          </a:p>
          <a:p>
            <a:r>
              <a:rPr lang="pt-BR" dirty="0" smtClean="0"/>
              <a:t>" lembra-te do dia de sábado, para o santificar. Seis dias trabalharás e farás toda a tua obra.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70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selo de Deus</a:t>
            </a:r>
          </a:p>
          <a:p>
            <a:endParaRPr lang="pt-BR" dirty="0" smtClean="0"/>
          </a:p>
          <a:p>
            <a:r>
              <a:rPr lang="pt-BR" dirty="0" smtClean="0"/>
              <a:t>" lembra-te do dia de sábado, para o santificar. Seis dias trabalharás e farás toda a tua obra.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04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selo de Deus</a:t>
            </a:r>
          </a:p>
          <a:p>
            <a:endParaRPr lang="pt-BR" dirty="0" smtClean="0"/>
          </a:p>
          <a:p>
            <a:r>
              <a:rPr lang="pt-BR" dirty="0" smtClean="0"/>
              <a:t>" lembra-te do dia de sábado, para o santificar. Seis dias trabalharás e farás toda a tua obra.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616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Nome</a:t>
            </a:r>
          </a:p>
          <a:p>
            <a:r>
              <a:rPr lang="pt-BR" dirty="0" smtClean="0"/>
              <a:t>O quarto mandamento é o único que mostra o senhor como Supremo e verdadeiro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104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Cargo</a:t>
            </a:r>
          </a:p>
          <a:p>
            <a:r>
              <a:rPr lang="pt-BR" dirty="0" smtClean="0"/>
              <a:t> o quarto mandamento é o único que mostra que o Senhor é Deus Criador.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915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Domínio</a:t>
            </a:r>
          </a:p>
          <a:p>
            <a:r>
              <a:rPr lang="pt-BR" dirty="0" smtClean="0"/>
              <a:t> o quarto mandamento é o único que revela a soberania de Deus. Pois, ele domina sobre os céus, a terra, o mar e tudo que neles há.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892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Quem guardou o sábado?</a:t>
            </a:r>
          </a:p>
          <a:p>
            <a:r>
              <a:rPr lang="pt-BR" dirty="0" smtClean="0"/>
              <a:t>1. Adão e Eva - gênesis 2:3.</a:t>
            </a:r>
          </a:p>
          <a:p>
            <a:r>
              <a:rPr lang="pt-BR" dirty="0" smtClean="0"/>
              <a:t>2. Deus - gênesis 2:1-3.</a:t>
            </a:r>
          </a:p>
          <a:p>
            <a:r>
              <a:rPr lang="pt-BR" dirty="0" smtClean="0"/>
              <a:t>3. Povo de Deus - Êxodo 16:4,5,22-30.</a:t>
            </a:r>
          </a:p>
          <a:p>
            <a:r>
              <a:rPr lang="pt-BR" dirty="0" smtClean="0"/>
              <a:t>4. estrangeiros em Israel - Isaías 56:6.</a:t>
            </a:r>
          </a:p>
          <a:p>
            <a:r>
              <a:rPr lang="pt-BR" dirty="0" smtClean="0"/>
              <a:t>5. Profetas - Ezequiel 20:20.</a:t>
            </a:r>
          </a:p>
          <a:p>
            <a:r>
              <a:rPr lang="pt-BR" dirty="0" smtClean="0"/>
              <a:t>6. Jesus - Lucas 4:16.</a:t>
            </a:r>
          </a:p>
          <a:p>
            <a:r>
              <a:rPr lang="pt-BR" dirty="0" smtClean="0"/>
              <a:t>7. Virgem Maria - Lucas 23:54 a 56.</a:t>
            </a:r>
          </a:p>
          <a:p>
            <a:r>
              <a:rPr lang="pt-BR" dirty="0" smtClean="0"/>
              <a:t>8. Apóstolos - Atos 13:13,14; 17:2; 18:4.</a:t>
            </a:r>
          </a:p>
          <a:p>
            <a:r>
              <a:rPr lang="pt-BR" dirty="0" smtClean="0"/>
              <a:t>9. Os salvos no céu - Isaías 66:22,23.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248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Como guardar o sábado?</a:t>
            </a:r>
          </a:p>
          <a:p>
            <a:r>
              <a:rPr lang="pt-BR" dirty="0" smtClean="0"/>
              <a:t>Observar de pôr do sol a pôr do sol.</a:t>
            </a:r>
          </a:p>
          <a:p>
            <a:r>
              <a:rPr lang="pt-BR" dirty="0" smtClean="0"/>
              <a:t>Levíticos 23:32.</a:t>
            </a:r>
          </a:p>
          <a:p>
            <a:r>
              <a:rPr lang="pt-BR" dirty="0" smtClean="0"/>
              <a:t>Preparar-se para receber o sábado. O dia anterior ao Sábado é o dia da preparação.</a:t>
            </a:r>
          </a:p>
          <a:p>
            <a:r>
              <a:rPr lang="pt-BR" dirty="0" smtClean="0"/>
              <a:t>Lucas 23:54 </a:t>
            </a:r>
          </a:p>
          <a:p>
            <a:r>
              <a:rPr lang="pt-BR" dirty="0" smtClean="0"/>
              <a:t>Não trabalhar o realizar atividades seculares no sábado - esportes, viagens, jogos, ouvir rádio mundana, músicas seculares, assistir TV...</a:t>
            </a:r>
          </a:p>
          <a:p>
            <a:r>
              <a:rPr lang="pt-BR" dirty="0" smtClean="0"/>
              <a:t>Êxodo 20:8-11; Isaías 58:13,14.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55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Pesquisar na Bíblia</a:t>
            </a:r>
          </a:p>
          <a:p>
            <a:r>
              <a:rPr lang="pt-BR" dirty="0" smtClean="0"/>
              <a:t>Até quando os anjos deveriam segurar os ventos?</a:t>
            </a:r>
          </a:p>
          <a:p>
            <a:r>
              <a:rPr lang="pt-BR" dirty="0" smtClean="0"/>
              <a:t>Apocalipse 7:1-3.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757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1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que os fazendeiros colocam uma marca em seus animais?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Qual a importância dessa marca no Animal?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562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620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541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Pesquisando a Bíblia</a:t>
            </a:r>
          </a:p>
          <a:p>
            <a:r>
              <a:rPr lang="pt-BR" dirty="0" smtClean="0"/>
              <a:t>Que dia é o sétimo dia da semana?</a:t>
            </a:r>
          </a:p>
          <a:p>
            <a:r>
              <a:rPr lang="pt-BR" dirty="0" smtClean="0"/>
              <a:t>Êxodo 20:10.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167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690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É permitido praticar obras de caridade no dia de sábado?</a:t>
            </a:r>
          </a:p>
          <a:p>
            <a:r>
              <a:rPr lang="pt-BR" dirty="0" smtClean="0"/>
              <a:t>Mateus 12:11,12.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0020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377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41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Que advertência encontramos na palavra de Deus?</a:t>
            </a:r>
          </a:p>
          <a:p>
            <a:r>
              <a:rPr lang="pt-BR" dirty="0" smtClean="0"/>
              <a:t>Isaías 56:2,6.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126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3262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Para benefício de quem foi dado o sábado?</a:t>
            </a:r>
          </a:p>
          <a:p>
            <a:r>
              <a:rPr lang="pt-BR" dirty="0" smtClean="0"/>
              <a:t>Marcos 2:27.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26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Você sabia que todos os seres humanos também tem uma marca de propriedade?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855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379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</a:t>
            </a:r>
          </a:p>
          <a:p>
            <a:r>
              <a:rPr lang="pt-BR" dirty="0" smtClean="0"/>
              <a:t>Porque o sábado é um sinal de e será colocado na fronte?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Porque a fronte é símbolo de entendimento e  Deus quer que você aceite pela razão.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Por isso é necessário estudar a bíblia de uma forma sincera e honesta.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1216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Agora você entende porque o inimigo foi mexer justamente neste mandamento?</a:t>
            </a:r>
          </a:p>
          <a:p>
            <a:r>
              <a:rPr lang="pt-BR" dirty="0" smtClean="0"/>
              <a:t>Este é o único mandamento que prova que Deus é o criador.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Se tirarmos esse mandamento, como muitos fazem, Não teremos Como provar que Deus é o nosso criador.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Qual é o teu Deus?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2316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6353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Maldição - rejeitar os mandamentos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84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Benção - obedecer os mandamentos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3874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Quero receber o selo de Deus agora! entrego minha vida a Deus, de todo o meu coração.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Sim não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82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 estudo de hoje vai identificar o selo de Deus e vai mostrar como é importante obedecer seguir a vontade divina.</a:t>
            </a:r>
          </a:p>
          <a:p>
            <a:endParaRPr lang="pt-BR" dirty="0" smtClean="0"/>
          </a:p>
          <a:p>
            <a:r>
              <a:rPr lang="pt-BR" dirty="0" smtClean="0"/>
              <a:t>O que é o selo de Deus? É o sinal da cruz? É o batismo? São as línguas estranhas? É ser crente?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Não, não é nada disso!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Então, como saber qual é o selo de Deus, e onde ele se encontra?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435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Diz O Profeta: " sela</a:t>
            </a:r>
            <a:r>
              <a:rPr lang="pt-BR" baseline="0" dirty="0" smtClean="0"/>
              <a:t> a</a:t>
            </a:r>
            <a:r>
              <a:rPr lang="pt-BR" dirty="0" smtClean="0"/>
              <a:t> Lei..." Isaías 8:16.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087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quer dizer que o selo de Deus está na Sua Santa lei, ou seja, nos Dez Mandamentos.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922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mais.</a:t>
            </a:r>
          </a:p>
          <a:p>
            <a:r>
              <a:rPr lang="pt-BR" dirty="0" smtClean="0"/>
              <a:t>Definição de um selo.</a:t>
            </a:r>
          </a:p>
          <a:p>
            <a:r>
              <a:rPr lang="pt-BR" dirty="0" smtClean="0"/>
              <a:t>Características:</a:t>
            </a:r>
          </a:p>
          <a:p>
            <a:r>
              <a:rPr lang="pt-BR" dirty="0" smtClean="0"/>
              <a:t>1° nome - a quem pertence.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945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Qual dos dez mandamentos preenche as características de um selo?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165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selo de Deus</a:t>
            </a:r>
          </a:p>
          <a:p>
            <a:endParaRPr lang="pt-BR" dirty="0" smtClean="0"/>
          </a:p>
          <a:p>
            <a:r>
              <a:rPr lang="pt-BR" dirty="0" smtClean="0"/>
              <a:t>" lembra-te do dia de sábado, para o santificar. Seis dias trabalharás e farás toda a tua obra.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17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30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53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77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53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63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36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66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711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15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547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28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4218-4D52-4839-919E-62029AFC6DD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28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4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59736" y="2127659"/>
            <a:ext cx="9355125" cy="1754326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dos dez mandamentos preenche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características de um selo?</a:t>
            </a:r>
          </a:p>
        </p:txBody>
      </p:sp>
    </p:spTree>
    <p:extLst>
      <p:ext uri="{BB962C8B-B14F-4D97-AF65-F5344CB8AC3E}">
        <p14:creationId xmlns:p14="http://schemas.microsoft.com/office/powerpoint/2010/main" val="41116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2279" y="1554221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" lembra-te do dia de sábado, para o santificar. Seis dias trabalharás e farás toda a tua obra.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63051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20:8-11</a:t>
            </a:r>
          </a:p>
        </p:txBody>
      </p:sp>
    </p:spTree>
    <p:extLst>
      <p:ext uri="{BB962C8B-B14F-4D97-AF65-F5344CB8AC3E}">
        <p14:creationId xmlns:p14="http://schemas.microsoft.com/office/powerpoint/2010/main" val="39413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3276" y="91879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Mas o sétimo dia é o sábado do Senhor, teu Deus não farás nenhum trabalho, nem tu, nem o teu filho, nem a tua filha, nem o teu servo, nem a tua serva,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63051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20:8-11</a:t>
            </a:r>
          </a:p>
        </p:txBody>
      </p:sp>
    </p:spTree>
    <p:extLst>
      <p:ext uri="{BB962C8B-B14F-4D97-AF65-F5344CB8AC3E}">
        <p14:creationId xmlns:p14="http://schemas.microsoft.com/office/powerpoint/2010/main" val="34215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771" y="1135766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nem o teu animal, nem o forasteiro das tuas portas para dentro; porque em seis dias fez o senhor os céus e a terra, </a:t>
            </a: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3051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20:8-11</a:t>
            </a:r>
          </a:p>
        </p:txBody>
      </p:sp>
    </p:spTree>
    <p:extLst>
      <p:ext uri="{BB962C8B-B14F-4D97-AF65-F5344CB8AC3E}">
        <p14:creationId xmlns:p14="http://schemas.microsoft.com/office/powerpoint/2010/main" val="2706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771" y="1135766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mar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tudo que neles há, e ao Sétimo Dia descansou; por isso Senhor abençoou o dia de sábado e o santificou."</a:t>
            </a: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3051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20:8-11</a:t>
            </a:r>
          </a:p>
        </p:txBody>
      </p:sp>
    </p:spTree>
    <p:extLst>
      <p:ext uri="{BB962C8B-B14F-4D97-AF65-F5344CB8AC3E}">
        <p14:creationId xmlns:p14="http://schemas.microsoft.com/office/powerpoint/2010/main" val="2834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1798" y="1104771"/>
            <a:ext cx="6875396" cy="4431983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NOME: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quarto mandamento é o único que mostra o senhor como Supremo e verdadeiro Deus.</a:t>
            </a:r>
          </a:p>
        </p:txBody>
      </p:sp>
    </p:spTree>
    <p:extLst>
      <p:ext uri="{BB962C8B-B14F-4D97-AF65-F5344CB8AC3E}">
        <p14:creationId xmlns:p14="http://schemas.microsoft.com/office/powerpoint/2010/main" val="39621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26164" y="3414019"/>
            <a:ext cx="9107151" cy="3231654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CARGO: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quarto mandamento é o único que mostra o senhor que o Senhor é Deus Criador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6714" y="1058276"/>
            <a:ext cx="9107151" cy="3970318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DOMÍNIO: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quarto mandamento é o único que revela a soberania de Deus. Pois, ele domina sobre os céus, a terra, o mar e tudo que neles há.</a:t>
            </a:r>
          </a:p>
        </p:txBody>
      </p:sp>
    </p:spTree>
    <p:extLst>
      <p:ext uri="{BB962C8B-B14F-4D97-AF65-F5344CB8AC3E}">
        <p14:creationId xmlns:p14="http://schemas.microsoft.com/office/powerpoint/2010/main" val="11260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1977" y="161365"/>
            <a:ext cx="10972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QUEM GUARDOU O SÁBADO?</a:t>
            </a:r>
          </a:p>
          <a:p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</a:t>
            </a:r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ADÃO E EVA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gênesis 2:3.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2. </a:t>
            </a:r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- gênesis 2:1-3.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3. </a:t>
            </a:r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POVO DE DEUS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Êxodo 16:4,5,22-30.</a:t>
            </a:r>
          </a:p>
          <a:p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4. ESTRANGEIROS EM ISRAEL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Isaías 56:6.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5</a:t>
            </a:r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PROFETAS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Ezequiel 20:20.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6. </a:t>
            </a:r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Lucas 4:16.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7. </a:t>
            </a:r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VIRGEM MARIA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Lucas 23:54 a 56.</a:t>
            </a:r>
          </a:p>
          <a:p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8. APÓSTOLOS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Atos 13:13,14; 17:2; 18:4.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9. </a:t>
            </a:r>
            <a:r>
              <a:rPr lang="pt-BR" sz="4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SALVOS NO CÉU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Isaías 66:22,23.</a:t>
            </a:r>
          </a:p>
        </p:txBody>
      </p:sp>
    </p:spTree>
    <p:extLst>
      <p:ext uri="{BB962C8B-B14F-4D97-AF65-F5344CB8AC3E}">
        <p14:creationId xmlns:p14="http://schemas.microsoft.com/office/powerpoint/2010/main" val="34226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1977" y="161365"/>
            <a:ext cx="109728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COMO GUARDAR O SÁBADO?</a:t>
            </a:r>
            <a:endParaRPr lang="pt-BR" sz="42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Observar de pôr do sol a pôr do </a:t>
            </a:r>
            <a: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sol.</a:t>
            </a:r>
            <a:b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Levíticos </a:t>
            </a: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23:32</a:t>
            </a:r>
            <a: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Preparar-se para receber o sábado. O dia anterior ao Sábado é o dia da </a:t>
            </a:r>
            <a: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preparação.</a:t>
            </a:r>
            <a:b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Lucas </a:t>
            </a: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23:54 </a:t>
            </a:r>
            <a:endParaRPr lang="pt-BR" sz="4800" b="1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trabalhar ou realizar atividades seculares no sábado. </a:t>
            </a:r>
            <a: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/>
            </a:r>
            <a:b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Êxodo </a:t>
            </a: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20:8-11; Isaías 58:13,14</a:t>
            </a:r>
            <a: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t-BR" sz="4800" b="1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63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2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4800" y="4776655"/>
            <a:ext cx="8403954" cy="1754326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Até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os anjos deveriam segurar os ventos?</a:t>
            </a:r>
          </a:p>
        </p:txBody>
      </p:sp>
    </p:spTree>
    <p:extLst>
      <p:ext uri="{BB962C8B-B14F-4D97-AF65-F5344CB8AC3E}">
        <p14:creationId xmlns:p14="http://schemas.microsoft.com/office/powerpoint/2010/main" val="32578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8053" y="400660"/>
            <a:ext cx="1028233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“Depois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disto, vi quatro anjos em pé nos quatro cantos da terra, conservando seguros os quatro ventos da terra, para que nenhum vento soprasse sobre a terra, nem sobre o mar, nem sobre árvore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alguma...</a:t>
            </a:r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43641" y="5824799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7:1-3</a:t>
            </a:r>
          </a:p>
        </p:txBody>
      </p:sp>
    </p:spTree>
    <p:extLst>
      <p:ext uri="{BB962C8B-B14F-4D97-AF65-F5344CB8AC3E}">
        <p14:creationId xmlns:p14="http://schemas.microsoft.com/office/powerpoint/2010/main" val="30481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770" y="759249"/>
            <a:ext cx="1028233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Vi outro anjo que subia do nascente do sol, tendo o selo do Deus vivo, e clamou em grande voz aos quatro anjos, aqueles aos quais fora dado fazer dano à terra e ao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mar...</a:t>
            </a:r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43641" y="5824799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7:1-3</a:t>
            </a:r>
          </a:p>
        </p:txBody>
      </p:sp>
    </p:spTree>
    <p:extLst>
      <p:ext uri="{BB962C8B-B14F-4D97-AF65-F5344CB8AC3E}">
        <p14:creationId xmlns:p14="http://schemas.microsoft.com/office/powerpoint/2010/main" val="1087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770" y="1422637"/>
            <a:ext cx="102823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dizendo: Não danifiqueis nem a terra, nem o mar, nem as árvores, até selarmos na fronte os servos do nosso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Deus”.</a:t>
            </a:r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43641" y="5824799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7:1-3</a:t>
            </a:r>
          </a:p>
        </p:txBody>
      </p:sp>
    </p:spTree>
    <p:extLst>
      <p:ext uri="{BB962C8B-B14F-4D97-AF65-F5344CB8AC3E}">
        <p14:creationId xmlns:p14="http://schemas.microsoft.com/office/powerpoint/2010/main" val="31141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00658" y="2589267"/>
            <a:ext cx="8403954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dia é o sétimo dia da semana?</a:t>
            </a:r>
          </a:p>
        </p:txBody>
      </p:sp>
    </p:spTree>
    <p:extLst>
      <p:ext uri="{BB962C8B-B14F-4D97-AF65-F5344CB8AC3E}">
        <p14:creationId xmlns:p14="http://schemas.microsoft.com/office/powerpoint/2010/main" val="1788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3276" y="91879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Mas o sétimo dia é o </a:t>
            </a:r>
            <a:r>
              <a:rPr lang="pt-BR" sz="5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SÁBADO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Senhor, teu Deus não farás nenhum trabalho, nem tu, nem o teu filho, nem a tua filha, nem o teu servo, nem a tua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serva...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3051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20:10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7528" y="599102"/>
            <a:ext cx="8403954" cy="193899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permitido praticar obras de caridade no dia de sábado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3276" y="91879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“Ao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lhes respondeu: Qual dentre vós será o homem que, tendo uma ovelha, e, num sábado, esta cair numa cova, não fará todo o esforço, tirando-a dali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28531" y="582480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12:11-12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5347" y="1546320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Ora, quanto mais vale um homem que uma ovelha? Logo, é lícito, nos sábados, fazer 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bem”.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28531" y="582480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12:11-12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2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51670" y="4525643"/>
            <a:ext cx="9192848" cy="193899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advertência encontramos na palavra de Deus?</a:t>
            </a:r>
          </a:p>
        </p:txBody>
      </p:sp>
    </p:spTree>
    <p:extLst>
      <p:ext uri="{BB962C8B-B14F-4D97-AF65-F5344CB8AC3E}">
        <p14:creationId xmlns:p14="http://schemas.microsoft.com/office/powerpoint/2010/main" val="5084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7007" y="631862"/>
            <a:ext cx="8991875" cy="1938992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 QUE OS FAZENDEIROS COLOCAM </a:t>
            </a:r>
            <a:r>
              <a:rPr lang="pt-BR" sz="6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uma marca em seus animais?</a:t>
            </a:r>
          </a:p>
        </p:txBody>
      </p:sp>
    </p:spTree>
    <p:extLst>
      <p:ext uri="{BB962C8B-B14F-4D97-AF65-F5344CB8AC3E}">
        <p14:creationId xmlns:p14="http://schemas.microsoft.com/office/powerpoint/2010/main" val="2769356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994" y="93672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“Bem-aventurado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homem que faz isto, e o filho do homem que nisto se firma, que se guarda de profanar o sábado e guarda a sua mão de cometer algum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mal”.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28531" y="582480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Isaías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56:2-6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8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4846" y="4651148"/>
            <a:ext cx="8332236" cy="193899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benefício de quem foi 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dado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sábado?</a:t>
            </a:r>
          </a:p>
        </p:txBody>
      </p:sp>
    </p:spTree>
    <p:extLst>
      <p:ext uri="{BB962C8B-B14F-4D97-AF65-F5344CB8AC3E}">
        <p14:creationId xmlns:p14="http://schemas.microsoft.com/office/powerpoint/2010/main" val="312600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994" y="1402885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 acrescentou: O sábado foi estabelecido por causa do homem, e não o homem por causa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sábado”.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28531" y="582480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Marcos 2:27</a:t>
            </a:r>
          </a:p>
        </p:txBody>
      </p:sp>
    </p:spTree>
    <p:extLst>
      <p:ext uri="{BB962C8B-B14F-4D97-AF65-F5344CB8AC3E}">
        <p14:creationId xmlns:p14="http://schemas.microsoft.com/office/powerpoint/2010/main" val="404832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8588" y="1405924"/>
            <a:ext cx="9461790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FRONTE É SÍMBOLO DE ENTENDIMENTO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Deus quer que você aceite pela razão</a:t>
            </a:r>
          </a:p>
        </p:txBody>
      </p:sp>
    </p:spTree>
    <p:extLst>
      <p:ext uri="{BB962C8B-B14F-4D97-AF65-F5344CB8AC3E}">
        <p14:creationId xmlns:p14="http://schemas.microsoft.com/office/powerpoint/2010/main" val="38923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11012" y="2696842"/>
            <a:ext cx="9461790" cy="258532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TIRARMOS ESSE MANDAMENTO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Não teremos Como provar que Deus é o nosso criador</a:t>
            </a:r>
          </a:p>
        </p:txBody>
      </p:sp>
    </p:spTree>
    <p:extLst>
      <p:ext uri="{BB962C8B-B14F-4D97-AF65-F5344CB8AC3E}">
        <p14:creationId xmlns:p14="http://schemas.microsoft.com/office/powerpoint/2010/main" val="41724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994" y="1958697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"Eis que, hoje, eu ponho diante de vós a benção e a maldição..."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406554" y="5627577"/>
            <a:ext cx="4853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Deuteronômio 11:26-28</a:t>
            </a:r>
          </a:p>
        </p:txBody>
      </p:sp>
    </p:spTree>
    <p:extLst>
      <p:ext uri="{BB962C8B-B14F-4D97-AF65-F5344CB8AC3E}">
        <p14:creationId xmlns:p14="http://schemas.microsoft.com/office/powerpoint/2010/main" val="6014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5200" y="437736"/>
            <a:ext cx="9461790" cy="193899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MALDIÇÃO: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rejeitar os mandamentos de Deus.</a:t>
            </a:r>
          </a:p>
        </p:txBody>
      </p:sp>
    </p:spTree>
    <p:extLst>
      <p:ext uri="{BB962C8B-B14F-4D97-AF65-F5344CB8AC3E}">
        <p14:creationId xmlns:p14="http://schemas.microsoft.com/office/powerpoint/2010/main" val="42002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80989" y="1441782"/>
            <a:ext cx="5553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BENÇÃO: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Obedecer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os mandamentos de Deus.</a:t>
            </a:r>
          </a:p>
        </p:txBody>
      </p:sp>
    </p:spTree>
    <p:extLst>
      <p:ext uri="{BB962C8B-B14F-4D97-AF65-F5344CB8AC3E}">
        <p14:creationId xmlns:p14="http://schemas.microsoft.com/office/powerpoint/2010/main" val="10252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3177" y="2965783"/>
            <a:ext cx="4818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97815" y="474785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C000"/>
                </a:solidFill>
              </a:rPr>
              <a:t>PRÓXIMO TEMA:</a:t>
            </a:r>
            <a:endParaRPr lang="pt-B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83502" y="833339"/>
            <a:ext cx="8991875" cy="1846659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SABIA QUE OS SERES HUMANOS 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tem uma marca de propriedade?</a:t>
            </a:r>
          </a:p>
        </p:txBody>
      </p:sp>
    </p:spTree>
    <p:extLst>
      <p:ext uri="{BB962C8B-B14F-4D97-AF65-F5344CB8AC3E}">
        <p14:creationId xmlns:p14="http://schemas.microsoft.com/office/powerpoint/2010/main" val="335268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61372" y="5420837"/>
            <a:ext cx="6961597" cy="92333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QUE É O SELO DE DEUS?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138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80767" y="1910683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“Resguarda o testemunho, sela a lei no coração dos meus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discípulos”.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Isaías 8:16</a:t>
            </a:r>
          </a:p>
        </p:txBody>
      </p:sp>
    </p:spTree>
    <p:extLst>
      <p:ext uri="{BB962C8B-B14F-4D97-AF65-F5344CB8AC3E}">
        <p14:creationId xmlns:p14="http://schemas.microsoft.com/office/powerpoint/2010/main" val="16914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43200" y="3700524"/>
            <a:ext cx="6788257" cy="1754326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SELO DE DEUS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ESTÁ NA SUA SANTA LEI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0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8935" y="1747736"/>
            <a:ext cx="6788257" cy="193899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DEFINIÇÃO DE UM SELO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suas características: </a:t>
            </a:r>
          </a:p>
        </p:txBody>
      </p:sp>
    </p:spTree>
    <p:extLst>
      <p:ext uri="{BB962C8B-B14F-4D97-AF65-F5344CB8AC3E}">
        <p14:creationId xmlns:p14="http://schemas.microsoft.com/office/powerpoint/2010/main" val="20039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7390" y="542440"/>
            <a:ext cx="835358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§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° NOME 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quem pertence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685800" indent="-685800" algn="ctr">
              <a:buFont typeface="Wingdings" panose="05000000000000000000" pitchFamily="2" charset="2"/>
              <a:buChar char="§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2° CARGO 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é a autoridade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685800" indent="-685800" algn="ctr">
              <a:buFont typeface="Wingdings" panose="05000000000000000000" pitchFamily="2" charset="2"/>
              <a:buChar char="§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° DOMÍNIO 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o território de domínio.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5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1532</Words>
  <Application>Microsoft Office PowerPoint</Application>
  <PresentationFormat>Widescreen</PresentationFormat>
  <Paragraphs>199</Paragraphs>
  <Slides>39</Slides>
  <Notes>36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5" baseType="lpstr">
      <vt:lpstr>Agency FB</vt:lpstr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27</cp:revision>
  <dcterms:created xsi:type="dcterms:W3CDTF">2018-07-19T01:07:37Z</dcterms:created>
  <dcterms:modified xsi:type="dcterms:W3CDTF">2018-07-23T02:38:44Z</dcterms:modified>
</cp:coreProperties>
</file>