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15" r:id="rId3"/>
    <p:sldId id="257" r:id="rId4"/>
    <p:sldId id="258" r:id="rId5"/>
    <p:sldId id="259" r:id="rId6"/>
    <p:sldId id="260" r:id="rId7"/>
    <p:sldId id="263" r:id="rId8"/>
    <p:sldId id="265" r:id="rId9"/>
    <p:sldId id="264" r:id="rId10"/>
    <p:sldId id="266" r:id="rId11"/>
    <p:sldId id="268" r:id="rId12"/>
    <p:sldId id="269" r:id="rId13"/>
    <p:sldId id="270" r:id="rId14"/>
    <p:sldId id="294" r:id="rId15"/>
    <p:sldId id="272" r:id="rId16"/>
    <p:sldId id="273" r:id="rId17"/>
    <p:sldId id="297" r:id="rId18"/>
    <p:sldId id="298" r:id="rId19"/>
    <p:sldId id="299" r:id="rId20"/>
    <p:sldId id="300" r:id="rId21"/>
    <p:sldId id="301" r:id="rId22"/>
    <p:sldId id="274" r:id="rId23"/>
    <p:sldId id="302" r:id="rId24"/>
    <p:sldId id="303" r:id="rId25"/>
    <p:sldId id="275" r:id="rId26"/>
    <p:sldId id="277" r:id="rId27"/>
    <p:sldId id="316" r:id="rId28"/>
    <p:sldId id="304" r:id="rId29"/>
    <p:sldId id="279" r:id="rId30"/>
    <p:sldId id="305" r:id="rId31"/>
    <p:sldId id="306" r:id="rId32"/>
    <p:sldId id="281" r:id="rId33"/>
    <p:sldId id="307" r:id="rId34"/>
    <p:sldId id="308" r:id="rId35"/>
    <p:sldId id="309" r:id="rId36"/>
    <p:sldId id="283" r:id="rId37"/>
    <p:sldId id="310" r:id="rId38"/>
    <p:sldId id="284" r:id="rId39"/>
    <p:sldId id="311" r:id="rId40"/>
    <p:sldId id="285" r:id="rId41"/>
    <p:sldId id="312" r:id="rId42"/>
    <p:sldId id="286" r:id="rId43"/>
    <p:sldId id="313" r:id="rId44"/>
    <p:sldId id="314" r:id="rId45"/>
    <p:sldId id="290" r:id="rId46"/>
    <p:sldId id="293" r:id="rId47"/>
    <p:sldId id="317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9161" autoAdjust="0"/>
  </p:normalViewPr>
  <p:slideViewPr>
    <p:cSldViewPr snapToGrid="0">
      <p:cViewPr varScale="1">
        <p:scale>
          <a:sx n="51" d="100"/>
          <a:sy n="51" d="100"/>
        </p:scale>
        <p:origin x="7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3F406-93AB-4163-AF63-4F5DFC92669D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E078-635A-4E1B-BD86-61B264A051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49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866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Como já foi mencionado esta igreja descrito em Apocalipse 12:1 sob o símbolo de uma mulher.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61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Apocalipse 12:1 representa a igreja verdadeira em todos os tempos: Antes e depois da Cruz.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245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Você faz parte da igreja verdadeira ou da igreja falsa? Está no caminho certo ou errado?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971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Muitos dizem que todos os caminhos levam a Deus e que todas as igrejas são verdadeiras, mas não é isso que Jesus diz.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101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Ele diz: " nem todo que me diz: Senhor, Senhor! Entrará no reino dos céus, mas aquele que faz a vontade do Meu Pai que está no céus". Mateus 7:21 a 23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811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Jesus disse que nos últimos dias surgirão falsos profetas.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048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Quem são os falsos profetas?</a:t>
            </a:r>
          </a:p>
          <a:p>
            <a:r>
              <a:rPr lang="pt-BR" dirty="0" smtClean="0"/>
              <a:t>Mateus 15:7 a 9, 13, 14.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91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353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360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71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restauração da Verdade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120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015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79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Cuidado com eles!</a:t>
            </a:r>
          </a:p>
          <a:p>
            <a:r>
              <a:rPr lang="pt-BR" dirty="0" smtClean="0"/>
              <a:t>Filipenses 3:2;</a:t>
            </a:r>
          </a:p>
          <a:p>
            <a:r>
              <a:rPr lang="pt-BR" dirty="0" smtClean="0"/>
              <a:t>Isaías 56:11;</a:t>
            </a:r>
          </a:p>
          <a:p>
            <a:r>
              <a:rPr lang="pt-BR" dirty="0" smtClean="0"/>
              <a:t>Apocalipse 22:15.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170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054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702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Qualquer um, de qualquer religião, dirá que sua igreja é verdadeira; mas não é isto que a Bíblia ensina.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304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Ela revela Qual é a igreja verdadeira em Apocalipse 12:17.</a:t>
            </a:r>
          </a:p>
          <a:p>
            <a:r>
              <a:rPr lang="pt-BR" dirty="0" smtClean="0"/>
              <a:t>A igreja verdadeira tem as seguintes características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47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793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Segundo </a:t>
            </a:r>
          </a:p>
          <a:p>
            <a:r>
              <a:rPr lang="pt-BR" dirty="0" smtClean="0"/>
              <a:t>Tem o testemunho de Jesus.</a:t>
            </a:r>
          </a:p>
          <a:p>
            <a:r>
              <a:rPr lang="pt-BR" dirty="0" smtClean="0"/>
              <a:t>Apocalipse 19:10.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242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743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é daquele tempo que se colocava meia sola para restaurar o sapato velho?</a:t>
            </a:r>
          </a:p>
          <a:p>
            <a:r>
              <a:rPr lang="pt-BR" dirty="0" smtClean="0"/>
              <a:t>Você lembra como ficava bonito depois de restaurado?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43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4121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Primeira verdade</a:t>
            </a:r>
          </a:p>
          <a:p>
            <a:r>
              <a:rPr lang="pt-BR" dirty="0" smtClean="0"/>
              <a:t> Jeremias 10:10.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2225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899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Primeira verdade</a:t>
            </a:r>
          </a:p>
          <a:p>
            <a:r>
              <a:rPr lang="pt-BR" dirty="0" smtClean="0"/>
              <a:t> Jeremias 10:10.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958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261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Terceira verdade</a:t>
            </a:r>
          </a:p>
          <a:p>
            <a:r>
              <a:rPr lang="pt-BR" dirty="0" smtClean="0"/>
              <a:t>1 João 5:6,7.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0986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1935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Pesquisar na Bíblia</a:t>
            </a:r>
          </a:p>
          <a:p>
            <a:r>
              <a:rPr lang="pt-BR" dirty="0" smtClean="0"/>
              <a:t>Quarta verdade</a:t>
            </a:r>
          </a:p>
          <a:p>
            <a:r>
              <a:rPr lang="pt-BR" dirty="0" smtClean="0"/>
              <a:t>João 17:17.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14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306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a Bíblia</a:t>
            </a:r>
          </a:p>
          <a:p>
            <a:r>
              <a:rPr lang="pt-BR" dirty="0" smtClean="0"/>
              <a:t>Quinta verdade</a:t>
            </a:r>
          </a:p>
          <a:p>
            <a:r>
              <a:rPr lang="pt-BR" dirty="0" smtClean="0"/>
              <a:t>Salmo 119:151.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4915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Você já pensou no que significa restaurar a verdade? Como isso afeta sua vida?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9244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1161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Agora que você sabe qual é a igreja verdadeira, deus deseja que você tome uma decisão pessoal neste momento.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246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</a:t>
            </a:r>
          </a:p>
          <a:p>
            <a:r>
              <a:rPr lang="pt-BR" dirty="0" smtClean="0"/>
              <a:t>Examine as palavras de Jesus em João 10:14 a 16.</a:t>
            </a:r>
          </a:p>
          <a:p>
            <a:r>
              <a:rPr lang="pt-BR" dirty="0" smtClean="0"/>
              <a:t>Leia Apocalipse 18:4.</a:t>
            </a:r>
          </a:p>
          <a:p>
            <a:r>
              <a:rPr lang="pt-BR" dirty="0" smtClean="0"/>
              <a:t>Decida-se ao lado de Cristo na igreja verdadeira.</a:t>
            </a:r>
          </a:p>
          <a:p>
            <a:endParaRPr lang="pt-BR" dirty="0" smtClean="0"/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666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0496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Hoje, os filhos de Deus estão espalhados </a:t>
            </a:r>
            <a:r>
              <a:rPr lang="pt-BR" dirty="0" smtClean="0"/>
              <a:t>nas </a:t>
            </a:r>
            <a:r>
              <a:rPr lang="pt-BR" dirty="0" smtClean="0"/>
              <a:t>mais variadas denominações.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289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"Deus tem filhos em todas as denominações. Porém, nem todas as denominações são igreja de Deus."</a:t>
            </a:r>
          </a:p>
          <a:p>
            <a:endParaRPr lang="pt-BR" dirty="0" smtClean="0"/>
          </a:p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Eu quero pertencer a igreja de Deus aqui na terra.</a:t>
            </a:r>
          </a:p>
          <a:p>
            <a:r>
              <a:rPr lang="pt-BR" dirty="0" smtClean="0"/>
              <a:t>Sim.           não.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99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Deus restaurou a verdade por meio da sua igreja.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60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Neste estudo, você descobrirá qual é a igreja verdadeira, e como Deus revela Na Bíblia qual é o caminho da verdade.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158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Conheço um pouco mais a estratégia de satanás consiste em ter Muitas igrejas diferentes.</a:t>
            </a:r>
          </a:p>
          <a:p>
            <a:r>
              <a:rPr lang="pt-BR" dirty="0" smtClean="0"/>
              <a:t>Apocalipse 17 nos adverte sobre o perigo espiritual da prostituta e de suas filhas.</a:t>
            </a:r>
          </a:p>
          <a:p>
            <a:r>
              <a:rPr lang="pt-BR" dirty="0" smtClean="0"/>
              <a:t>Apocalipse 12 apresenta esta igreja através do símbolo da mulher virtuosa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71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 objetivo de restaurar a verdade, deus estabeleceu uma igreja que deveria cumprir a missão de escrita em Isaías 58:12.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166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plano de Deus:</a:t>
            </a:r>
          </a:p>
          <a:p>
            <a:r>
              <a:rPr lang="pt-BR" dirty="0" smtClean="0"/>
              <a:t>Uma igreja verdadeira.</a:t>
            </a:r>
          </a:p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457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2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26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22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64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13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18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24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8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2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0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7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6F244-205C-4CDB-930F-333B8F894CE5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140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749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41371" y="2775631"/>
            <a:ext cx="5430417" cy="3785652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sta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igreja descrito em Apocalipse 12:1 sob o símbolo de uma mulher</a:t>
            </a:r>
          </a:p>
        </p:txBody>
      </p:sp>
    </p:spTree>
    <p:extLst>
      <p:ext uri="{BB962C8B-B14F-4D97-AF65-F5344CB8AC3E}">
        <p14:creationId xmlns:p14="http://schemas.microsoft.com/office/powerpoint/2010/main" val="2837503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51725" y="3503420"/>
            <a:ext cx="9106676" cy="2862322"/>
          </a:xfrm>
          <a:prstGeom prst="rect">
            <a:avLst/>
          </a:prstGeom>
          <a:solidFill>
            <a:schemeClr val="bg2">
              <a:lumMod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Apocalipse 12:1 representa a igreja verdadeira em todos os tempos: Antes e depois da Cruz.</a:t>
            </a:r>
          </a:p>
        </p:txBody>
      </p:sp>
    </p:spTree>
    <p:extLst>
      <p:ext uri="{BB962C8B-B14F-4D97-AF65-F5344CB8AC3E}">
        <p14:creationId xmlns:p14="http://schemas.microsoft.com/office/powerpoint/2010/main" val="813640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92899" y="4567109"/>
            <a:ext cx="9274629" cy="1938992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está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 caminho certo ou errado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475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69160" y="2570356"/>
            <a:ext cx="5934269" cy="1938992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TODOS OS CAMINHOS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Levam a Deus?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8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259217" y="5839746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7:21 a 23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99338" y="810967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“Nem todo o que me diz: Senhor, Senhor! entrará no reino dos céus, mas aquele que faz a vontade de meu Pai, que está nos céus” </a:t>
            </a:r>
          </a:p>
        </p:txBody>
      </p:sp>
    </p:spTree>
    <p:extLst>
      <p:ext uri="{BB962C8B-B14F-4D97-AF65-F5344CB8AC3E}">
        <p14:creationId xmlns:p14="http://schemas.microsoft.com/office/powerpoint/2010/main" val="3226378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0302" y="2234452"/>
            <a:ext cx="4180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FALSOS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profetas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251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83771" y="1954534"/>
            <a:ext cx="59902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são os falsos profetas?</a:t>
            </a:r>
          </a:p>
        </p:txBody>
      </p:sp>
    </p:spTree>
    <p:extLst>
      <p:ext uri="{BB962C8B-B14F-4D97-AF65-F5344CB8AC3E}">
        <p14:creationId xmlns:p14="http://schemas.microsoft.com/office/powerpoint/2010/main" val="2527674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531430" y="5601687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15:7 a 9, 13, 14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24694" y="1706706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“Hipócritas! Bem profetizou Isaías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vosso respeito, dizendo” </a:t>
            </a:r>
          </a:p>
        </p:txBody>
      </p:sp>
    </p:spTree>
    <p:extLst>
      <p:ext uri="{BB962C8B-B14F-4D97-AF65-F5344CB8AC3E}">
        <p14:creationId xmlns:p14="http://schemas.microsoft.com/office/powerpoint/2010/main" val="1984846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531430" y="5601687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15:7 a 9, 13, 14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43355" y="59716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povo honra-me com os lábios, mas o seu coração está longe de mim.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vão me adoram, ensinando doutrinas que são preceitos de homens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7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531430" y="5601687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15:7 a 9, 13, 14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68710" y="242597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tendo convocado a multidão, lhes disse: Ouvi e entendei: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11 não é o que entra pela boca o que contamina o homem, mas o que sai da boca, isto, sim, contamina o homem..</a:t>
            </a:r>
          </a:p>
        </p:txBody>
      </p:sp>
    </p:spTree>
    <p:extLst>
      <p:ext uri="{BB962C8B-B14F-4D97-AF65-F5344CB8AC3E}">
        <p14:creationId xmlns:p14="http://schemas.microsoft.com/office/powerpoint/2010/main" val="149748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01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531430" y="5601687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15:7 a 9, 13, 14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63437" y="1082352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Então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aproximando-se dele os discípulos, disseram: Sabes que os fariseus, ouvindo a tua palavra, se escandalizaram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9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531430" y="5601687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15:7 a 9, 13, 14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7372" y="523374"/>
            <a:ext cx="102823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porém, respondeu: Toda planta que meu Pai celestial não plantou será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arrancada. Deixai-os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; são cegos, guias de cegos. Ora, se um cego guiar outro cego, cairão ambos no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barranco”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74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03641" y="2178468"/>
            <a:ext cx="4609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CUIDADO </a:t>
            </a:r>
          </a:p>
          <a:p>
            <a:pPr algn="ctr"/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com </a:t>
            </a:r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eles !</a:t>
            </a:r>
            <a:endParaRPr lang="pt-BR" sz="8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82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315201" y="5601687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Filipenses 3:2;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06033" y="1251162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“Acautelai-vos dos cães! Acautelai-vos dos maus obreiros! Acautelai-vos da falsa circuncisão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!”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40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Isaías 56:11;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7372" y="523374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“Ele verá o fruto do penoso trabalho de sua alma e ficará satisfeito; o meu Servo, o Justo, com o seu conhecimento, justificará a muitos, porque 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iniquidades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deles levará sobre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si”.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45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34073" y="2495710"/>
            <a:ext cx="8304246" cy="2123658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IGREJA É VERDADEIRA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acordo com a Bíblia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2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30221" y="1189423"/>
            <a:ext cx="9349274" cy="1938992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IGREJA VERDADEIRA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tem as seguintes características: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6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99591" y="3913963"/>
            <a:ext cx="9293290" cy="2123658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1º GUARDA OS MANDAMENTOS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DEUS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59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12:17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4858" y="579360"/>
            <a:ext cx="113117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“Irou-se o dragão contra a mulher e foi pelejar com os restantes da sua descendência, os que guardam os mandamentos de Deus e têm o testemunho de Jesus; e se pôs em pé sobre a areia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mar”.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51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5834" y="1715438"/>
            <a:ext cx="7353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2º TEM O TESTEMUNHO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JESUS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6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36290" y="3638718"/>
            <a:ext cx="7534078" cy="2031325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ALGUM DIA PRECISOU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Restaurar algo ?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70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19:10.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6612" y="366311"/>
            <a:ext cx="112706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“Prostrei-me ante os seus pés para adorá-lo. Ele, porém, me disse: Vê, não faças isso; sou conservo teu e dos teus irmãos que mantêm o testemunho de Jesus; adora a Deus. Pois o testemunho de Jesus é o espírito da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profecia”.</a:t>
            </a:r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012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João 2:4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02449" y="1592509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“Aquele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diz: Eu o conheço e não guarda os seus mandamentos é mentiroso, e nele não está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72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83632" y="4410818"/>
            <a:ext cx="6173756" cy="1107996"/>
          </a:xfrm>
          <a:prstGeom prst="rect">
            <a:avLst/>
          </a:prstGeom>
          <a:solidFill>
            <a:schemeClr val="bg2">
              <a:lumMod val="25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PRIMEIRA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16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Jeremias 10:10.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39772" y="622125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“Mas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SENHOR é verdadeiramente Deus; ele é o Deus vivo e o Rei eterno; do seu furor treme a terra, e as nações não podem suportar a sua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indignação”.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035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156308"/>
            <a:ext cx="735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SEGUNDA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411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14:6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02450" y="1275268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 Respondeu-lhe Jesus: Eu sou o caminho, e a verdade, e a vida; ninguém vem ao Pai senão por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mim’’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38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18537" y="4611036"/>
            <a:ext cx="6785300" cy="1015663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TERCEIRA VERDADE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49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João 5:6,7.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39772" y="412575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Este é aquele que veio por meio de água e sangue, Jesus Cristo; não somente com água, mas também com a água e com o sangue. E o Espírito é o que dá testemunho, porque o Espírito é a verdade.’’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15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39581" y="2276440"/>
            <a:ext cx="6625513" cy="1107996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QUARTA VERDADE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402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17:17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49322" y="1593675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 Santifica-os na verdade; a tua palavra é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’’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9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97964" y="1152110"/>
            <a:ext cx="6107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SIGNIFICA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restaurar a verdade? </a:t>
            </a:r>
          </a:p>
        </p:txBody>
      </p:sp>
    </p:spTree>
    <p:extLst>
      <p:ext uri="{BB962C8B-B14F-4D97-AF65-F5344CB8AC3E}">
        <p14:creationId xmlns:p14="http://schemas.microsoft.com/office/powerpoint/2010/main" val="4273151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88382" y="5274676"/>
            <a:ext cx="6045071" cy="1015663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QUINTA VERDADE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393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Salmo 119:151.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49322" y="1593675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 Tu estás perto, SENHOR, e todos os teus mandamentos são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verdade.’’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39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85795" y="1212978"/>
            <a:ext cx="6251511" cy="1938992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TENHA MEDO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seguir a verdade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20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10:14 a 16.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35022" y="412575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Eu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sou o bom pastor; conheço as minhas ovelhas, e elas me conhecem a mim,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15 assim como o Pai me conhece a mim, e eu conheço o Pai; e dou a minha vida pelas ovelhas.’’</a:t>
            </a:r>
          </a:p>
        </p:txBody>
      </p:sp>
    </p:spTree>
    <p:extLst>
      <p:ext uri="{BB962C8B-B14F-4D97-AF65-F5344CB8AC3E}">
        <p14:creationId xmlns:p14="http://schemas.microsoft.com/office/powerpoint/2010/main" val="1393234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10:14 a 16.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7699" y="78580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Ainda tenho outras ovelhas, não deste aprisco; a mim me convém conduzi-las; elas ouvirão a minha voz; então, haverá um rebanho e um pastor..’’</a:t>
            </a:r>
          </a:p>
        </p:txBody>
      </p:sp>
    </p:spTree>
    <p:extLst>
      <p:ext uri="{BB962C8B-B14F-4D97-AF65-F5344CB8AC3E}">
        <p14:creationId xmlns:p14="http://schemas.microsoft.com/office/powerpoint/2010/main" val="3324976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8572" y="2292380"/>
            <a:ext cx="7761904" cy="2862322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Hoje, os filhos de Deus estão espalhados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mais variadas denominações</a:t>
            </a:r>
          </a:p>
        </p:txBody>
      </p:sp>
    </p:spTree>
    <p:extLst>
      <p:ext uri="{BB962C8B-B14F-4D97-AF65-F5344CB8AC3E}">
        <p14:creationId xmlns:p14="http://schemas.microsoft.com/office/powerpoint/2010/main" val="2109365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1324" y="2794678"/>
            <a:ext cx="516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</a:p>
        </p:txBody>
      </p:sp>
    </p:spTree>
    <p:extLst>
      <p:ext uri="{BB962C8B-B14F-4D97-AF65-F5344CB8AC3E}">
        <p14:creationId xmlns:p14="http://schemas.microsoft.com/office/powerpoint/2010/main" val="3006927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28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8015" y="704239"/>
            <a:ext cx="6107043" cy="3139321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restaurou a verdade por meio da sua igreja</a:t>
            </a:r>
          </a:p>
        </p:txBody>
      </p:sp>
    </p:spTree>
    <p:extLst>
      <p:ext uri="{BB962C8B-B14F-4D97-AF65-F5344CB8AC3E}">
        <p14:creationId xmlns:p14="http://schemas.microsoft.com/office/powerpoint/2010/main" val="412751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65714" y="872187"/>
            <a:ext cx="7839295" cy="1938992"/>
          </a:xfrm>
          <a:prstGeom prst="rect">
            <a:avLst/>
          </a:prstGeom>
          <a:solidFill>
            <a:schemeClr val="bg2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REVELA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Qual é a igreja verdadeira?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7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79510" y="3727353"/>
            <a:ext cx="86774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ESTRATÉGIA DE SATANÁS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consiste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em ter Muitas igrejas diferentes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37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0548" y="2047846"/>
            <a:ext cx="7147250" cy="1938992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MISSÃO DA IGREJA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escrita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em Isaías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58:12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98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498439" y="5839746"/>
            <a:ext cx="3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Isaías 58:12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11306" y="269791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“Os teus filhos edificarão as antigas ruínas; levantarás os fundamentos de muitas gerações e serás chamado reparador de brechas e restaurador de veredas para que o país se torne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habitável”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273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1558</Words>
  <Application>Microsoft Office PowerPoint</Application>
  <PresentationFormat>Widescreen</PresentationFormat>
  <Paragraphs>253</Paragraphs>
  <Slides>47</Slides>
  <Notes>45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2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32</cp:revision>
  <dcterms:created xsi:type="dcterms:W3CDTF">2018-07-19T00:58:48Z</dcterms:created>
  <dcterms:modified xsi:type="dcterms:W3CDTF">2018-07-23T02:37:01Z</dcterms:modified>
</cp:coreProperties>
</file>