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1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5" r:id="rId15"/>
    <p:sldId id="296" r:id="rId16"/>
    <p:sldId id="269" r:id="rId17"/>
    <p:sldId id="297" r:id="rId18"/>
    <p:sldId id="270" r:id="rId19"/>
    <p:sldId id="315" r:id="rId20"/>
    <p:sldId id="316" r:id="rId21"/>
    <p:sldId id="272" r:id="rId22"/>
    <p:sldId id="300" r:id="rId23"/>
    <p:sldId id="298" r:id="rId24"/>
    <p:sldId id="317" r:id="rId25"/>
    <p:sldId id="301" r:id="rId26"/>
    <p:sldId id="318" r:id="rId27"/>
    <p:sldId id="319" r:id="rId28"/>
    <p:sldId id="320" r:id="rId29"/>
    <p:sldId id="321" r:id="rId30"/>
    <p:sldId id="276" r:id="rId31"/>
    <p:sldId id="308" r:id="rId32"/>
    <p:sldId id="277" r:id="rId33"/>
    <p:sldId id="310" r:id="rId34"/>
    <p:sldId id="278" r:id="rId35"/>
    <p:sldId id="309" r:id="rId36"/>
    <p:sldId id="279" r:id="rId37"/>
    <p:sldId id="311" r:id="rId38"/>
    <p:sldId id="281" r:id="rId39"/>
    <p:sldId id="283" r:id="rId40"/>
    <p:sldId id="284" r:id="rId41"/>
    <p:sldId id="312" r:id="rId42"/>
    <p:sldId id="313" r:id="rId43"/>
    <p:sldId id="285" r:id="rId44"/>
    <p:sldId id="322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4452" autoAdjust="0"/>
  </p:normalViewPr>
  <p:slideViewPr>
    <p:cSldViewPr snapToGrid="0">
      <p:cViewPr varScale="1">
        <p:scale>
          <a:sx n="48" d="100"/>
          <a:sy n="48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64E37-B1D8-43B4-B3A4-F7CC6D5FF2F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4255C-B620-4E8D-9D3D-CE51A0177D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93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Lei e o grande conflito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397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Ao transgredir a lei de Deus, o homem será condenado por ela.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678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A lei sempre encaminha as pessoas a Cristo, e Cristo as justifica, e depois aponta - l h e s de volta para lei, como padrão de vida e regra de fé.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997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</a:t>
            </a:r>
          </a:p>
          <a:p>
            <a:r>
              <a:rPr lang="pt-BR" dirty="0" smtClean="0"/>
              <a:t>Deus revelou antecipadamente que Satanás, por meio de homens,  jogaria a verdade por terra (Daniel 8: 12) e mudaria os tempos e a lei (Daniel 7:25).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045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ocorreu exatamente como foi profetizado por Daniel.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5918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ocorreu exatamente como foi profetizado por Daniel.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477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ocorreu exatamente como foi profetizado por Daniel.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4527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perfeita, restaura a alma, é um testemunho fiel, dá sabedoria, é reta, alegra o coração, é pura, ilumine os olhos, permanece para sempre, é verdade Justiça,</a:t>
            </a:r>
          </a:p>
          <a:p>
            <a:r>
              <a:rPr lang="pt-BR" dirty="0" smtClean="0"/>
              <a:t>O próprio Deus escreveu a sua lei. (Êxodo 21:18).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3410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ocorreu exatamente como foi profetizado por Daniel.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3504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Mandamentos de Deus</a:t>
            </a:r>
          </a:p>
          <a:p>
            <a:r>
              <a:rPr lang="pt-BR" dirty="0" smtClean="0"/>
              <a:t>Conforme a Bíblia - Êxodo 20:3-17</a:t>
            </a:r>
          </a:p>
          <a:p>
            <a:r>
              <a:rPr lang="pt-BR" dirty="0" smtClean="0"/>
              <a:t>1° não terás outros Deuses diante de Mim.</a:t>
            </a:r>
          </a:p>
          <a:p>
            <a:r>
              <a:rPr lang="pt-BR" dirty="0" smtClean="0"/>
              <a:t>2° não farás para ti imagens de escultura.</a:t>
            </a:r>
          </a:p>
          <a:p>
            <a:r>
              <a:rPr lang="pt-BR" dirty="0" smtClean="0"/>
              <a:t>3° não tomaras o nome do Senhor teu Deus em vão.</a:t>
            </a:r>
          </a:p>
          <a:p>
            <a:r>
              <a:rPr lang="pt-BR" dirty="0" smtClean="0"/>
              <a:t>4° lembra-te do dia de sábado para o santificar.</a:t>
            </a:r>
          </a:p>
          <a:p>
            <a:r>
              <a:rPr lang="pt-BR" dirty="0" smtClean="0"/>
              <a:t>5° honra teu pai e tua mãe.</a:t>
            </a:r>
          </a:p>
          <a:p>
            <a:r>
              <a:rPr lang="pt-BR" dirty="0" smtClean="0"/>
              <a:t>6° não matarás.</a:t>
            </a:r>
          </a:p>
          <a:p>
            <a:r>
              <a:rPr lang="pt-BR" dirty="0" smtClean="0"/>
              <a:t>7° não adulterarás.</a:t>
            </a:r>
          </a:p>
          <a:p>
            <a:r>
              <a:rPr lang="pt-BR" dirty="0" smtClean="0"/>
              <a:t>8° não furtarás.</a:t>
            </a:r>
          </a:p>
          <a:p>
            <a:r>
              <a:rPr lang="pt-BR" dirty="0" smtClean="0"/>
              <a:t>9° não dirás falso testemunho contra o teu próximo.</a:t>
            </a:r>
          </a:p>
          <a:p>
            <a:r>
              <a:rPr lang="pt-BR" dirty="0" smtClean="0"/>
              <a:t>10° não cobiçarás a mulher, a casa, nem coisa alguma do teu próximo.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1404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Mandamentos de Deus</a:t>
            </a:r>
          </a:p>
          <a:p>
            <a:r>
              <a:rPr lang="pt-BR" dirty="0" smtClean="0"/>
              <a:t>Conforme a Bíblia - Êxodo 20:3-17</a:t>
            </a:r>
          </a:p>
          <a:p>
            <a:r>
              <a:rPr lang="pt-BR" dirty="0" smtClean="0"/>
              <a:t>1° não terás outros Deuses diante de Mim.</a:t>
            </a:r>
          </a:p>
          <a:p>
            <a:r>
              <a:rPr lang="pt-BR" dirty="0" smtClean="0"/>
              <a:t>2° não farás para ti imagens de escultura.</a:t>
            </a:r>
          </a:p>
          <a:p>
            <a:r>
              <a:rPr lang="pt-BR" dirty="0" smtClean="0"/>
              <a:t>3° não tomaras o nome do Senhor teu Deus em vão.</a:t>
            </a:r>
          </a:p>
          <a:p>
            <a:r>
              <a:rPr lang="pt-BR" dirty="0" smtClean="0"/>
              <a:t>4° lembra-te do dia de sábado para o santificar.</a:t>
            </a:r>
          </a:p>
          <a:p>
            <a:r>
              <a:rPr lang="pt-BR" dirty="0" smtClean="0"/>
              <a:t>5° honra teu pai e tua mãe.</a:t>
            </a:r>
          </a:p>
          <a:p>
            <a:r>
              <a:rPr lang="pt-BR" dirty="0" smtClean="0"/>
              <a:t>6° não matarás.</a:t>
            </a:r>
          </a:p>
          <a:p>
            <a:r>
              <a:rPr lang="pt-BR" dirty="0" smtClean="0"/>
              <a:t>7° não adulterarás.</a:t>
            </a:r>
          </a:p>
          <a:p>
            <a:r>
              <a:rPr lang="pt-BR" dirty="0" smtClean="0"/>
              <a:t>8° não furtarás.</a:t>
            </a:r>
          </a:p>
          <a:p>
            <a:r>
              <a:rPr lang="pt-BR" dirty="0" smtClean="0"/>
              <a:t>9° não dirás falso testemunho contra o teu próximo.</a:t>
            </a:r>
          </a:p>
          <a:p>
            <a:r>
              <a:rPr lang="pt-BR" dirty="0" smtClean="0"/>
              <a:t>10° não cobiçarás a mulher, a casa, nem coisa alguma do teu próximo.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868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Lei e o grande conflito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9200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Mandamentos de Deus</a:t>
            </a:r>
          </a:p>
          <a:p>
            <a:r>
              <a:rPr lang="pt-BR" dirty="0" smtClean="0"/>
              <a:t>Conforme a Bíblia - Êxodo 20:3-17</a:t>
            </a:r>
          </a:p>
          <a:p>
            <a:r>
              <a:rPr lang="pt-BR" dirty="0" smtClean="0"/>
              <a:t>1° não terás outros Deuses diante de Mim.</a:t>
            </a:r>
          </a:p>
          <a:p>
            <a:r>
              <a:rPr lang="pt-BR" dirty="0" smtClean="0"/>
              <a:t>2° não farás para ti imagens de escultura.</a:t>
            </a:r>
          </a:p>
          <a:p>
            <a:r>
              <a:rPr lang="pt-BR" dirty="0" smtClean="0"/>
              <a:t>3° não tomaras o nome do Senhor teu Deus em vão.</a:t>
            </a:r>
          </a:p>
          <a:p>
            <a:r>
              <a:rPr lang="pt-BR" dirty="0" smtClean="0"/>
              <a:t>4° lembra-te do dia de sábado para o santificar.</a:t>
            </a:r>
          </a:p>
          <a:p>
            <a:r>
              <a:rPr lang="pt-BR" dirty="0" smtClean="0"/>
              <a:t>5° honra teu pai e tua mãe.</a:t>
            </a:r>
          </a:p>
          <a:p>
            <a:r>
              <a:rPr lang="pt-BR" dirty="0" smtClean="0"/>
              <a:t>6° não matarás.</a:t>
            </a:r>
          </a:p>
          <a:p>
            <a:r>
              <a:rPr lang="pt-BR" dirty="0" smtClean="0"/>
              <a:t>7° não adulterarás.</a:t>
            </a:r>
          </a:p>
          <a:p>
            <a:r>
              <a:rPr lang="pt-BR" dirty="0" smtClean="0"/>
              <a:t>8° não furtarás.</a:t>
            </a:r>
          </a:p>
          <a:p>
            <a:r>
              <a:rPr lang="pt-BR" dirty="0" smtClean="0"/>
              <a:t>9° não dirás falso testemunho contra o teu próximo.</a:t>
            </a:r>
          </a:p>
          <a:p>
            <a:r>
              <a:rPr lang="pt-BR" dirty="0" smtClean="0"/>
              <a:t>10° não cobiçarás a mulher, a casa, nem coisa alguma do teu próximo.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980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Mandamentos do NT</a:t>
            </a:r>
          </a:p>
          <a:p>
            <a:r>
              <a:rPr lang="pt-BR" dirty="0" smtClean="0"/>
              <a:t>" não violarei a minha aliança..." Salmo 89:34.</a:t>
            </a:r>
          </a:p>
          <a:p>
            <a:r>
              <a:rPr lang="pt-BR" dirty="0" smtClean="0"/>
              <a:t>1° Mateus 4:10</a:t>
            </a:r>
          </a:p>
          <a:p>
            <a:r>
              <a:rPr lang="pt-BR" dirty="0" smtClean="0"/>
              <a:t>2° 1 João 5:21; Atos 17:29.</a:t>
            </a:r>
          </a:p>
          <a:p>
            <a:r>
              <a:rPr lang="pt-BR" dirty="0" smtClean="0"/>
              <a:t>3° 1 Timóteo 6:1.</a:t>
            </a:r>
          </a:p>
          <a:p>
            <a:r>
              <a:rPr lang="pt-BR" dirty="0" smtClean="0"/>
              <a:t>4° Mateus 24:20; Marcos 2:27,28;  Hebreus 4:4,9,10.</a:t>
            </a:r>
          </a:p>
          <a:p>
            <a:r>
              <a:rPr lang="pt-BR" dirty="0" smtClean="0"/>
              <a:t>5° Mateus 1919</a:t>
            </a:r>
          </a:p>
          <a:p>
            <a:r>
              <a:rPr lang="pt-BR" dirty="0" smtClean="0"/>
              <a:t>6° Romanos 13:9</a:t>
            </a:r>
          </a:p>
          <a:p>
            <a:r>
              <a:rPr lang="pt-BR" dirty="0" smtClean="0"/>
              <a:t>7° Mateus 19:18</a:t>
            </a:r>
          </a:p>
          <a:p>
            <a:r>
              <a:rPr lang="pt-BR" dirty="0" smtClean="0"/>
              <a:t>8° Romanos 13:91</a:t>
            </a:r>
          </a:p>
          <a:p>
            <a:r>
              <a:rPr lang="pt-BR" dirty="0" smtClean="0"/>
              <a:t>9° Marcos 10:19</a:t>
            </a:r>
          </a:p>
          <a:p>
            <a:r>
              <a:rPr lang="pt-BR" dirty="0" smtClean="0"/>
              <a:t>10° Romanos 7:7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001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ocorreu exatamente como foi profetizado por Daniel.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1846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Mandamentos do NT</a:t>
            </a:r>
          </a:p>
          <a:p>
            <a:r>
              <a:rPr lang="pt-BR" dirty="0" smtClean="0"/>
              <a:t>" não violarei a minha aliança..." Salmo 89:34.</a:t>
            </a:r>
          </a:p>
          <a:p>
            <a:r>
              <a:rPr lang="pt-BR" dirty="0" smtClean="0"/>
              <a:t>1° Mateus 4:10</a:t>
            </a:r>
          </a:p>
          <a:p>
            <a:r>
              <a:rPr lang="pt-BR" dirty="0" smtClean="0"/>
              <a:t>2° 1 João 5:21; Atos 17:29.</a:t>
            </a:r>
          </a:p>
          <a:p>
            <a:r>
              <a:rPr lang="pt-BR" dirty="0" smtClean="0"/>
              <a:t>3° 1 Timóteo 6:1.</a:t>
            </a:r>
          </a:p>
          <a:p>
            <a:r>
              <a:rPr lang="pt-BR" dirty="0" smtClean="0"/>
              <a:t>4° Mateus 24:20; Marcos 2:27,28;  Hebreus 4:4,9,10.</a:t>
            </a:r>
          </a:p>
          <a:p>
            <a:r>
              <a:rPr lang="pt-BR" dirty="0" smtClean="0"/>
              <a:t>5° Mateus 1919</a:t>
            </a:r>
          </a:p>
          <a:p>
            <a:r>
              <a:rPr lang="pt-BR" dirty="0" smtClean="0"/>
              <a:t>6° Romanos 13:9</a:t>
            </a:r>
          </a:p>
          <a:p>
            <a:r>
              <a:rPr lang="pt-BR" dirty="0" smtClean="0"/>
              <a:t>7° Mateus 19:18</a:t>
            </a:r>
          </a:p>
          <a:p>
            <a:r>
              <a:rPr lang="pt-BR" dirty="0" smtClean="0"/>
              <a:t>8° Romanos 13:91</a:t>
            </a:r>
          </a:p>
          <a:p>
            <a:r>
              <a:rPr lang="pt-BR" dirty="0" smtClean="0"/>
              <a:t>9° Marcos 10:19</a:t>
            </a:r>
          </a:p>
          <a:p>
            <a:r>
              <a:rPr lang="pt-BR" dirty="0" smtClean="0"/>
              <a:t>10° Romanos 7:7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992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Mandamentos do NT</a:t>
            </a:r>
          </a:p>
          <a:p>
            <a:r>
              <a:rPr lang="pt-BR" dirty="0" smtClean="0"/>
              <a:t>" não violarei a minha aliança..." Salmo 89:34.</a:t>
            </a:r>
          </a:p>
          <a:p>
            <a:r>
              <a:rPr lang="pt-BR" dirty="0" smtClean="0"/>
              <a:t>1° Mateus 4:10</a:t>
            </a:r>
          </a:p>
          <a:p>
            <a:r>
              <a:rPr lang="pt-BR" dirty="0" smtClean="0"/>
              <a:t>2° 1 João 5:21; Atos 17:29.</a:t>
            </a:r>
          </a:p>
          <a:p>
            <a:r>
              <a:rPr lang="pt-BR" dirty="0" smtClean="0"/>
              <a:t>3° 1 Timóteo 6:1.</a:t>
            </a:r>
          </a:p>
          <a:p>
            <a:r>
              <a:rPr lang="pt-BR" dirty="0" smtClean="0"/>
              <a:t>4° Mateus 24:20; Marcos 2:27,28;  Hebreus 4:4,9,10.</a:t>
            </a:r>
          </a:p>
          <a:p>
            <a:r>
              <a:rPr lang="pt-BR" dirty="0" smtClean="0"/>
              <a:t>5° Mateus 1919</a:t>
            </a:r>
          </a:p>
          <a:p>
            <a:r>
              <a:rPr lang="pt-BR" dirty="0" smtClean="0"/>
              <a:t>6° Romanos 13:9</a:t>
            </a:r>
          </a:p>
          <a:p>
            <a:r>
              <a:rPr lang="pt-BR" dirty="0" smtClean="0"/>
              <a:t>7° Mateus 19:18</a:t>
            </a:r>
          </a:p>
          <a:p>
            <a:r>
              <a:rPr lang="pt-BR" dirty="0" smtClean="0"/>
              <a:t>8° Romanos 13:91</a:t>
            </a:r>
          </a:p>
          <a:p>
            <a:r>
              <a:rPr lang="pt-BR" dirty="0" smtClean="0"/>
              <a:t>9° Marcos 10:19</a:t>
            </a:r>
          </a:p>
          <a:p>
            <a:r>
              <a:rPr lang="pt-BR" dirty="0" smtClean="0"/>
              <a:t>10° Romanos 7:7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936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193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Jesus e os mandamentos.</a:t>
            </a:r>
          </a:p>
          <a:p>
            <a:r>
              <a:rPr lang="pt-BR" dirty="0" smtClean="0"/>
              <a:t>1. Mateus 5:17-19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328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25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450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721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Você sabe qual é o número do artigo do Código Civil que diz para não roubar?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3604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 João 14:15.</a:t>
            </a:r>
          </a:p>
          <a:p>
            <a:r>
              <a:rPr lang="pt-BR" dirty="0" smtClean="0"/>
              <a:t>. Obediência é uma questão de amor.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943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ocorreu exatamente como foi profetizado por Daniel.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710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Pesquisar na Bíblia</a:t>
            </a:r>
          </a:p>
          <a:p>
            <a:r>
              <a:rPr lang="pt-BR" dirty="0" smtClean="0"/>
              <a:t>A quem devemos obedecer?</a:t>
            </a:r>
          </a:p>
          <a:p>
            <a:r>
              <a:rPr lang="pt-BR" dirty="0" smtClean="0"/>
              <a:t>Atos 5:29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832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ocorreu exatamente como foi profetizado por Daniel.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6901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Pesquisar na Bíblia</a:t>
            </a:r>
          </a:p>
          <a:p>
            <a:r>
              <a:rPr lang="pt-BR" dirty="0" smtClean="0"/>
              <a:t>Podemos deixar de guardar alguma Lamento da lei de Deus?</a:t>
            </a:r>
          </a:p>
          <a:p>
            <a:r>
              <a:rPr lang="pt-BR" dirty="0" smtClean="0"/>
              <a:t>Tiago 2:10.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0127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ocorreu exatamente como foi profetizado por Daniel.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63303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Você pode substituir a lei?</a:t>
            </a:r>
          </a:p>
          <a:p>
            <a:r>
              <a:rPr lang="pt-BR" dirty="0" smtClean="0"/>
              <a:t>Romanos 3:31.</a:t>
            </a:r>
          </a:p>
          <a:p>
            <a:r>
              <a:rPr lang="pt-BR" dirty="0" smtClean="0"/>
              <a:t>Até quando duraria a Lei?</a:t>
            </a:r>
          </a:p>
          <a:p>
            <a:r>
              <a:rPr lang="pt-BR" dirty="0" smtClean="0"/>
              <a:t>Salmo 111:7 e 8;</a:t>
            </a:r>
          </a:p>
          <a:p>
            <a:r>
              <a:rPr lang="pt-BR" dirty="0" smtClean="0"/>
              <a:t>Salmo 119:89 e 144;</a:t>
            </a:r>
          </a:p>
          <a:p>
            <a:r>
              <a:rPr lang="pt-BR" dirty="0" smtClean="0"/>
              <a:t>Mateus 5:17 e 18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4151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ocorreu exatamente como foi profetizado por Daniel.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37987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</a:t>
            </a:r>
          </a:p>
          <a:p>
            <a:r>
              <a:rPr lang="pt-BR" dirty="0" smtClean="0"/>
              <a:t>O inimigo usou a igreja romana para jogar toda verdade por terra.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11724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Hoje em dia praticamente todas as religiões cristãs, canto católicos como evangélicos </a:t>
            </a:r>
          </a:p>
          <a:p>
            <a:r>
              <a:rPr lang="pt-BR" dirty="0" smtClean="0"/>
              <a:t>Protestantes e pentecostais em geral, todos obedecem a lei adulterada pelo homem.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812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 vez você já passou em frente de um banco que teve que se controlar para não assaltá-lo?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3214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palavra de Deus nos lembra:</a:t>
            </a:r>
          </a:p>
          <a:p>
            <a:r>
              <a:rPr lang="pt-BR" dirty="0" smtClean="0"/>
              <a:t>"Eis que, hoje, eu ponho diante de vós a bênção e a maldição: A benção, quando cumprir Jesus mandamentos do Senhor vosso Deus, que hoje vos ordeno; a maldição, se não cumprir os mandamentos do Senhor nosso Deus, mas vos desviardes dos caminhos que hoje vos ordeno; para seguirdes outros Deuses que não conhecestes." Deuteronômio 11:26 a 28. </a:t>
            </a:r>
          </a:p>
          <a:p>
            <a:r>
              <a:rPr lang="pt-BR" dirty="0" smtClean="0"/>
              <a:t>Não deixe a verdade cair por terra.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940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ocorreu exatamente como foi profetizado por Daniel.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6106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ocorreu exatamente como foi profetizado por Daniel.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5325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Meu desejo, a partir de hoje, é ser fiel e obedecer a todos os mandamentos da lei de Deus</a:t>
            </a:r>
            <a:r>
              <a:rPr lang="pt-BR" dirty="0" smtClean="0"/>
              <a:t>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809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Porque você não roubar, mesmo sem saber qual é o artigo do Código Civil que diz para não roubar?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513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A vontade de Deus em relação ao ser humano e sua conduta moral diante dele e dos homens está revelada na lei dos dez mandamentos.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866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Os princípios dos dez mandamentos são eternos, imutáveis; e todos os seres humanos estão sujeitos a eles.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165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Deus concedeu ao homem o melhor padrão de vida moral que existe ponto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953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Ao </a:t>
            </a:r>
            <a:r>
              <a:rPr lang="pt-BR" dirty="0" smtClean="0"/>
              <a:t>obedecer a santa lei de Deus, o homem viverá por ela, graças aos méritos de Cristo.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255C-B620-4E8D-9D3D-CE51A0177DD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169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F962-9B06-4520-B6B9-297221CD0C9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ED08-15C0-4DB4-8EED-5529249810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660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F962-9B06-4520-B6B9-297221CD0C9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ED08-15C0-4DB4-8EED-5529249810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983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F962-9B06-4520-B6B9-297221CD0C9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ED08-15C0-4DB4-8EED-5529249810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788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F962-9B06-4520-B6B9-297221CD0C9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ED08-15C0-4DB4-8EED-5529249810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60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F962-9B06-4520-B6B9-297221CD0C9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ED08-15C0-4DB4-8EED-5529249810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32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F962-9B06-4520-B6B9-297221CD0C9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ED08-15C0-4DB4-8EED-5529249810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753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F962-9B06-4520-B6B9-297221CD0C9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ED08-15C0-4DB4-8EED-5529249810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274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F962-9B06-4520-B6B9-297221CD0C9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ED08-15C0-4DB4-8EED-5529249810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138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F962-9B06-4520-B6B9-297221CD0C9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ED08-15C0-4DB4-8EED-5529249810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697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F962-9B06-4520-B6B9-297221CD0C9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ED08-15C0-4DB4-8EED-5529249810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279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F962-9B06-4520-B6B9-297221CD0C9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ED08-15C0-4DB4-8EED-5529249810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71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0F962-9B06-4520-B6B9-297221CD0C9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ED08-15C0-4DB4-8EED-5529249810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98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8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41376" y="3101007"/>
            <a:ext cx="6659218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Ao transgredir a lei de Deus, o homem será condenado por ela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91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07705" y="3359425"/>
            <a:ext cx="9899374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lei sempre encaminha as pessoas 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Cristo,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padrão de vida e regra de fé</a:t>
            </a:r>
          </a:p>
        </p:txBody>
      </p:sp>
    </p:spTree>
    <p:extLst>
      <p:ext uri="{BB962C8B-B14F-4D97-AF65-F5344CB8AC3E}">
        <p14:creationId xmlns:p14="http://schemas.microsoft.com/office/powerpoint/2010/main" val="33074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23325" y="954157"/>
            <a:ext cx="5923719" cy="4708981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revelou antecipadamente que Satanás, por meio de homens,  jogaria a verdade por terra </a:t>
            </a:r>
          </a:p>
        </p:txBody>
      </p:sp>
    </p:spTree>
    <p:extLst>
      <p:ext uri="{BB962C8B-B14F-4D97-AF65-F5344CB8AC3E}">
        <p14:creationId xmlns:p14="http://schemas.microsoft.com/office/powerpoint/2010/main" val="372293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Daniel 8: 12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41935" y="792305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“O exército lhe foi entregue, com o sacrifício diário, por causa das transgressões; e deitou por terra a verdade; e o que fez prosperou.”. </a:t>
            </a:r>
          </a:p>
        </p:txBody>
      </p:sp>
    </p:spTree>
    <p:extLst>
      <p:ext uri="{BB962C8B-B14F-4D97-AF65-F5344CB8AC3E}">
        <p14:creationId xmlns:p14="http://schemas.microsoft.com/office/powerpoint/2010/main" val="40162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Daniel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7: 25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02789" y="235714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“Proferirá palavras contra o Altíssimo, magoará os santos do Altíssimo e cuidará em mudar os tempos e a lei; e os santos lhe serão entregues nas mãos, por um tempo, dois tempos e metade de um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tempo”.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18318" y="5839746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Salmo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19:7 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02180" y="1130235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“O temor do SENHOR é límpido e permanece para sempre; os juízos do SENHOR são verdadeiros e todos igualmente, justos.”. </a:t>
            </a:r>
          </a:p>
        </p:txBody>
      </p:sp>
    </p:spTree>
    <p:extLst>
      <p:ext uri="{BB962C8B-B14F-4D97-AF65-F5344CB8AC3E}">
        <p14:creationId xmlns:p14="http://schemas.microsoft.com/office/powerpoint/2010/main" val="427516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41377" y="4333460"/>
            <a:ext cx="5923719" cy="212365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PRÓPRIO DEUS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escreveu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sua lei</a:t>
            </a:r>
          </a:p>
        </p:txBody>
      </p:sp>
    </p:spTree>
    <p:extLst>
      <p:ext uri="{BB962C8B-B14F-4D97-AF65-F5344CB8AC3E}">
        <p14:creationId xmlns:p14="http://schemas.microsoft.com/office/powerpoint/2010/main" val="217464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18318" y="5839746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31:18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02180" y="1130235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“E, tendo acabado de falar com ele no monte Sinai, deu a Moisés as duas tábuas do Testemunho, tábuas de pedra, escritas pelo dedo de Deus..”. </a:t>
            </a:r>
          </a:p>
        </p:txBody>
      </p:sp>
    </p:spTree>
    <p:extLst>
      <p:ext uri="{BB962C8B-B14F-4D97-AF65-F5344CB8AC3E}">
        <p14:creationId xmlns:p14="http://schemas.microsoft.com/office/powerpoint/2010/main" val="3410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65515" y="191723"/>
            <a:ext cx="7752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MANDAMENTOS DE DEUS</a:t>
            </a:r>
          </a:p>
          <a:p>
            <a:pPr algn="ctr"/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Êxodo 20:3-17</a:t>
            </a:r>
            <a:endParaRPr lang="pt-BR" sz="4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99864" y="2045440"/>
            <a:ext cx="77525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1° não terás outros Deuses diante de Mim.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2° não farás para ti imagens de escultura.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3° não tomaras o nome do Senhor teu Deus em vão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65515" y="191723"/>
            <a:ext cx="7752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MANDAMENTOS DE DEUS</a:t>
            </a:r>
          </a:p>
          <a:p>
            <a:pPr algn="ctr"/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Êxodo 20:3-17</a:t>
            </a:r>
            <a:endParaRPr lang="pt-BR" sz="4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99864" y="2045440"/>
            <a:ext cx="77525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4° lembra-te do dia de sábado para o santificar.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5°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honra teu pai e tua mãe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6°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matarás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7° não adulterarás.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8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74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65515" y="191723"/>
            <a:ext cx="7752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MANDAMENTOS DE DEUS</a:t>
            </a:r>
          </a:p>
          <a:p>
            <a:pPr algn="ctr"/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Êxodo 20:3-17</a:t>
            </a:r>
            <a:endParaRPr lang="pt-BR" sz="4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99864" y="2045440"/>
            <a:ext cx="775251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8° não furtarás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9° não dirás falso testemunho contra o teu próximo.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10° não cobiçarás a mulher, a casa, nem coisa alguma do teu próximo.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7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5147" y="4174435"/>
            <a:ext cx="7176053" cy="212365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MANDAMENTOS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DO NOVO TESTAMENTO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49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18318" y="5839746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Salmo 89:34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02180" y="1130235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“Não violarei a minha aliança, nem modificarei o que os meus lábios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proferiram”.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3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25148" y="1272209"/>
            <a:ext cx="92235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0010606040000040003" pitchFamily="2" charset="0"/>
              </a:rPr>
              <a:t>1° Mateus 4:10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0010606040000040003" pitchFamily="2" charset="0"/>
              </a:rPr>
              <a:t>2° 1 João 5:21; Atos 17:29.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0010606040000040003" pitchFamily="2" charset="0"/>
              </a:rPr>
              <a:t>3° 1 Timóteo 6:1.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0010606040000040003" pitchFamily="2" charset="0"/>
              </a:rPr>
              <a:t>4° Mateus 24:20; Marcos 2:27,28;  Hebreus 4:4,9,10.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0010606040000040003" pitchFamily="2" charset="0"/>
              </a:rPr>
              <a:t>5° Mateus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0010606040000040003" pitchFamily="2" charset="0"/>
              </a:rPr>
              <a:t>19:19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0010606040000040003" pitchFamily="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86609" y="159026"/>
            <a:ext cx="7176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MANDAMENTOS DO NT.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31769" y="1272211"/>
            <a:ext cx="92235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0010606040000040003" pitchFamily="2" charset="0"/>
              </a:rPr>
              <a:t>6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0010606040000040003" pitchFamily="2" charset="0"/>
              </a:rPr>
              <a:t>° Romanos 13:9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0010606040000040003" pitchFamily="2" charset="0"/>
              </a:rPr>
              <a:t>7° Mateus 19:18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0010606040000040003" pitchFamily="2" charset="0"/>
              </a:rPr>
              <a:t>8° Romanos 13:91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0010606040000040003" pitchFamily="2" charset="0"/>
              </a:rPr>
              <a:t>9° Marcos 10:19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0010606040000040003" pitchFamily="2" charset="0"/>
              </a:rPr>
              <a:t>10° Romanos 7:7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86609" y="159026"/>
            <a:ext cx="7176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MANDAMENTOS DO NT.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11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18318" y="5839746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5:17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02180" y="1130235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“Não penseis que vim revogar a Lei ou os Profetas; não vim para revogar, vim para cumprir.”. </a:t>
            </a:r>
          </a:p>
        </p:txBody>
      </p:sp>
    </p:spTree>
    <p:extLst>
      <p:ext uri="{BB962C8B-B14F-4D97-AF65-F5344CB8AC3E}">
        <p14:creationId xmlns:p14="http://schemas.microsoft.com/office/powerpoint/2010/main" val="217530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232451"/>
            <a:ext cx="71760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</a:t>
            </a:r>
            <a:endParaRPr lang="pt-BR" sz="66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OS MANDAMENTOS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6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18318" y="5839746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5:17-19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884" y="315226"/>
            <a:ext cx="102823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“Não penseis que vim revogar a Lei ou os Profetas; não vim para revogar, vim para cumprir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 Porque em verdade vos digo: até que o céu e a terra passem, nem um i ou um til jamais passará da Lei, até que tudo se cumpra.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7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18318" y="5839746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5:17-19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64249" y="83206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“Aquele, pois, que violar um destes mandamentos, posto que dos menores, e assim ensinar aos homens, será considerado mínimo no reino dos céus;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2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18318" y="5839746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5:17-19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02788" y="1666947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aquele, porém, que os observar e ensinar, esse será considerado grande no reino dos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céus”.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28594" y="984158"/>
            <a:ext cx="6107043" cy="378565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sabe qual é o número do artigo do Código Civil que diz para não roubar?</a:t>
            </a:r>
          </a:p>
        </p:txBody>
      </p:sp>
    </p:spTree>
    <p:extLst>
      <p:ext uri="{BB962C8B-B14F-4D97-AF65-F5344CB8AC3E}">
        <p14:creationId xmlns:p14="http://schemas.microsoft.com/office/powerpoint/2010/main" val="12441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3426" y="596347"/>
            <a:ext cx="5486402" cy="2123658"/>
          </a:xfrm>
          <a:prstGeom prst="rect">
            <a:avLst/>
          </a:prstGeom>
          <a:solidFill>
            <a:schemeClr val="bg1">
              <a:lumMod val="85000"/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Obediência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uma questão de amor</a:t>
            </a:r>
          </a:p>
        </p:txBody>
      </p:sp>
    </p:spTree>
    <p:extLst>
      <p:ext uri="{BB962C8B-B14F-4D97-AF65-F5344CB8AC3E}">
        <p14:creationId xmlns:p14="http://schemas.microsoft.com/office/powerpoint/2010/main" val="1618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18927" y="5799989"/>
            <a:ext cx="4236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14:15.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3519" y="2263294"/>
            <a:ext cx="102823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“Se me amais, guardareis os meus mandamentos.’’</a:t>
            </a:r>
          </a:p>
        </p:txBody>
      </p:sp>
    </p:spTree>
    <p:extLst>
      <p:ext uri="{BB962C8B-B14F-4D97-AF65-F5344CB8AC3E}">
        <p14:creationId xmlns:p14="http://schemas.microsoft.com/office/powerpoint/2010/main" val="382938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04056" y="815008"/>
            <a:ext cx="59237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devemos obedecer?</a:t>
            </a:r>
          </a:p>
        </p:txBody>
      </p:sp>
    </p:spTree>
    <p:extLst>
      <p:ext uri="{BB962C8B-B14F-4D97-AF65-F5344CB8AC3E}">
        <p14:creationId xmlns:p14="http://schemas.microsoft.com/office/powerpoint/2010/main" val="227541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79779" y="5657671"/>
            <a:ext cx="4236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5:29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93304" y="1428408"/>
            <a:ext cx="10191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“Então, Pedro e os demais apóstolos afirmaram: Antes, importa obedecer a Deus do que aos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homens’’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11970" y="616226"/>
            <a:ext cx="9024726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Podemos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deixar de guardar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algum Mandamento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 lei de Deus?</a:t>
            </a:r>
          </a:p>
        </p:txBody>
      </p:sp>
    </p:spTree>
    <p:extLst>
      <p:ext uri="{BB962C8B-B14F-4D97-AF65-F5344CB8AC3E}">
        <p14:creationId xmlns:p14="http://schemas.microsoft.com/office/powerpoint/2010/main" val="31340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79779" y="5657671"/>
            <a:ext cx="4236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Tiago 2:10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93304" y="1428408"/>
            <a:ext cx="10191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“Pois qualquer que guarda toda a lei, mas tropeça em um só ponto, se torna culpado de todos.’’</a:t>
            </a:r>
          </a:p>
        </p:txBody>
      </p:sp>
    </p:spTree>
    <p:extLst>
      <p:ext uri="{BB962C8B-B14F-4D97-AF65-F5344CB8AC3E}">
        <p14:creationId xmlns:p14="http://schemas.microsoft.com/office/powerpoint/2010/main" val="5465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60434" y="1689653"/>
            <a:ext cx="4393096" cy="3139321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pode substituir a lei?</a:t>
            </a:r>
          </a:p>
        </p:txBody>
      </p:sp>
    </p:spTree>
    <p:extLst>
      <p:ext uri="{BB962C8B-B14F-4D97-AF65-F5344CB8AC3E}">
        <p14:creationId xmlns:p14="http://schemas.microsoft.com/office/powerpoint/2010/main" val="197181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15199" y="5657671"/>
            <a:ext cx="420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Romanos 3:31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34278" y="832060"/>
            <a:ext cx="101912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Anulamos, pois, a lei pela fé? Não, de maneira nenhuma! Antes, confirmamos a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lei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.’’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78487" y="417441"/>
            <a:ext cx="5108713" cy="5170646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inimigo usou a igreja romana para jogar toda verdade por terra</a:t>
            </a:r>
          </a:p>
        </p:txBody>
      </p:sp>
    </p:spTree>
    <p:extLst>
      <p:ext uri="{BB962C8B-B14F-4D97-AF65-F5344CB8AC3E}">
        <p14:creationId xmlns:p14="http://schemas.microsoft.com/office/powerpoint/2010/main" val="381681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6836" y="2365512"/>
            <a:ext cx="10952921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Hoje em dia pentecostais católicos como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evangélicos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 geral, todos obedecem a lei adulterada pelo homem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77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12576" y="496957"/>
            <a:ext cx="5764693" cy="4708981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já passou em frente de um banco que teve que se controlar para não assaltá-lo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16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75652" y="735493"/>
            <a:ext cx="5903843" cy="212365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PALAVRA DE DEUS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nos lembra: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0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40560" y="5598039"/>
            <a:ext cx="5353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Deuteronômio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11:26-28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34278" y="832060"/>
            <a:ext cx="101912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"Eis que, hoje, eu ponho diante de vós a bênção e a maldição: A benção, quando cumprir Jesus mandamentos do Senhor vosso Deus, que hoje vos ordeno; </a:t>
            </a:r>
          </a:p>
        </p:txBody>
      </p:sp>
    </p:spTree>
    <p:extLst>
      <p:ext uri="{BB962C8B-B14F-4D97-AF65-F5344CB8AC3E}">
        <p14:creationId xmlns:p14="http://schemas.microsoft.com/office/powerpoint/2010/main" val="7869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20067" y="5518525"/>
            <a:ext cx="515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Deuteronômio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11:26-28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5617" y="579358"/>
            <a:ext cx="101912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"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maldição, se não cumprir os mandamentos do Senhor nosso Deus, mas vos desviardes dos caminhos que hoje vos ordeno; para seguirdes outros Deuses que não conhecestes."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75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2365510"/>
            <a:ext cx="5903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9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97815" y="474785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C000"/>
                </a:solidFill>
              </a:rPr>
              <a:t>PRÓXIMO TEMA:</a:t>
            </a:r>
            <a:endParaRPr lang="pt-B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24941" y="457200"/>
            <a:ext cx="5764693" cy="4708981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Porque você não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rouba,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mesmo sem saber qual é o artigo do Código Civil que diz para não roubar?</a:t>
            </a:r>
          </a:p>
        </p:txBody>
      </p:sp>
    </p:spTree>
    <p:extLst>
      <p:ext uri="{BB962C8B-B14F-4D97-AF65-F5344CB8AC3E}">
        <p14:creationId xmlns:p14="http://schemas.microsoft.com/office/powerpoint/2010/main" val="148892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89443" y="437322"/>
            <a:ext cx="6917635" cy="5632311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vontade de Deus em relação ao ser humano e sua conduta moral diante dele e dos homens está revelada na lei dos dez mandamentos.</a:t>
            </a:r>
          </a:p>
        </p:txBody>
      </p:sp>
    </p:spTree>
    <p:extLst>
      <p:ext uri="{BB962C8B-B14F-4D97-AF65-F5344CB8AC3E}">
        <p14:creationId xmlns:p14="http://schemas.microsoft.com/office/powerpoint/2010/main" val="50243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6715" y="1033671"/>
            <a:ext cx="6659218" cy="4708981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princípios dos dez mandamentos são eternos, imutáveis; e todos os seres humanos estão sujeitos a eles.</a:t>
            </a:r>
          </a:p>
        </p:txBody>
      </p:sp>
    </p:spTree>
    <p:extLst>
      <p:ext uri="{BB962C8B-B14F-4D97-AF65-F5344CB8AC3E}">
        <p14:creationId xmlns:p14="http://schemas.microsoft.com/office/powerpoint/2010/main" val="35674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31637" y="636103"/>
            <a:ext cx="6659218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concedeu ao homem o melhor padrão de vida moral que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existe!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78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22716" y="1729407"/>
            <a:ext cx="6659218" cy="378565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obedecer a santa lei de Deus, o homem viverá por ela, graças aos méritos de Cristo.</a:t>
            </a:r>
          </a:p>
        </p:txBody>
      </p:sp>
    </p:spTree>
    <p:extLst>
      <p:ext uri="{BB962C8B-B14F-4D97-AF65-F5344CB8AC3E}">
        <p14:creationId xmlns:p14="http://schemas.microsoft.com/office/powerpoint/2010/main" val="2502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2080</Words>
  <Application>Microsoft Office PowerPoint</Application>
  <PresentationFormat>Widescreen</PresentationFormat>
  <Paragraphs>255</Paragraphs>
  <Slides>44</Slides>
  <Notes>43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9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34</cp:revision>
  <dcterms:created xsi:type="dcterms:W3CDTF">2018-07-19T00:50:49Z</dcterms:created>
  <dcterms:modified xsi:type="dcterms:W3CDTF">2018-07-23T01:31:35Z</dcterms:modified>
</cp:coreProperties>
</file>