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24" r:id="rId2"/>
    <p:sldId id="325" r:id="rId3"/>
    <p:sldId id="256" r:id="rId4"/>
    <p:sldId id="257" r:id="rId5"/>
    <p:sldId id="258" r:id="rId6"/>
    <p:sldId id="259" r:id="rId7"/>
    <p:sldId id="261" r:id="rId8"/>
    <p:sldId id="301" r:id="rId9"/>
    <p:sldId id="262" r:id="rId10"/>
    <p:sldId id="302" r:id="rId11"/>
    <p:sldId id="303" r:id="rId12"/>
    <p:sldId id="263" r:id="rId13"/>
    <p:sldId id="304" r:id="rId14"/>
    <p:sldId id="264" r:id="rId15"/>
    <p:sldId id="266" r:id="rId16"/>
    <p:sldId id="305" r:id="rId17"/>
    <p:sldId id="267" r:id="rId18"/>
    <p:sldId id="268" r:id="rId19"/>
    <p:sldId id="306" r:id="rId20"/>
    <p:sldId id="269" r:id="rId21"/>
    <p:sldId id="271" r:id="rId22"/>
    <p:sldId id="307" r:id="rId23"/>
    <p:sldId id="308" r:id="rId24"/>
    <p:sldId id="273" r:id="rId25"/>
    <p:sldId id="309" r:id="rId26"/>
    <p:sldId id="275" r:id="rId27"/>
    <p:sldId id="310" r:id="rId28"/>
    <p:sldId id="277" r:id="rId29"/>
    <p:sldId id="311" r:id="rId30"/>
    <p:sldId id="278" r:id="rId31"/>
    <p:sldId id="284" r:id="rId32"/>
    <p:sldId id="312" r:id="rId33"/>
    <p:sldId id="313" r:id="rId34"/>
    <p:sldId id="285" r:id="rId35"/>
    <p:sldId id="314" r:id="rId36"/>
    <p:sldId id="315" r:id="rId37"/>
    <p:sldId id="286" r:id="rId38"/>
    <p:sldId id="316" r:id="rId39"/>
    <p:sldId id="317" r:id="rId40"/>
    <p:sldId id="318" r:id="rId41"/>
    <p:sldId id="287" r:id="rId42"/>
    <p:sldId id="319" r:id="rId43"/>
    <p:sldId id="288" r:id="rId44"/>
    <p:sldId id="320" r:id="rId45"/>
    <p:sldId id="289" r:id="rId46"/>
    <p:sldId id="321" r:id="rId47"/>
    <p:sldId id="322" r:id="rId48"/>
    <p:sldId id="292" r:id="rId49"/>
    <p:sldId id="296" r:id="rId50"/>
    <p:sldId id="323" r:id="rId51"/>
    <p:sldId id="299" r:id="rId52"/>
    <p:sldId id="300" r:id="rId5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74865" autoAdjust="0"/>
  </p:normalViewPr>
  <p:slideViewPr>
    <p:cSldViewPr snapToGrid="0">
      <p:cViewPr varScale="1">
        <p:scale>
          <a:sx n="56" d="100"/>
          <a:sy n="56" d="100"/>
        </p:scale>
        <p:origin x="51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635D73-AAB0-403F-B59C-317BD6D88137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FBC7F2-5B30-477C-AD03-DBAE0B8682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18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você definiria o vento?</a:t>
            </a:r>
          </a:p>
          <a:p>
            <a:r>
              <a:rPr lang="pt-BR" dirty="0" smtClean="0"/>
              <a:t>Não é interessante o fato de não</a:t>
            </a:r>
          </a:p>
          <a:p>
            <a:r>
              <a:rPr lang="pt-BR" dirty="0" smtClean="0"/>
              <a:t>podermos </a:t>
            </a:r>
            <a:r>
              <a:rPr lang="pt-BR" dirty="0" err="1" smtClean="0"/>
              <a:t>vê-Io</a:t>
            </a:r>
            <a:r>
              <a:rPr lang="pt-BR" dirty="0" smtClean="0"/>
              <a:t>, mas sempre</a:t>
            </a:r>
          </a:p>
          <a:p>
            <a:r>
              <a:rPr lang="pt-BR" dirty="0" smtClean="0"/>
              <a:t>sentirmos a sua presença?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583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Espírito Santo Convence do Pecado</a:t>
            </a:r>
          </a:p>
          <a:p>
            <a:r>
              <a:rPr lang="pt-BR" dirty="0" smtClean="0"/>
              <a:t>Uma vez que o Espírito Santo nos convence</a:t>
            </a:r>
          </a:p>
          <a:p>
            <a:r>
              <a:rPr lang="pt-BR" dirty="0" smtClean="0"/>
              <a:t>do pecado, precisamos saber primeiro. </a:t>
            </a:r>
          </a:p>
          <a:p>
            <a:r>
              <a:rPr lang="pt-BR" dirty="0" smtClean="0"/>
              <a:t>O que é o pecado?</a:t>
            </a:r>
          </a:p>
          <a:p>
            <a:r>
              <a:rPr lang="pt-BR" dirty="0" smtClean="0"/>
              <a:t>1 João 3:4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821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impossível alguém afirmar que tenha o</a:t>
            </a:r>
          </a:p>
          <a:p>
            <a:r>
              <a:rPr lang="pt-BR" dirty="0" smtClean="0"/>
              <a:t>Espírito Santo, se está em contínua</a:t>
            </a:r>
          </a:p>
          <a:p>
            <a:r>
              <a:rPr lang="pt-BR" dirty="0" smtClean="0"/>
              <a:t>desobediência à Lei de Deus, os Dez</a:t>
            </a:r>
          </a:p>
          <a:p>
            <a:r>
              <a:rPr lang="pt-BR" dirty="0" smtClean="0"/>
              <a:t>Mandamentos.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380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Espírito Santo</a:t>
            </a:r>
          </a:p>
          <a:p>
            <a:r>
              <a:rPr lang="pt-BR" dirty="0" smtClean="0"/>
              <a:t>Onde Ele se manifesta</a:t>
            </a:r>
          </a:p>
          <a:p>
            <a:endParaRPr lang="pt-BR" dirty="0" smtClean="0"/>
          </a:p>
          <a:p>
            <a:r>
              <a:rPr lang="pt-BR" dirty="0" smtClean="0"/>
              <a:t>Em que tipo de ambiente o Espírito Santo não se</a:t>
            </a:r>
          </a:p>
          <a:p>
            <a:r>
              <a:rPr lang="pt-BR" dirty="0" smtClean="0"/>
              <a:t>manifesta?</a:t>
            </a:r>
          </a:p>
          <a:p>
            <a:r>
              <a:rPr lang="pt-BR" dirty="0" smtClean="0"/>
              <a:t>I Coríntios 14:33.</a:t>
            </a:r>
          </a:p>
          <a:p>
            <a:r>
              <a:rPr lang="pt-BR" dirty="0" smtClean="0"/>
              <a:t>Festas, danças, quermesses, shows e músicas com os ritmos</a:t>
            </a:r>
          </a:p>
          <a:p>
            <a:r>
              <a:rPr lang="pt-BR" dirty="0" smtClean="0"/>
              <a:t>mundanos não são meios corretos para se buscar o Espírito Santo.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6135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 igreja precisa proporcionar um</a:t>
            </a:r>
            <a:r>
              <a:rPr lang="pt-BR" baseline="0" dirty="0" smtClean="0"/>
              <a:t> </a:t>
            </a:r>
            <a:r>
              <a:rPr lang="pt-BR" dirty="0" smtClean="0"/>
              <a:t>ambiente ideal para</a:t>
            </a:r>
          </a:p>
          <a:p>
            <a:r>
              <a:rPr lang="pt-BR" dirty="0" smtClean="0"/>
              <a:t>que o Espírito Santo possa trabalhar, e isto</a:t>
            </a:r>
          </a:p>
          <a:p>
            <a:r>
              <a:rPr lang="pt-BR" dirty="0" smtClean="0"/>
              <a:t>ocorre quando as pessoas obedecem a</a:t>
            </a:r>
          </a:p>
          <a:p>
            <a:r>
              <a:rPr lang="pt-BR" dirty="0" smtClean="0"/>
              <a:t>Palavra de Deus; ai, sim, o Espírito Santo</a:t>
            </a:r>
          </a:p>
          <a:p>
            <a:r>
              <a:rPr lang="pt-BR" dirty="0" smtClean="0"/>
              <a:t>fará uma grande obra.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838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LÍNGUAS ESTRANHAS</a:t>
            </a:r>
          </a:p>
          <a:p>
            <a:r>
              <a:rPr lang="pt-BR" dirty="0" smtClean="0"/>
              <a:t>O Batismo do Espirito Santo não é o dom de línguas estranhas.</a:t>
            </a:r>
          </a:p>
          <a:p>
            <a:r>
              <a:rPr lang="pt-BR" dirty="0" smtClean="0"/>
              <a:t>Em Atos 2, quando os discípulos foram cheios do Espirito Santo, eles</a:t>
            </a:r>
          </a:p>
          <a:p>
            <a:r>
              <a:rPr lang="pt-BR" dirty="0" smtClean="0"/>
              <a:t>não falaram línguas estranhas, e sim, línguas estrangeiras (Atos 2:8-11).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237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o conselho de Paulo sobre falar línguas</a:t>
            </a:r>
            <a:r>
              <a:rPr lang="pt-BR" baseline="0" dirty="0" smtClean="0"/>
              <a:t> </a:t>
            </a:r>
            <a:r>
              <a:rPr lang="pt-BR" dirty="0" smtClean="0"/>
              <a:t>estrangeiras</a:t>
            </a:r>
            <a:r>
              <a:rPr lang="pt-BR" baseline="0" dirty="0" smtClean="0"/>
              <a:t> </a:t>
            </a:r>
            <a:r>
              <a:rPr lang="pt-BR" dirty="0" smtClean="0"/>
              <a:t>na igreja:</a:t>
            </a:r>
          </a:p>
          <a:p>
            <a:r>
              <a:rPr lang="pt-BR" dirty="0" smtClean="0"/>
              <a:t>Apenas uma pessoa deve falar de cada vez.</a:t>
            </a:r>
          </a:p>
          <a:p>
            <a:endParaRPr lang="pt-BR" dirty="0" smtClean="0"/>
          </a:p>
          <a:p>
            <a:r>
              <a:rPr lang="pt-BR" dirty="0" smtClean="0"/>
              <a:t>I Coríntios 14:27.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294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Sempre tem que ter um intérprete.</a:t>
            </a:r>
          </a:p>
          <a:p>
            <a:r>
              <a:rPr lang="pt-BR" dirty="0" smtClean="0"/>
              <a:t>I Coríntios 14:28.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56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Quem fala sabe o que está falando.</a:t>
            </a:r>
          </a:p>
          <a:p>
            <a:r>
              <a:rPr lang="pt-BR" dirty="0" smtClean="0"/>
              <a:t>I Coríntios 14:32.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04098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não está no meio do barulho e da confusão.</a:t>
            </a:r>
          </a:p>
          <a:p>
            <a:endParaRPr lang="pt-BR" dirty="0" smtClean="0"/>
          </a:p>
          <a:p>
            <a:r>
              <a:rPr lang="pt-BR" dirty="0" smtClean="0"/>
              <a:t>I Coríntios 14:33.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7390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O Espírito Santo está</a:t>
            </a:r>
          </a:p>
          <a:p>
            <a:r>
              <a:rPr lang="pt-BR" dirty="0" smtClean="0"/>
              <a:t>presente do início até o final da Bíblia?</a:t>
            </a:r>
          </a:p>
          <a:p>
            <a:endParaRPr lang="pt-BR" dirty="0" smtClean="0"/>
          </a:p>
          <a:p>
            <a:r>
              <a:rPr lang="pt-BR" dirty="0" smtClean="0"/>
              <a:t>Gênesis 1:1;</a:t>
            </a:r>
          </a:p>
          <a:p>
            <a:r>
              <a:rPr lang="pt-BR" dirty="0" smtClean="0"/>
              <a:t>Apocalipse 22:17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513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Você já pensou na importância de ter alguém ao seu lado, indicando o</a:t>
            </a:r>
          </a:p>
          <a:p>
            <a:r>
              <a:rPr lang="pt-BR" dirty="0" smtClean="0"/>
              <a:t>caminho a seguir?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5451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Onde o Espírito Santo</a:t>
            </a:r>
          </a:p>
          <a:p>
            <a:r>
              <a:rPr lang="pt-BR" dirty="0" smtClean="0"/>
              <a:t>habita?</a:t>
            </a:r>
          </a:p>
          <a:p>
            <a:r>
              <a:rPr lang="pt-BR" dirty="0" smtClean="0"/>
              <a:t>I Coríntios 6:19,20.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3198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Quem foi batizado pelo Espirito Santo e nunca falou em línguas?</a:t>
            </a:r>
          </a:p>
          <a:p>
            <a:r>
              <a:rPr lang="pt-BR" dirty="0" smtClean="0"/>
              <a:t>Joao 1:32-34;</a:t>
            </a:r>
          </a:p>
          <a:p>
            <a:r>
              <a:rPr lang="pt-BR" dirty="0" smtClean="0"/>
              <a:t>Lucas 3:21,22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6512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 características apresentam aqueles que são cheios do Espirito Santo?</a:t>
            </a:r>
          </a:p>
          <a:p>
            <a:endParaRPr lang="pt-BR" dirty="0" smtClean="0"/>
          </a:p>
          <a:p>
            <a:r>
              <a:rPr lang="pt-BR" dirty="0" smtClean="0"/>
              <a:t>Gálatas 522:23.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9436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endParaRPr lang="pt-BR" dirty="0" smtClean="0"/>
          </a:p>
          <a:p>
            <a:r>
              <a:rPr lang="pt-BR" dirty="0" smtClean="0"/>
              <a:t>Qual é o pecado sem perdão?</a:t>
            </a:r>
          </a:p>
          <a:p>
            <a:endParaRPr lang="pt-BR" dirty="0" smtClean="0"/>
          </a:p>
          <a:p>
            <a:r>
              <a:rPr lang="pt-BR" dirty="0" smtClean="0"/>
              <a:t>Mateus 12:31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0313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Pesquisa na Bíblia</a:t>
            </a:r>
          </a:p>
          <a:p>
            <a:r>
              <a:rPr lang="pt-BR" dirty="0" smtClean="0"/>
              <a:t>Que advertência a Bíblia faz aos que rejeitam o Espírito Santo verdadeiro?</a:t>
            </a:r>
          </a:p>
          <a:p>
            <a:endParaRPr lang="pt-BR" dirty="0" smtClean="0"/>
          </a:p>
          <a:p>
            <a:r>
              <a:rPr lang="pt-BR" dirty="0" smtClean="0"/>
              <a:t>Efésios 4:30;</a:t>
            </a:r>
          </a:p>
          <a:p>
            <a:r>
              <a:rPr lang="pt-BR" dirty="0" smtClean="0"/>
              <a:t>I Tessalonicenses 5:19.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078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Pense Nisto</a:t>
            </a:r>
          </a:p>
          <a:p>
            <a:r>
              <a:rPr lang="pt-BR" dirty="0" smtClean="0"/>
              <a:t>Quando o Espírito Santo desce sobre a</a:t>
            </a:r>
          </a:p>
          <a:p>
            <a:r>
              <a:rPr lang="pt-BR" dirty="0" smtClean="0"/>
              <a:t>pessoa, ela não fica pulando, gritando ou dançando.</a:t>
            </a:r>
          </a:p>
          <a:p>
            <a:r>
              <a:rPr lang="pt-BR" dirty="0" smtClean="0"/>
              <a:t>Quando o Espirito Santo atua, a pessoa é levada ao arrependimento, a orar e a</a:t>
            </a:r>
          </a:p>
          <a:p>
            <a:r>
              <a:rPr lang="pt-BR" dirty="0" smtClean="0"/>
              <a:t>agir misericórdia a Deus.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e levada a estudar a Bíblia, testemunhar e evangelizar.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8430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nome de Jesus, o</a:t>
            </a:r>
            <a:r>
              <a:rPr lang="pt-BR" baseline="0" dirty="0" smtClean="0"/>
              <a:t> </a:t>
            </a:r>
            <a:r>
              <a:rPr lang="pt-BR" dirty="0" smtClean="0"/>
              <a:t>Espirito de Deus está falando:</a:t>
            </a:r>
          </a:p>
          <a:p>
            <a:r>
              <a:rPr lang="pt-BR" dirty="0" smtClean="0"/>
              <a:t>“Hoje, se ouvires a Sua à voz, não endureçais o vosso coração...”</a:t>
            </a:r>
          </a:p>
          <a:p>
            <a:r>
              <a:rPr lang="pt-BR" dirty="0" smtClean="0"/>
              <a:t>Hebreus 3:7,8.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28911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</a:t>
            </a:r>
          </a:p>
          <a:p>
            <a:r>
              <a:rPr lang="pt-BR" dirty="0" smtClean="0"/>
              <a:t>Desejo ser guiado pelo Espírito Santo, para seguir a verdade e descobrir os</a:t>
            </a:r>
            <a:r>
              <a:rPr lang="pt-BR" baseline="0" dirty="0" smtClean="0"/>
              <a:t> lindos planos de Deus para mim.</a:t>
            </a:r>
          </a:p>
          <a:p>
            <a:r>
              <a:rPr lang="pt-BR" baseline="0" dirty="0" smtClean="0"/>
              <a:t>Sim [ x ] Não [   ]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46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o Espírito Santo trabalha no</a:t>
            </a:r>
          </a:p>
          <a:p>
            <a:r>
              <a:rPr lang="pt-BR" dirty="0" smtClean="0"/>
              <a:t>ser humano, Ele não pergunta a.</a:t>
            </a:r>
          </a:p>
          <a:p>
            <a:r>
              <a:rPr lang="pt-BR" dirty="0" smtClean="0"/>
              <a:t>maneira como vai operar; muitas</a:t>
            </a:r>
          </a:p>
          <a:p>
            <a:r>
              <a:rPr lang="pt-BR" dirty="0" smtClean="0"/>
              <a:t>vezes Ele age de maneira inesperada.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990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perigo a que as pessoas estão sujeitas hoje é que homens, guiados por Satanás,</a:t>
            </a:r>
          </a:p>
          <a:p>
            <a:r>
              <a:rPr lang="pt-BR" dirty="0" smtClean="0"/>
              <a:t>apresentando-se como líderes religiosos, assinalem a maneira precisa como o</a:t>
            </a:r>
          </a:p>
          <a:p>
            <a:r>
              <a:rPr lang="pt-BR" dirty="0" smtClean="0"/>
              <a:t>Espírito Santo deve vir... Não estão dispostos a trocar a sua justiça própria, que é</a:t>
            </a:r>
          </a:p>
          <a:p>
            <a:r>
              <a:rPr lang="pt-BR" dirty="0" smtClean="0"/>
              <a:t>injustiça, pela justiça de É Cristo, que é a verdade pura, não adulterada por</a:t>
            </a:r>
          </a:p>
          <a:p>
            <a:r>
              <a:rPr lang="pt-BR" dirty="0" smtClean="0"/>
              <a:t> preceitos de homens.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911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CONHEÇA UM POUCO MAIS:</a:t>
            </a:r>
          </a:p>
          <a:p>
            <a:endParaRPr lang="pt-BR" dirty="0" smtClean="0"/>
          </a:p>
          <a:p>
            <a:r>
              <a:rPr lang="pt-BR" dirty="0" smtClean="0"/>
              <a:t>O Espírito Santo é a Verdade.</a:t>
            </a:r>
          </a:p>
          <a:p>
            <a:r>
              <a:rPr lang="pt-BR" dirty="0" smtClean="0"/>
              <a:t> I João 5:6.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7276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Como definir o Espírito Santo?</a:t>
            </a:r>
          </a:p>
          <a:p>
            <a:r>
              <a:rPr lang="pt-BR" dirty="0" smtClean="0"/>
              <a:t>O Espírito Santo é uma pessoa que fala,</a:t>
            </a:r>
          </a:p>
          <a:p>
            <a:r>
              <a:rPr lang="pt-BR" dirty="0" smtClean="0"/>
              <a:t>ensina e convence. </a:t>
            </a:r>
          </a:p>
          <a:p>
            <a:r>
              <a:rPr lang="pt-BR" dirty="0" smtClean="0"/>
              <a:t>Hebreus 3:7-8.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019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Espírito Santo é uma pessoa que fala,</a:t>
            </a:r>
          </a:p>
          <a:p>
            <a:r>
              <a:rPr lang="pt-BR" dirty="0" smtClean="0"/>
              <a:t>ensina e convence. </a:t>
            </a:r>
          </a:p>
          <a:p>
            <a:r>
              <a:rPr lang="pt-BR" dirty="0" smtClean="0"/>
              <a:t>Hebreus 3:7-8.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547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Em João 16:7-13, a Bíblia diz que o</a:t>
            </a:r>
          </a:p>
          <a:p>
            <a:r>
              <a:rPr lang="pt-BR" dirty="0" smtClean="0"/>
              <a:t>Espírito Santo convence-nos de três coisas:</a:t>
            </a:r>
          </a:p>
          <a:p>
            <a:r>
              <a:rPr lang="pt-BR" dirty="0" smtClean="0"/>
              <a:t>Pecado, justiça e juízo.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044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Vivemos numa época em que todos estão buscando cegamente o</a:t>
            </a:r>
          </a:p>
          <a:p>
            <a:r>
              <a:rPr lang="pt-BR" dirty="0" smtClean="0"/>
              <a:t>Espírito Santo; talvez, buscando uma emoção ou uma experiência</a:t>
            </a:r>
          </a:p>
          <a:p>
            <a:r>
              <a:rPr lang="pt-BR" dirty="0" smtClean="0"/>
              <a:t>excitante que não reflete a verdade da Bíblia. </a:t>
            </a:r>
          </a:p>
          <a:p>
            <a:r>
              <a:rPr lang="pt-BR" dirty="0" smtClean="0"/>
              <a:t>Este suposto “batismo do Espirito Santo” é mais uma tentativa satânica de </a:t>
            </a:r>
          </a:p>
          <a:p>
            <a:r>
              <a:rPr lang="pt-BR" dirty="0" smtClean="0"/>
              <a:t>misturar o certo com o errado, para jogar</a:t>
            </a:r>
          </a:p>
          <a:p>
            <a:r>
              <a:rPr lang="pt-BR" dirty="0" smtClean="0"/>
              <a:t>a verdade do Espirito Santo por terra.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BC7F2-5B30-477C-AD03-DBAE0B86826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042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45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24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0255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004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2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703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5474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265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43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6701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856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46F276-2DC8-4F37-B736-A5331989B338}" type="datetimeFigureOut">
              <a:rPr lang="pt-BR" smtClean="0"/>
              <a:t>22/07/2018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5C249-6F59-4C74-82F1-BF396150AA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3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981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1201" y="4769334"/>
            <a:ext cx="9199106" cy="1938992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ESPÍRITO SANTO É UMA PESSOA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que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fala, ensina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convence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542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6855" y="732811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“Assim, pois, como diz o Espírito Santo: Hoje, se ouvirdes a sua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voz, não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endureçais o vosso coração como foi na provocação, no dia da tentação no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deserto”.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3:7-8</a:t>
            </a:r>
          </a:p>
        </p:txBody>
      </p:sp>
    </p:spTree>
    <p:extLst>
      <p:ext uri="{BB962C8B-B14F-4D97-AF65-F5344CB8AC3E}">
        <p14:creationId xmlns:p14="http://schemas.microsoft.com/office/powerpoint/2010/main" val="269699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19202" y="366669"/>
            <a:ext cx="9199106" cy="6001643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/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ESPÍRITO SANTO NOS CONVENCE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 três coisas</a:t>
            </a:r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:</a:t>
            </a:r>
          </a:p>
          <a:p>
            <a:pPr algn="ctr"/>
            <a:endParaRPr lang="pt-BR" sz="66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Pecado, justiça e juízo. </a:t>
            </a:r>
          </a:p>
          <a:p>
            <a:pPr algn="ctr"/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51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788" y="2087477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“Quando ele vier, convencerá o mundo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pecado, da justiça e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juízo:”.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528626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João 16:7-13</a:t>
            </a:r>
          </a:p>
        </p:txBody>
      </p:sp>
    </p:spTree>
    <p:extLst>
      <p:ext uri="{BB962C8B-B14F-4D97-AF65-F5344CB8AC3E}">
        <p14:creationId xmlns:p14="http://schemas.microsoft.com/office/powerpoint/2010/main" val="11427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01334" y="552933"/>
            <a:ext cx="8483598" cy="1938992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MUITOS BUSCAM CEGAMENTE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 ESPÍRITO SANTO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0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182534" y="2246266"/>
            <a:ext cx="42841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QUE É O 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PECADO?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83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788" y="2087477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“Todo aquele que pratica o pecado também </a:t>
            </a:r>
            <a:r>
              <a:rPr lang="pt-BR" sz="54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transgride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a lei, porque o pecado é a transgressão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lei”.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951959" y="5840737"/>
            <a:ext cx="214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 João 3:4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7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83733" y="1822933"/>
            <a:ext cx="10126132" cy="1938992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IMPOSSÍVEL TER O ESPIRITO SANTO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 não guardar os Dez Mandamentos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2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110138" y="454123"/>
            <a:ext cx="8880529" cy="175432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que tipo de ambiente o Espírito Santo não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 manifesta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785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7521" y="156254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“porque Deus não é de confusão, e sim de paz. Como em todas as igrejas dos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santos”.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93159" y="5840737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14:33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088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81072" y="1317722"/>
            <a:ext cx="8880529" cy="2585323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igreja precisa proporcionar um ambiente ideal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para que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Espírito Santo possa trabalhar</a:t>
            </a:r>
          </a:p>
        </p:txBody>
      </p:sp>
    </p:spTree>
    <p:extLst>
      <p:ext uri="{BB962C8B-B14F-4D97-AF65-F5344CB8AC3E}">
        <p14:creationId xmlns:p14="http://schemas.microsoft.com/office/powerpoint/2010/main" val="3501640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328405" y="2147455"/>
            <a:ext cx="6018795" cy="1015663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LÍNGUAS ESTRANHAS</a:t>
            </a:r>
          </a:p>
        </p:txBody>
      </p:sp>
    </p:spTree>
    <p:extLst>
      <p:ext uri="{BB962C8B-B14F-4D97-AF65-F5344CB8AC3E}">
        <p14:creationId xmlns:p14="http://schemas.microsoft.com/office/powerpoint/2010/main" val="14388551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52187" y="1240810"/>
            <a:ext cx="102823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“E como os ouvimos falar, cada um em nossa própria língua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materna? Somos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partos, medos, </a:t>
            </a:r>
            <a:r>
              <a:rPr lang="pt-BR" sz="48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elamitas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e os naturais da Mesopotâmia, Judéia, Capadócia, Ponto e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Ásia...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13292" y="5823804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2:8-11</a:t>
            </a:r>
          </a:p>
        </p:txBody>
      </p:sp>
    </p:spTree>
    <p:extLst>
      <p:ext uri="{BB962C8B-B14F-4D97-AF65-F5344CB8AC3E}">
        <p14:creationId xmlns:p14="http://schemas.microsoft.com/office/powerpoint/2010/main" val="179978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0588" y="715877"/>
            <a:ext cx="102823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“da Frígia, da </a:t>
            </a:r>
            <a:r>
              <a:rPr lang="pt-BR" sz="48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Panfília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do Egito e das regiões da Líbia, nas imediações de </a:t>
            </a:r>
            <a:r>
              <a:rPr lang="pt-BR" sz="4800" b="1" dirty="0" err="1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Cirene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e romanos que aqui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residem,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tanto judeus como prosélitos, cretenses e arábios. Como os ouvimos falar em nossas próprias línguas as grandezas de Deus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?”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13292" y="5823804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Atos 2:8-11</a:t>
            </a:r>
          </a:p>
        </p:txBody>
      </p:sp>
    </p:spTree>
    <p:extLst>
      <p:ext uri="{BB962C8B-B14F-4D97-AF65-F5344CB8AC3E}">
        <p14:creationId xmlns:p14="http://schemas.microsoft.com/office/powerpoint/2010/main" val="302981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92272" y="4636655"/>
            <a:ext cx="8880529" cy="175432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Apenas uma pessoa deve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falar</a:t>
            </a:r>
            <a:b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cada vez.</a:t>
            </a:r>
          </a:p>
        </p:txBody>
      </p:sp>
    </p:spTree>
    <p:extLst>
      <p:ext uri="{BB962C8B-B14F-4D97-AF65-F5344CB8AC3E}">
        <p14:creationId xmlns:p14="http://schemas.microsoft.com/office/powerpoint/2010/main" val="667457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99788" y="1308544"/>
            <a:ext cx="102823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“No caso de alguém falar em outra língua, que não sejam mais do que dois ou quando muito três, e isto sucessivamente, e haja quem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interprete”.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93159" y="5857670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14:27</a:t>
            </a:r>
          </a:p>
        </p:txBody>
      </p:sp>
    </p:spTree>
    <p:extLst>
      <p:ext uri="{BB962C8B-B14F-4D97-AF65-F5344CB8AC3E}">
        <p14:creationId xmlns:p14="http://schemas.microsoft.com/office/powerpoint/2010/main" val="273463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47872" y="4619722"/>
            <a:ext cx="6933195" cy="175432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Sempre tem que ter um intérprete.</a:t>
            </a:r>
          </a:p>
        </p:txBody>
      </p:sp>
    </p:spTree>
    <p:extLst>
      <p:ext uri="{BB962C8B-B14F-4D97-AF65-F5344CB8AC3E}">
        <p14:creationId xmlns:p14="http://schemas.microsoft.com/office/powerpoint/2010/main" val="2594593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1388" y="2053611"/>
            <a:ext cx="102823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“Mas, não havendo intérprete, fique calado na igreja, falando consigo mesmo e com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Deus”.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93159" y="5857670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14:28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2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024540" y="4619722"/>
            <a:ext cx="6340528" cy="175432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fala sabe o que está falando.</a:t>
            </a:r>
          </a:p>
        </p:txBody>
      </p:sp>
    </p:spTree>
    <p:extLst>
      <p:ext uri="{BB962C8B-B14F-4D97-AF65-F5344CB8AC3E}">
        <p14:creationId xmlns:p14="http://schemas.microsoft.com/office/powerpoint/2010/main" val="2558035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3788" y="2104411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“Os espíritos dos profetas estão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sujeitos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aos próprios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profetas”.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93159" y="5857670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14:32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337387" y="569868"/>
            <a:ext cx="6082786" cy="2031325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VOCÊ</a:t>
            </a:r>
          </a:p>
          <a:p>
            <a:pPr algn="ctr"/>
            <a:r>
              <a:rPr lang="pt-BR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definiria o vento?</a:t>
            </a:r>
          </a:p>
        </p:txBody>
      </p:sp>
    </p:spTree>
    <p:extLst>
      <p:ext uri="{BB962C8B-B14F-4D97-AF65-F5344CB8AC3E}">
        <p14:creationId xmlns:p14="http://schemas.microsoft.com/office/powerpoint/2010/main" val="2981568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43074" y="640389"/>
            <a:ext cx="7407326" cy="1754326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Deus não está no meio do barulho e da confusão.</a:t>
            </a:r>
          </a:p>
        </p:txBody>
      </p:sp>
    </p:spTree>
    <p:extLst>
      <p:ext uri="{BB962C8B-B14F-4D97-AF65-F5344CB8AC3E}">
        <p14:creationId xmlns:p14="http://schemas.microsoft.com/office/powerpoint/2010/main" val="4652890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28672" y="3806922"/>
            <a:ext cx="8880529" cy="1754326"/>
          </a:xfrm>
          <a:prstGeom prst="rect">
            <a:avLst/>
          </a:prstGeom>
          <a:solidFill>
            <a:schemeClr val="bg1">
              <a:lumMod val="95000"/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Espírito Santo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está presente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início até o final da Bíblia?</a:t>
            </a:r>
          </a:p>
        </p:txBody>
      </p:sp>
    </p:spTree>
    <p:extLst>
      <p:ext uri="{BB962C8B-B14F-4D97-AF65-F5344CB8AC3E}">
        <p14:creationId xmlns:p14="http://schemas.microsoft.com/office/powerpoint/2010/main" val="955005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8455" y="444944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“No princípio, criou Deus os céus e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terra.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terra, porém, estava sem forma e vazia; havia trevas sobre a face do abismo, e o Espírito de Deus pairava por sobre as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águas”.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13293" y="5806870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Gênesis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1:1-2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2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0722" y="1037611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“O Espírito e a noiva dizem: Vem! Aquele que ouve, diga: Vem! Aquele que tem sede venha, e quem quiser receba de graça a água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vida”.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613293" y="5806870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22:17</a:t>
            </a:r>
          </a:p>
        </p:txBody>
      </p:sp>
    </p:spTree>
    <p:extLst>
      <p:ext uri="{BB962C8B-B14F-4D97-AF65-F5344CB8AC3E}">
        <p14:creationId xmlns:p14="http://schemas.microsoft.com/office/powerpoint/2010/main" val="19512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19738" y="1317722"/>
            <a:ext cx="8694261" cy="923330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Onde o Espírito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Santo habita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67930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3655" y="952944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“Acaso, não sabeis que o vosso corpo é santuário do Espírito Santo, que está em vós, o qual tendes da parte de Deus, e que não sois de vós mesmos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6348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6:19,20</a:t>
            </a:r>
          </a:p>
        </p:txBody>
      </p:sp>
    </p:spTree>
    <p:extLst>
      <p:ext uri="{BB962C8B-B14F-4D97-AF65-F5344CB8AC3E}">
        <p14:creationId xmlns:p14="http://schemas.microsoft.com/office/powerpoint/2010/main" val="201926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0722" y="168107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Porque fostes comprados por preço. Agora, pois, glorificai a Deus no vosso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corpo”.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6348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Coríntios 6:19,20</a:t>
            </a:r>
          </a:p>
        </p:txBody>
      </p:sp>
    </p:spTree>
    <p:extLst>
      <p:ext uri="{BB962C8B-B14F-4D97-AF65-F5344CB8AC3E}">
        <p14:creationId xmlns:p14="http://schemas.microsoft.com/office/powerpoint/2010/main" val="2413438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14938" y="4890656"/>
            <a:ext cx="8694261" cy="1754326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Quem foi batizado pelo Espirito Santo e nunca falou em línguas?</a:t>
            </a:r>
          </a:p>
        </p:txBody>
      </p:sp>
    </p:spTree>
    <p:extLst>
      <p:ext uri="{BB962C8B-B14F-4D97-AF65-F5344CB8AC3E}">
        <p14:creationId xmlns:p14="http://schemas.microsoft.com/office/powerpoint/2010/main" val="669746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70722" y="1681078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 João testemunhou, dizendo: Vi o Espírito descer do céu como pomba e pousar sobre ele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6348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Joao 1:32-34</a:t>
            </a:r>
          </a:p>
        </p:txBody>
      </p:sp>
    </p:spTree>
    <p:extLst>
      <p:ext uri="{BB962C8B-B14F-4D97-AF65-F5344CB8AC3E}">
        <p14:creationId xmlns:p14="http://schemas.microsoft.com/office/powerpoint/2010/main" val="25240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2055" y="580411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o conhecia; aquele, porém, que me enviou a batizar com água me disse: Aquele sobre quem vires descer e pousar o Espírito, esse é o que batiza com o Espírito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Santo...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6348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Joao 1:32-34</a:t>
            </a:r>
          </a:p>
        </p:txBody>
      </p:sp>
    </p:spTree>
    <p:extLst>
      <p:ext uri="{BB962C8B-B14F-4D97-AF65-F5344CB8AC3E}">
        <p14:creationId xmlns:p14="http://schemas.microsoft.com/office/powerpoint/2010/main" val="28989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29605" y="1029857"/>
            <a:ext cx="6418822" cy="3046988"/>
          </a:xfrm>
          <a:prstGeom prst="rect">
            <a:avLst/>
          </a:prstGeom>
          <a:solidFill>
            <a:schemeClr val="bg1">
              <a:lumMod val="95000"/>
              <a:alpha val="7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já pensou na importância de ter alguém ao seu lado, indicando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caminho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 seguir?</a:t>
            </a:r>
          </a:p>
        </p:txBody>
      </p:sp>
    </p:spTree>
    <p:extLst>
      <p:ext uri="{BB962C8B-B14F-4D97-AF65-F5344CB8AC3E}">
        <p14:creationId xmlns:p14="http://schemas.microsoft.com/office/powerpoint/2010/main" val="57050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1388" y="2036678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Pois eu, de fato, vi e tenho testificado que ele é o Filho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36348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Joao 1:32-34</a:t>
            </a:r>
          </a:p>
        </p:txBody>
      </p:sp>
    </p:spTree>
    <p:extLst>
      <p:ext uri="{BB962C8B-B14F-4D97-AF65-F5344CB8AC3E}">
        <p14:creationId xmlns:p14="http://schemas.microsoft.com/office/powerpoint/2010/main" val="193240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36671" y="589589"/>
            <a:ext cx="8694261" cy="2585323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características apresentam aqueles que são cheios do Espirito Santo?</a:t>
            </a:r>
          </a:p>
        </p:txBody>
      </p:sp>
    </p:spTree>
    <p:extLst>
      <p:ext uri="{BB962C8B-B14F-4D97-AF65-F5344CB8AC3E}">
        <p14:creationId xmlns:p14="http://schemas.microsoft.com/office/powerpoint/2010/main" val="1063262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9603" y="952945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“Mas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fruto do Espírito é: amor, alegria, paz, longanimidade, benignidade, bondade,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fidelidade,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mansidão, domínio próprio. Contra estas coisas não há lei.”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236348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Gálatas </a:t>
            </a:r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5:22-23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64140" y="1910390"/>
            <a:ext cx="5341462" cy="1754326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é o pecado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sem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perdão?</a:t>
            </a:r>
          </a:p>
        </p:txBody>
      </p:sp>
    </p:spTree>
    <p:extLst>
      <p:ext uri="{BB962C8B-B14F-4D97-AF65-F5344CB8AC3E}">
        <p14:creationId xmlns:p14="http://schemas.microsoft.com/office/powerpoint/2010/main" val="2923289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72832" y="1122278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“Por isso, vos declaro: todo pecado e blasfêmia serão perdoados aos homens; mas a blasfêmia contra o Espírito não será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perdoada”.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28429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12:31</a:t>
            </a:r>
          </a:p>
        </p:txBody>
      </p:sp>
    </p:spTree>
    <p:extLst>
      <p:ext uri="{BB962C8B-B14F-4D97-AF65-F5344CB8AC3E}">
        <p14:creationId xmlns:p14="http://schemas.microsoft.com/office/powerpoint/2010/main" val="8778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126140" y="3942390"/>
            <a:ext cx="8795859" cy="2585323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6.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advertência a Bíblia faz aos que rejeitam o Espírito Santo verdadeiro?</a:t>
            </a:r>
          </a:p>
        </p:txBody>
      </p:sp>
    </p:spTree>
    <p:extLst>
      <p:ext uri="{BB962C8B-B14F-4D97-AF65-F5344CB8AC3E}">
        <p14:creationId xmlns:p14="http://schemas.microsoft.com/office/powerpoint/2010/main" val="23724767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2032" y="1545611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 não entristeçais o Espírito de Deus, no qual fostes selados para o dia da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redenção”.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428429" y="5773003"/>
            <a:ext cx="381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Efésios 4:30</a:t>
            </a:r>
          </a:p>
        </p:txBody>
      </p:sp>
    </p:spTree>
    <p:extLst>
      <p:ext uri="{BB962C8B-B14F-4D97-AF65-F5344CB8AC3E}">
        <p14:creationId xmlns:p14="http://schemas.microsoft.com/office/powerpoint/2010/main" val="37885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20432" y="2460011"/>
            <a:ext cx="10282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“Não apagueis 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Espírito”.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07201" y="5705270"/>
            <a:ext cx="496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Tessalonicenses 5:19</a:t>
            </a:r>
          </a:p>
        </p:txBody>
      </p:sp>
    </p:spTree>
    <p:extLst>
      <p:ext uri="{BB962C8B-B14F-4D97-AF65-F5344CB8AC3E}">
        <p14:creationId xmlns:p14="http://schemas.microsoft.com/office/powerpoint/2010/main" val="232009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7998" y="1856800"/>
            <a:ext cx="10447868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O ESPÍRITO SANTO ATUA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pessoa é levada ao arrependimento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9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448806" y="1503990"/>
            <a:ext cx="8795859" cy="1754326"/>
          </a:xfrm>
          <a:prstGeom prst="rect">
            <a:avLst/>
          </a:prstGeom>
          <a:solidFill>
            <a:schemeClr val="bg1">
              <a:lumMod val="95000"/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Em nome de Jesus, o Espirito de Deus está falando:</a:t>
            </a:r>
          </a:p>
        </p:txBody>
      </p:sp>
    </p:spTree>
    <p:extLst>
      <p:ext uri="{BB962C8B-B14F-4D97-AF65-F5344CB8AC3E}">
        <p14:creationId xmlns:p14="http://schemas.microsoft.com/office/powerpoint/2010/main" val="473154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268719" y="451335"/>
            <a:ext cx="8432213" cy="2031325"/>
          </a:xfrm>
          <a:prstGeom prst="rect">
            <a:avLst/>
          </a:prstGeom>
          <a:solidFill>
            <a:schemeClr val="bg1">
              <a:lumMod val="9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ESPÍRITO SANTO MUITAS VEZES </a:t>
            </a:r>
          </a:p>
          <a:p>
            <a:pPr algn="ctr"/>
            <a:r>
              <a:rPr lang="pt-BR" sz="66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pt-BR" sz="66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age de maneira inesperada</a:t>
            </a:r>
          </a:p>
        </p:txBody>
      </p:sp>
    </p:spTree>
    <p:extLst>
      <p:ext uri="{BB962C8B-B14F-4D97-AF65-F5344CB8AC3E}">
        <p14:creationId xmlns:p14="http://schemas.microsoft.com/office/powerpoint/2010/main" val="840470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1099" y="1545611"/>
            <a:ext cx="102823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“Hoje, se ouvires a Sua à voz, não endureçais o vosso coração...”</a:t>
            </a:r>
          </a:p>
          <a:p>
            <a:pPr algn="ctr"/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29130" y="5739137"/>
            <a:ext cx="4962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Hebreus 3:7,8</a:t>
            </a:r>
          </a:p>
        </p:txBody>
      </p:sp>
    </p:spTree>
    <p:extLst>
      <p:ext uri="{BB962C8B-B14F-4D97-AF65-F5344CB8AC3E}">
        <p14:creationId xmlns:p14="http://schemas.microsoft.com/office/powerpoint/2010/main" val="132706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17473" y="2841723"/>
            <a:ext cx="4664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01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7815" y="474785"/>
            <a:ext cx="235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>
                <a:solidFill>
                  <a:srgbClr val="FFC000"/>
                </a:solidFill>
              </a:rPr>
              <a:t>PRÓXIMO TEMA:</a:t>
            </a:r>
            <a:endParaRPr lang="pt-BR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03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811866" y="4515334"/>
            <a:ext cx="7027334" cy="1938992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CUIDADO COM OS FALSOS 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guias de satanás</a:t>
            </a:r>
          </a:p>
        </p:txBody>
      </p:sp>
    </p:spTree>
    <p:extLst>
      <p:ext uri="{BB962C8B-B14F-4D97-AF65-F5344CB8AC3E}">
        <p14:creationId xmlns:p14="http://schemas.microsoft.com/office/powerpoint/2010/main" val="1667665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879254" y="4261334"/>
            <a:ext cx="6082786" cy="1938992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ESPÍRITO SANTO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é 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Verdade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756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89255" y="732812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“Este é aquele que veio por meio de água e sangue, Jesus Cristo; não somente com água, mas também com a água e com o sangue. E o Espírito é o que dá testemunho, porque o Espírito é 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verdade”.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16492" y="5806870"/>
            <a:ext cx="4236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I João 5:6</a:t>
            </a:r>
          </a:p>
        </p:txBody>
      </p:sp>
    </p:spTree>
    <p:extLst>
      <p:ext uri="{BB962C8B-B14F-4D97-AF65-F5344CB8AC3E}">
        <p14:creationId xmlns:p14="http://schemas.microsoft.com/office/powerpoint/2010/main" val="3170222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60718" y="4515333"/>
            <a:ext cx="6688081" cy="1938992"/>
          </a:xfrm>
          <a:prstGeom prst="rect">
            <a:avLst/>
          </a:prstGeom>
          <a:solidFill>
            <a:schemeClr val="bg1">
              <a:lumMod val="75000"/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COMO DEFINIR O 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ESPÍRITO SANTO?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81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1678</Words>
  <Application>Microsoft Office PowerPoint</Application>
  <PresentationFormat>Widescreen</PresentationFormat>
  <Paragraphs>228</Paragraphs>
  <Slides>52</Slides>
  <Notes>27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52</vt:i4>
      </vt:variant>
    </vt:vector>
  </HeadingPairs>
  <TitlesOfParts>
    <vt:vector size="57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37</cp:revision>
  <dcterms:created xsi:type="dcterms:W3CDTF">2018-07-15T00:20:40Z</dcterms:created>
  <dcterms:modified xsi:type="dcterms:W3CDTF">2018-07-23T00:33:42Z</dcterms:modified>
</cp:coreProperties>
</file>