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26" r:id="rId3"/>
    <p:sldId id="257" r:id="rId4"/>
    <p:sldId id="259" r:id="rId5"/>
    <p:sldId id="260" r:id="rId6"/>
    <p:sldId id="262" r:id="rId7"/>
    <p:sldId id="264" r:id="rId8"/>
    <p:sldId id="306" r:id="rId9"/>
    <p:sldId id="265" r:id="rId10"/>
    <p:sldId id="268" r:id="rId11"/>
    <p:sldId id="309" r:id="rId12"/>
    <p:sldId id="269" r:id="rId13"/>
    <p:sldId id="307" r:id="rId14"/>
    <p:sldId id="270" r:id="rId15"/>
    <p:sldId id="308" r:id="rId16"/>
    <p:sldId id="271" r:id="rId17"/>
    <p:sldId id="310" r:id="rId18"/>
    <p:sldId id="311" r:id="rId19"/>
    <p:sldId id="272" r:id="rId20"/>
    <p:sldId id="312" r:id="rId21"/>
    <p:sldId id="273" r:id="rId22"/>
    <p:sldId id="313" r:id="rId23"/>
    <p:sldId id="276" r:id="rId24"/>
    <p:sldId id="278" r:id="rId25"/>
    <p:sldId id="281" r:id="rId26"/>
    <p:sldId id="282" r:id="rId27"/>
    <p:sldId id="283" r:id="rId28"/>
    <p:sldId id="285" r:id="rId29"/>
    <p:sldId id="288" r:id="rId30"/>
    <p:sldId id="292" r:id="rId31"/>
    <p:sldId id="294" r:id="rId32"/>
    <p:sldId id="314" r:id="rId33"/>
    <p:sldId id="295" r:id="rId34"/>
    <p:sldId id="315" r:id="rId35"/>
    <p:sldId id="296" r:id="rId36"/>
    <p:sldId id="316" r:id="rId37"/>
    <p:sldId id="297" r:id="rId38"/>
    <p:sldId id="317" r:id="rId39"/>
    <p:sldId id="298" r:id="rId40"/>
    <p:sldId id="318" r:id="rId41"/>
    <p:sldId id="299" r:id="rId42"/>
    <p:sldId id="319" r:id="rId43"/>
    <p:sldId id="320" r:id="rId44"/>
    <p:sldId id="321" r:id="rId45"/>
    <p:sldId id="300" r:id="rId46"/>
    <p:sldId id="322" r:id="rId47"/>
    <p:sldId id="301" r:id="rId48"/>
    <p:sldId id="323" r:id="rId49"/>
    <p:sldId id="302" r:id="rId50"/>
    <p:sldId id="324" r:id="rId51"/>
    <p:sldId id="325" r:id="rId5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5182" autoAdjust="0"/>
  </p:normalViewPr>
  <p:slideViewPr>
    <p:cSldViewPr snapToGrid="0">
      <p:cViewPr varScale="1">
        <p:scale>
          <a:sx n="56" d="100"/>
          <a:sy n="56" d="100"/>
        </p:scale>
        <p:origin x="5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8B705-77E7-4963-A8B9-E757768CCA49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66FF5-5655-4CDD-A0C6-340F884C66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421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Até onde você iria para ajudar alguém? Quanto você pagaria pela liberdade de um amigo ou de um filho?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Que tipo de coisa você estaria disposto a fazer para libertar alguém que foi sequestrado?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68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2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Éden: falsificou a Palavra</a:t>
            </a:r>
            <a:r>
              <a:rPr lang="pt-BR" baseline="0" dirty="0" smtClean="0"/>
              <a:t> de Deus. Gênesis 3:1-5.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83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224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Nascimento do Filho de Deus: Satanás usou o rei Herodes para tentar matar o menino Jesus. Mat. 2:1 e 16.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642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521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601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Após</a:t>
            </a:r>
            <a:r>
              <a:rPr lang="pt-BR" baseline="0" dirty="0" smtClean="0"/>
              <a:t> o batismo de Jesus: apareceu transformado para tentar o Filho de Deus. Mateus 4:1-11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150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144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Ousadia do Inimigo</a:t>
            </a:r>
          </a:p>
          <a:p>
            <a:r>
              <a:rPr lang="pt-BR" dirty="0" smtClean="0"/>
              <a:t>O Diabo propôs um pacto a Jesus:</a:t>
            </a:r>
          </a:p>
          <a:p>
            <a:r>
              <a:rPr lang="pt-BR" dirty="0" smtClean="0"/>
              <a:t>E Se me adorar, dou-Te todos os reinos</a:t>
            </a:r>
          </a:p>
          <a:p>
            <a:r>
              <a:rPr lang="pt-BR" dirty="0" smtClean="0"/>
              <a:t>do mundo e a glória deles. Mat. 4:8-11.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043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48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 inimigo fez tudo para derrotar Jesus, porém não conseguiu. Em todas as tentações, Jesus foi mais que vencedor.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088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preciso muita comunhão com</a:t>
            </a:r>
          </a:p>
          <a:p>
            <a:r>
              <a:rPr lang="pt-BR" dirty="0" smtClean="0"/>
              <a:t>Deus, e o poder do Espirito</a:t>
            </a:r>
          </a:p>
          <a:p>
            <a:r>
              <a:rPr lang="pt-BR" dirty="0" smtClean="0"/>
              <a:t>Santo, para não cair nas suas</a:t>
            </a:r>
          </a:p>
          <a:p>
            <a:r>
              <a:rPr lang="pt-BR" dirty="0" smtClean="0"/>
              <a:t>tentações.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977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que Satanás não conseguiu derrotar</a:t>
            </a:r>
          </a:p>
          <a:p>
            <a:r>
              <a:rPr lang="pt-BR" dirty="0" smtClean="0"/>
              <a:t>Jesus, e por isso resolveu </a:t>
            </a:r>
            <a:r>
              <a:rPr lang="pt-BR" dirty="0" err="1" smtClean="0"/>
              <a:t>massacrá-IO</a:t>
            </a:r>
            <a:r>
              <a:rPr lang="pt-BR" dirty="0" smtClean="0"/>
              <a:t>,</a:t>
            </a:r>
          </a:p>
          <a:p>
            <a:r>
              <a:rPr lang="pt-BR" dirty="0" smtClean="0"/>
              <a:t>judiando </a:t>
            </a:r>
            <a:r>
              <a:rPr lang="pt-BR" dirty="0" err="1" smtClean="0"/>
              <a:t>dEle</a:t>
            </a:r>
            <a:r>
              <a:rPr lang="pt-BR" dirty="0" smtClean="0"/>
              <a:t> de forma muito cruel.</a:t>
            </a:r>
          </a:p>
          <a:p>
            <a:r>
              <a:rPr lang="pt-BR" dirty="0" smtClean="0"/>
              <a:t>Quanto mais isto acontecia, mais</a:t>
            </a:r>
          </a:p>
          <a:p>
            <a:r>
              <a:rPr lang="pt-BR" dirty="0" smtClean="0"/>
              <a:t>perfeito ficava o Plano da Salvação.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890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morte de Jesus foi a maior vitória</a:t>
            </a:r>
          </a:p>
          <a:p>
            <a:r>
              <a:rPr lang="pt-BR" dirty="0" smtClean="0"/>
              <a:t>contra o inimigo. Na cruz o Diabo foi</a:t>
            </a:r>
          </a:p>
          <a:p>
            <a:r>
              <a:rPr lang="pt-BR" dirty="0" smtClean="0"/>
              <a:t>Definitivamente derrotado, e não</a:t>
            </a:r>
          </a:p>
          <a:p>
            <a:r>
              <a:rPr lang="pt-BR" dirty="0" smtClean="0"/>
              <a:t>ficou nenhuma dúvida, em todo o</a:t>
            </a:r>
          </a:p>
          <a:p>
            <a:r>
              <a:rPr lang="pt-BR" dirty="0" smtClean="0"/>
              <a:t>Universo, que Jesus venceu.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433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assim, com a Sua própria vida nos comprou para</a:t>
            </a:r>
          </a:p>
          <a:p>
            <a:r>
              <a:rPr lang="pt-BR" dirty="0" smtClean="0"/>
              <a:t>Deus. Aleluia!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599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Diabo está irado contra aqueles que Amam e seguem a</a:t>
            </a:r>
          </a:p>
          <a:p>
            <a:r>
              <a:rPr lang="pt-BR" dirty="0" smtClean="0"/>
              <a:t>Jesus.</a:t>
            </a:r>
          </a:p>
          <a:p>
            <a:r>
              <a:rPr lang="pt-BR" dirty="0" smtClean="0"/>
              <a:t>Por isso, estabeleceu, por meio da Igreja Romana, alguns</a:t>
            </a:r>
          </a:p>
          <a:p>
            <a:r>
              <a:rPr lang="pt-BR" dirty="0" smtClean="0"/>
              <a:t>dogmas que agridem a verdade sobre Jesus Cristo.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121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Romana diz que os santos podem interceder pelo</a:t>
            </a:r>
          </a:p>
          <a:p>
            <a:r>
              <a:rPr lang="pt-BR" dirty="0" smtClean="0"/>
              <a:t>homem. Isto não é bíblico. </a:t>
            </a:r>
          </a:p>
          <a:p>
            <a:r>
              <a:rPr lang="pt-BR" dirty="0" smtClean="0"/>
              <a:t>Existe um santo para cada problema: o santo casamenteiro, o santo dos</a:t>
            </a:r>
          </a:p>
          <a:p>
            <a:r>
              <a:rPr lang="pt-BR" dirty="0" smtClean="0"/>
              <a:t>endividados. Tem até o santo das causas impossíveis.</a:t>
            </a:r>
          </a:p>
          <a:p>
            <a:r>
              <a:rPr lang="pt-BR" dirty="0" smtClean="0"/>
              <a:t>Tem um santo para cada dia do ano como tem mais santos do que os</a:t>
            </a:r>
          </a:p>
          <a:p>
            <a:r>
              <a:rPr lang="pt-BR" dirty="0" smtClean="0"/>
              <a:t>dias do ano, aqueles que sobraram foram encaixados no dia de todos os santos.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766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Dizem ainda que a virgem Maria é</a:t>
            </a:r>
          </a:p>
          <a:p>
            <a:r>
              <a:rPr lang="pt-BR" dirty="0" smtClean="0"/>
              <a:t>nossa advogada.(Citada na reza</a:t>
            </a:r>
          </a:p>
          <a:p>
            <a:r>
              <a:rPr lang="pt-BR" dirty="0" smtClean="0"/>
              <a:t>Salve Rainha).</a:t>
            </a:r>
          </a:p>
          <a:p>
            <a:r>
              <a:rPr lang="pt-BR" dirty="0" smtClean="0"/>
              <a:t>Quando falamos em Maria, algumas pessoas</a:t>
            </a:r>
          </a:p>
          <a:p>
            <a:r>
              <a:rPr lang="pt-BR" dirty="0" smtClean="0"/>
              <a:t>pensam que somos contra ela.</a:t>
            </a:r>
          </a:p>
          <a:p>
            <a:r>
              <a:rPr lang="pt-BR" dirty="0" smtClean="0"/>
              <a:t>Mas não podemos dizer que a digníssima Mãe de Jesus é a</a:t>
            </a:r>
          </a:p>
          <a:p>
            <a:r>
              <a:rPr lang="pt-BR" dirty="0" smtClean="0"/>
              <a:t>intercessora entre Deus e o homem, porque a Bíblia não fala</a:t>
            </a:r>
          </a:p>
          <a:p>
            <a:r>
              <a:rPr lang="pt-BR" dirty="0" smtClean="0"/>
              <a:t>isto em lugar nenhum.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529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a Igreja Romana prega estas coisas, ela joga por</a:t>
            </a:r>
            <a:r>
              <a:rPr lang="pt-BR" baseline="0" dirty="0" smtClean="0"/>
              <a:t> terra a grande verdade sobre Jesus Cristo, confunde tudo </a:t>
            </a:r>
          </a:p>
          <a:p>
            <a:r>
              <a:rPr lang="pt-BR" baseline="0" dirty="0" smtClean="0"/>
              <a:t>E contribui para a perdição das pessoas.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Saiba que unicamente Jesus pode interceder por você.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603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Quem pagou o preço pelos nossos pecados</a:t>
            </a:r>
          </a:p>
          <a:p>
            <a:r>
              <a:rPr lang="pt-BR" dirty="0" smtClean="0"/>
              <a:t>e se habilitou assim como Mediador? </a:t>
            </a:r>
          </a:p>
          <a:p>
            <a:endParaRPr lang="pt-BR" dirty="0" smtClean="0"/>
          </a:p>
          <a:p>
            <a:r>
              <a:rPr lang="pt-BR" dirty="0" smtClean="0"/>
              <a:t>I Coríntios 15:3.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34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96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Quando Cristo era uma criança, o plano de Satanás era mata-lo.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8529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0 que Jesus faz com os nossos pecados?</a:t>
            </a:r>
          </a:p>
          <a:p>
            <a:r>
              <a:rPr lang="pt-BR" dirty="0" smtClean="0"/>
              <a:t>Miquéias 7:19.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5278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428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Somente por meio de Quem podemos ser justificados?</a:t>
            </a:r>
          </a:p>
          <a:p>
            <a:r>
              <a:rPr lang="pt-BR" dirty="0" smtClean="0"/>
              <a:t>Romanos 5:1.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48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353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Em Quem podemos ter</a:t>
            </a:r>
            <a:r>
              <a:rPr lang="pt-BR" baseline="0" dirty="0" smtClean="0"/>
              <a:t> </a:t>
            </a:r>
            <a:r>
              <a:rPr lang="pt-BR" dirty="0" smtClean="0"/>
              <a:t>a redenção dos nossos</a:t>
            </a:r>
          </a:p>
          <a:p>
            <a:r>
              <a:rPr lang="pt-BR" dirty="0" smtClean="0"/>
              <a:t>pecados?</a:t>
            </a:r>
          </a:p>
          <a:p>
            <a:r>
              <a:rPr lang="pt-BR" dirty="0" smtClean="0"/>
              <a:t>Efésios 1:7.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917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25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Qual foi o preço pago</a:t>
            </a:r>
            <a:r>
              <a:rPr lang="pt-BR" baseline="0" dirty="0" smtClean="0"/>
              <a:t> </a:t>
            </a:r>
            <a:r>
              <a:rPr lang="pt-BR" dirty="0" smtClean="0"/>
              <a:t>pelo pecado?</a:t>
            </a:r>
          </a:p>
          <a:p>
            <a:r>
              <a:rPr lang="pt-BR" dirty="0" smtClean="0"/>
              <a:t>I Pedro 2:24.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747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5686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Qual a única maneira de ser salvo do pecado?</a:t>
            </a:r>
          </a:p>
          <a:p>
            <a:r>
              <a:rPr lang="pt-BR" dirty="0" smtClean="0"/>
              <a:t>Ezequiel 18:21; </a:t>
            </a:r>
          </a:p>
          <a:p>
            <a:r>
              <a:rPr lang="pt-BR" dirty="0" smtClean="0"/>
              <a:t>João 1:29;</a:t>
            </a:r>
          </a:p>
          <a:p>
            <a:r>
              <a:rPr lang="pt-BR" dirty="0" smtClean="0"/>
              <a:t>Atos 4:12.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895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31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Após o seu batismo, o inimigo não desejava mais a morte de Jesus, e, sim, que Ele caísse em pecado.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Depois, usou o apóstolo Pedro para tentar </a:t>
            </a:r>
            <a:r>
              <a:rPr lang="pt-BR" dirty="0" err="1" smtClean="0"/>
              <a:t>desanimá-lO</a:t>
            </a:r>
            <a:r>
              <a:rPr lang="pt-BR" dirty="0" smtClean="0"/>
              <a:t>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3770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5439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9485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Qual a instrução dada a Pela virgem Maria nas</a:t>
            </a:r>
          </a:p>
          <a:p>
            <a:r>
              <a:rPr lang="pt-BR" dirty="0" smtClean="0"/>
              <a:t>bodas de </a:t>
            </a:r>
            <a:r>
              <a:rPr lang="pt-BR" dirty="0" err="1" smtClean="0"/>
              <a:t>Caná</a:t>
            </a:r>
            <a:r>
              <a:rPr lang="pt-BR" dirty="0" smtClean="0"/>
              <a:t>?</a:t>
            </a:r>
          </a:p>
          <a:p>
            <a:endParaRPr lang="pt-BR" dirty="0" smtClean="0"/>
          </a:p>
          <a:p>
            <a:r>
              <a:rPr lang="pt-BR" dirty="0" smtClean="0"/>
              <a:t>João 2:5.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618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4872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Quem é o nosso a</a:t>
            </a:r>
            <a:r>
              <a:rPr lang="pt-BR" baseline="0" dirty="0" smtClean="0"/>
              <a:t> </a:t>
            </a:r>
            <a:r>
              <a:rPr lang="pt-BR" dirty="0" smtClean="0"/>
              <a:t>representante no Céu?</a:t>
            </a:r>
          </a:p>
          <a:p>
            <a:endParaRPr lang="pt-BR" dirty="0" smtClean="0"/>
          </a:p>
          <a:p>
            <a:r>
              <a:rPr lang="pt-BR" dirty="0" smtClean="0"/>
              <a:t>Hebreus 4:14-16.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5162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6370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r>
              <a:rPr lang="pt-BR" dirty="0" smtClean="0"/>
              <a:t>Quando a pessoa coloca um santo como mediador, a verdade</a:t>
            </a:r>
          </a:p>
          <a:p>
            <a:r>
              <a:rPr lang="pt-BR" dirty="0" smtClean="0"/>
              <a:t>sobre Jesus é lançada por terra.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Como Satanás não conseguiu vencer Jesus, então ele tenta afastar Jesus da sua vida.</a:t>
            </a:r>
          </a:p>
          <a:p>
            <a:r>
              <a:rPr lang="pt-BR" dirty="0" smtClean="0"/>
              <a:t>Nenhum personagem</a:t>
            </a:r>
            <a:r>
              <a:rPr lang="pt-BR" baseline="0" dirty="0" smtClean="0"/>
              <a:t> </a:t>
            </a:r>
            <a:r>
              <a:rPr lang="pt-BR" dirty="0" smtClean="0"/>
              <a:t>bíblico: apóstolo,</a:t>
            </a:r>
          </a:p>
          <a:p>
            <a:r>
              <a:rPr lang="pt-BR" dirty="0" smtClean="0"/>
              <a:t>profeta, santo ou mesmo a virgem Maria pode ser nosso mediador. Só Jesus.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83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Jesus está agora no céu, intercedendo por</a:t>
            </a:r>
            <a:r>
              <a:rPr lang="pt-BR" baseline="0" dirty="0" smtClean="0"/>
              <a:t> mim. Eu o aceito como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meu único Mediador e quero entregar minha vida a Ele.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80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Hoje a estratégia de Satanás é tentar tirar Jesus da vida das pessoas, impedindo que elas O aceitem como o único Mediador delas diante de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639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 </a:t>
            </a:r>
          </a:p>
          <a:p>
            <a:endParaRPr lang="pt-BR" dirty="0" smtClean="0"/>
          </a:p>
          <a:p>
            <a:r>
              <a:rPr lang="pt-BR" dirty="0" smtClean="0"/>
              <a:t>Jesus é a verdade. João 14:6</a:t>
            </a:r>
          </a:p>
          <a:p>
            <a:r>
              <a:rPr lang="pt-BR" dirty="0" smtClean="0"/>
              <a:t>Como Satanás jogou esta verdade por terra?</a:t>
            </a:r>
          </a:p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31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Mesmo</a:t>
            </a:r>
            <a:r>
              <a:rPr lang="pt-BR" baseline="0" dirty="0" smtClean="0"/>
              <a:t> lá no céu, a ira do nosso adversário era sempre contra o nosso Senhor Jesus. Apocalipse 12:7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08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Ira Contra Jesus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503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No céu, rebelou-se contra Deus, e assim, iniciou o Grande Conflito. </a:t>
            </a:r>
            <a:r>
              <a:rPr lang="pt-BR" dirty="0" err="1" smtClean="0"/>
              <a:t>Apoc</a:t>
            </a:r>
            <a:r>
              <a:rPr lang="pt-BR" dirty="0" smtClean="0"/>
              <a:t>. 12:7 a 12.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6FF5-5655-4CDD-A0C6-340F884C660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43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76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80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25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89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8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98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66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47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9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90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5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27C3-E60F-4D9F-A988-09D37D220C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8F77C-2201-4B30-AB24-552A702F7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40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665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88534" y="1202268"/>
            <a:ext cx="5604933" cy="341632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céu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a ira do nosso adversário era sempre contra o nosso Senhor Jesus. </a:t>
            </a:r>
            <a:endParaRPr lang="pt-BR" sz="54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882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58534" y="5503334"/>
            <a:ext cx="6807199" cy="1015663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IRA CONTRA JESUS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6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3868" y="4842934"/>
            <a:ext cx="6807199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NO CÉU: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rebelou-se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contra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425559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921" y="1384094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“Houve peleja no céu. Miguel e os seus anjos pelejaram contra o dragão. Também pelejaram o dragão e seus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anjos”.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12:7</a:t>
            </a:r>
          </a:p>
        </p:txBody>
      </p:sp>
    </p:spTree>
    <p:extLst>
      <p:ext uri="{BB962C8B-B14F-4D97-AF65-F5344CB8AC3E}">
        <p14:creationId xmlns:p14="http://schemas.microsoft.com/office/powerpoint/2010/main" val="328743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26269" y="4741334"/>
            <a:ext cx="7687732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ÉDEN: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falsificou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Palavra de Deus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19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8987" y="2146094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a serpente disse à mulher: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certo que não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morrereis”.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3:4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0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5469" y="4985140"/>
            <a:ext cx="10566399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NASCIMENTO DO FILHO DE DEUS: 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usou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rei Herodes para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tentar matar Jesus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1387" y="1079294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“Tendo Jesus nascido em Belém da Judéia, em dias do rei Herodes, eis que vieram uns magos do Oriente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Jerusalém”.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2:1 e 16</a:t>
            </a:r>
          </a:p>
        </p:txBody>
      </p:sp>
    </p:spTree>
    <p:extLst>
      <p:ext uri="{BB962C8B-B14F-4D97-AF65-F5344CB8AC3E}">
        <p14:creationId xmlns:p14="http://schemas.microsoft.com/office/powerpoint/2010/main" val="3384851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8987" y="452761"/>
            <a:ext cx="102823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“Vendo-se iludido pelos magos, enfureceu-se Herodes grandemente e mandou matar todos os meninos de Belém e de todos os seus arredores, de dois anos para baixo, conforme o tempo do qual com precisão se informara dos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magos”.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2:1 e 16</a:t>
            </a:r>
          </a:p>
        </p:txBody>
      </p:sp>
    </p:spTree>
    <p:extLst>
      <p:ext uri="{BB962C8B-B14F-4D97-AF65-F5344CB8AC3E}">
        <p14:creationId xmlns:p14="http://schemas.microsoft.com/office/powerpoint/2010/main" val="2139351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5469" y="4985140"/>
            <a:ext cx="10566399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BATISMO DE JESUS: 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apareceu transformado para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tentar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5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62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8987" y="774494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“Levou-o ainda o diabo a um monte muito alto, mostrou-lhe todos os reinos do mundo e a glória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deles 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lhe disse: Tudo isto te darei se, prostrado, me adorares”.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4:8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49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44933" y="1225940"/>
            <a:ext cx="3589867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OUSADIA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Do inimigo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78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7521" y="1942894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 seguir, foi Jesus levado pelo Espírito ao deserto, para ser tentado pelo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diabo”.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4:1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90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58534" y="982134"/>
            <a:ext cx="7382933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Satanás, fará de tudo para que você caia em tentação.</a:t>
            </a:r>
            <a:endParaRPr lang="pt-BR" sz="54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9324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83467" y="4697273"/>
            <a:ext cx="5046133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assacrou Jesus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51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83467" y="4697273"/>
            <a:ext cx="5046133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MORTE DE JESUS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foi a maior vitória!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43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8668" y="3014134"/>
            <a:ext cx="4419600" cy="341632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deu a sua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própria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 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nos comprou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Deus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</a:t>
            </a:r>
            <a:endParaRPr lang="pt-BR" sz="54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3193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42934" y="1818606"/>
            <a:ext cx="5046133" cy="2585323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DIABO ESTÁ IRADO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Contra aqueles que amam a Jesus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77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37868" y="1100667"/>
            <a:ext cx="4419600" cy="4247317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Romana diz que os santos podem interceder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pelo homem.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Isto não é bíblico.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0123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92800" y="2225006"/>
            <a:ext cx="5046133" cy="2585323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VIRGEM MARIA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pode interceder pelos pecadores?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0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36037" y="495533"/>
            <a:ext cx="7332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ATÉ ONDE VOCÊ IRIA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libertar alguém?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14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77999" y="575734"/>
            <a:ext cx="8619069" cy="2585323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a Igreja Romana prega estas coisas, ela joga por terra a grande verdade sobre Jesus Cristo</a:t>
            </a:r>
          </a:p>
        </p:txBody>
      </p:sp>
    </p:spTree>
    <p:extLst>
      <p:ext uri="{BB962C8B-B14F-4D97-AF65-F5344CB8AC3E}">
        <p14:creationId xmlns:p14="http://schemas.microsoft.com/office/powerpoint/2010/main" val="1071548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13867" y="728135"/>
            <a:ext cx="5672667" cy="341632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pagou o preço pelos nossos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pecados 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habilitou assim como Mediador? </a:t>
            </a:r>
          </a:p>
        </p:txBody>
      </p:sp>
    </p:spTree>
    <p:extLst>
      <p:ext uri="{BB962C8B-B14F-4D97-AF65-F5344CB8AC3E}">
        <p14:creationId xmlns:p14="http://schemas.microsoft.com/office/powerpoint/2010/main" val="1393123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9121" y="114702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“Antes de tudo, vos entreguei o que também recebi: que Cristo morreu pelos nossos pecados, segundo 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Escrituras”.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15:3</a:t>
            </a:r>
          </a:p>
        </p:txBody>
      </p:sp>
    </p:spTree>
    <p:extLst>
      <p:ext uri="{BB962C8B-B14F-4D97-AF65-F5344CB8AC3E}">
        <p14:creationId xmlns:p14="http://schemas.microsoft.com/office/powerpoint/2010/main" val="3905072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84801" y="2065868"/>
            <a:ext cx="5672667" cy="1754326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0 que Jesus faz com os nossos pecados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405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9121" y="1147028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“Tornará a ter compaixão de nós; pisará aos pés as nossas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iniquidades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lançará todos os nossos pecados nas profundezas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Miquéias 7:19</a:t>
            </a:r>
          </a:p>
        </p:txBody>
      </p:sp>
    </p:spTree>
    <p:extLst>
      <p:ext uri="{BB962C8B-B14F-4D97-AF65-F5344CB8AC3E}">
        <p14:creationId xmlns:p14="http://schemas.microsoft.com/office/powerpoint/2010/main" val="3873920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1" y="1981201"/>
            <a:ext cx="5672667" cy="2585323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Somente por meio de Quem podemos ser justificados?</a:t>
            </a:r>
          </a:p>
        </p:txBody>
      </p:sp>
    </p:spTree>
    <p:extLst>
      <p:ext uri="{BB962C8B-B14F-4D97-AF65-F5344CB8AC3E}">
        <p14:creationId xmlns:p14="http://schemas.microsoft.com/office/powerpoint/2010/main" val="1512396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921" y="1570361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“Justificados, pois, mediante a fé, temos paz com Deus por meio de nosso Senhor Jesus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5:1</a:t>
            </a:r>
          </a:p>
        </p:txBody>
      </p:sp>
    </p:spTree>
    <p:extLst>
      <p:ext uri="{BB962C8B-B14F-4D97-AF65-F5344CB8AC3E}">
        <p14:creationId xmlns:p14="http://schemas.microsoft.com/office/powerpoint/2010/main" val="52003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1334" y="2048935"/>
            <a:ext cx="5672667" cy="2585323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Quem podemos ter a redenção dos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nossos pecados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1806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921" y="1570361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“no qual temos a redenção, pelo seu sangue, a remissão dos pecados, segundo a riqueza da sua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graça”.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1:7</a:t>
            </a:r>
          </a:p>
        </p:txBody>
      </p:sp>
    </p:spTree>
    <p:extLst>
      <p:ext uri="{BB962C8B-B14F-4D97-AF65-F5344CB8AC3E}">
        <p14:creationId xmlns:p14="http://schemas.microsoft.com/office/powerpoint/2010/main" val="2444518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9867" y="1117602"/>
            <a:ext cx="5672667" cy="1754326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foi o preço pago pelo pecado?</a:t>
            </a:r>
          </a:p>
        </p:txBody>
      </p:sp>
    </p:spTree>
    <p:extLst>
      <p:ext uri="{BB962C8B-B14F-4D97-AF65-F5344CB8AC3E}">
        <p14:creationId xmlns:p14="http://schemas.microsoft.com/office/powerpoint/2010/main" val="105789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0570" y="4051533"/>
            <a:ext cx="9845429" cy="221599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TODAS AS TENTAÇÕES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Jesus foi mais que vencedor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71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9787" y="571294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“carregando ele mesmo em seu corpo, sobre o madeiro, os nossos pecados, para que nós, mortos para os pecados, vivamos para a justiça; por suas chagas, fostes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sarados”.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Pedro 2:24</a:t>
            </a:r>
          </a:p>
        </p:txBody>
      </p:sp>
    </p:spTree>
    <p:extLst>
      <p:ext uri="{BB962C8B-B14F-4D97-AF65-F5344CB8AC3E}">
        <p14:creationId xmlns:p14="http://schemas.microsoft.com/office/powerpoint/2010/main" val="1365366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51200" y="931336"/>
            <a:ext cx="6163733" cy="1754326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6.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a única maneira de ser salvo do pecado?</a:t>
            </a:r>
          </a:p>
        </p:txBody>
      </p:sp>
    </p:spTree>
    <p:extLst>
      <p:ext uri="{BB962C8B-B14F-4D97-AF65-F5344CB8AC3E}">
        <p14:creationId xmlns:p14="http://schemas.microsoft.com/office/powerpoint/2010/main" val="1308685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9787" y="571294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“Mas, se o perverso se converter de todos os pecados que cometeu, e guardar todos os meus estatutos, e fizer o que é reto e justo, certamente, viverá; não será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morto”.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5559" y="57918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Ezequiel 18:21</a:t>
            </a:r>
          </a:p>
        </p:txBody>
      </p:sp>
    </p:spTree>
    <p:extLst>
      <p:ext uri="{BB962C8B-B14F-4D97-AF65-F5344CB8AC3E}">
        <p14:creationId xmlns:p14="http://schemas.microsoft.com/office/powerpoint/2010/main" val="175067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9120" y="1434894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“No dia seguinte, viu João a Jesus, que vinha para ele, e disse: Eis o Cordeiro de Deus, que tira o pecado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mundo!”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5902" y="57072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1:29</a:t>
            </a:r>
          </a:p>
        </p:txBody>
      </p:sp>
    </p:spTree>
    <p:extLst>
      <p:ext uri="{BB962C8B-B14F-4D97-AF65-F5344CB8AC3E}">
        <p14:creationId xmlns:p14="http://schemas.microsoft.com/office/powerpoint/2010/main" val="2985495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7520" y="70676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 não há salvação em nenhum outro; porque abaixo do céu não existe nenhum outro nome, dado entre os homens, pelo qual importa que sejamos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salvos”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5902" y="57072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4:12</a:t>
            </a:r>
          </a:p>
        </p:txBody>
      </p:sp>
    </p:spTree>
    <p:extLst>
      <p:ext uri="{BB962C8B-B14F-4D97-AF65-F5344CB8AC3E}">
        <p14:creationId xmlns:p14="http://schemas.microsoft.com/office/powerpoint/2010/main" val="979448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3799" y="4943234"/>
            <a:ext cx="9533468" cy="1754326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7.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a instrução dada a Pela virgem Maria </a:t>
            </a:r>
            <a:r>
              <a:rPr lang="pt-BR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nasbodas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Caná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5987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4454" y="2061427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“Então, ela falou aos serventes: Fazei tudo o que ele vos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disser”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5902" y="57072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2:5</a:t>
            </a:r>
          </a:p>
        </p:txBody>
      </p:sp>
    </p:spTree>
    <p:extLst>
      <p:ext uri="{BB962C8B-B14F-4D97-AF65-F5344CB8AC3E}">
        <p14:creationId xmlns:p14="http://schemas.microsoft.com/office/powerpoint/2010/main" val="3692325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6733" y="3588568"/>
            <a:ext cx="9533468" cy="1754326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8.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é o nosso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representante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Céu?</a:t>
            </a:r>
          </a:p>
        </p:txBody>
      </p:sp>
    </p:spTree>
    <p:extLst>
      <p:ext uri="{BB962C8B-B14F-4D97-AF65-F5344CB8AC3E}">
        <p14:creationId xmlns:p14="http://schemas.microsoft.com/office/powerpoint/2010/main" val="505003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2321" y="106236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“Tendo, pois, a Jesus, o Filho de Deus, como grande sumo sacerdote que penetrou os céus, conservemos firmes a nossa confissão.”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44702" y="569029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4:14-16</a:t>
            </a:r>
          </a:p>
        </p:txBody>
      </p:sp>
    </p:spTree>
    <p:extLst>
      <p:ext uri="{BB962C8B-B14F-4D97-AF65-F5344CB8AC3E}">
        <p14:creationId xmlns:p14="http://schemas.microsoft.com/office/powerpoint/2010/main" val="2896485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7734" y="1547672"/>
            <a:ext cx="5046133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SOMENTE JESUS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É o nosso Mediador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3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13467" y="1320800"/>
            <a:ext cx="8534400" cy="1754326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Cristo era uma criança, o plano de Satanás era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mata-lo.</a:t>
            </a:r>
            <a:endParaRPr lang="pt-BR" sz="54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31583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6535" y="2783805"/>
            <a:ext cx="4318000" cy="92333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</a:p>
        </p:txBody>
      </p:sp>
    </p:spTree>
    <p:extLst>
      <p:ext uri="{BB962C8B-B14F-4D97-AF65-F5344CB8AC3E}">
        <p14:creationId xmlns:p14="http://schemas.microsoft.com/office/powerpoint/2010/main" val="3463251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7815" y="474785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1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05637" y="2832333"/>
            <a:ext cx="7332784" cy="2215991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 USOU PEDRO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desanimar Jesus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5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5103" y="4170066"/>
            <a:ext cx="9896230" cy="2215991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 NÃO QUER QUE NINGUÉM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aceite Jesus como Salvador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5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9370" y="1477666"/>
            <a:ext cx="6814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SÓ JESUS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É A VERDADE</a:t>
            </a:r>
          </a:p>
        </p:txBody>
      </p:sp>
    </p:spTree>
    <p:extLst>
      <p:ext uri="{BB962C8B-B14F-4D97-AF65-F5344CB8AC3E}">
        <p14:creationId xmlns:p14="http://schemas.microsoft.com/office/powerpoint/2010/main" val="10120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921" y="1485694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“Examinais as Escrituras, porque julgais ter nelas a vida eterna, e são elas mesmas que testificam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14:6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019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1721</Words>
  <Application>Microsoft Office PowerPoint</Application>
  <PresentationFormat>Widescreen</PresentationFormat>
  <Paragraphs>250</Paragraphs>
  <Slides>51</Slides>
  <Notes>47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6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51</cp:revision>
  <dcterms:created xsi:type="dcterms:W3CDTF">2018-07-14T16:47:50Z</dcterms:created>
  <dcterms:modified xsi:type="dcterms:W3CDTF">2018-07-23T00:32:55Z</dcterms:modified>
</cp:coreProperties>
</file>