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1" r:id="rId3"/>
    <p:sldId id="257" r:id="rId4"/>
    <p:sldId id="258" r:id="rId5"/>
    <p:sldId id="302" r:id="rId6"/>
    <p:sldId id="260" r:id="rId7"/>
    <p:sldId id="263" r:id="rId8"/>
    <p:sldId id="289" r:id="rId9"/>
    <p:sldId id="265" r:id="rId10"/>
    <p:sldId id="266" r:id="rId11"/>
    <p:sldId id="267" r:id="rId12"/>
    <p:sldId id="268" r:id="rId13"/>
    <p:sldId id="269" r:id="rId14"/>
    <p:sldId id="291" r:id="rId15"/>
    <p:sldId id="270" r:id="rId16"/>
    <p:sldId id="292" r:id="rId17"/>
    <p:sldId id="273" r:id="rId18"/>
    <p:sldId id="294" r:id="rId19"/>
    <p:sldId id="295" r:id="rId20"/>
    <p:sldId id="276" r:id="rId21"/>
    <p:sldId id="296" r:id="rId22"/>
    <p:sldId id="297" r:id="rId23"/>
    <p:sldId id="288" r:id="rId24"/>
    <p:sldId id="298" r:id="rId25"/>
    <p:sldId id="277" r:id="rId26"/>
    <p:sldId id="299" r:id="rId27"/>
    <p:sldId id="278" r:id="rId28"/>
    <p:sldId id="300" r:id="rId29"/>
    <p:sldId id="279" r:id="rId30"/>
    <p:sldId id="280" r:id="rId31"/>
    <p:sldId id="284" r:id="rId32"/>
    <p:sldId id="287" r:id="rId33"/>
    <p:sldId id="303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2711" autoAdjust="0"/>
  </p:normalViewPr>
  <p:slideViewPr>
    <p:cSldViewPr snapToGrid="0">
      <p:cViewPr varScale="1">
        <p:scale>
          <a:sx n="54" d="100"/>
          <a:sy n="54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9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A773-7967-42F6-80E0-990C822B85E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430F9-B694-4CE2-BE96-63BADFEE78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92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Porque todos os seres humanos, mesmo índios e não civilizados,</a:t>
            </a:r>
          </a:p>
          <a:p>
            <a:r>
              <a:rPr lang="pt-BR" dirty="0" smtClean="0"/>
              <a:t>têm a necessidade de adorar um ser superior como Deus?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670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Satanás atacou a verdade sobre</a:t>
            </a:r>
          </a:p>
          <a:p>
            <a:r>
              <a:rPr lang="pt-BR" dirty="0" smtClean="0"/>
              <a:t>Deus, usando a Igreja Romana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43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Quem seria este homem? As pessoas se curvam diante dos líderes romanos, aclamando-os e </a:t>
            </a:r>
          </a:p>
          <a:p>
            <a:r>
              <a:rPr lang="pt-BR" dirty="0" smtClean="0"/>
              <a:t>reverenciando-os como se fossem o próprio Deus; assim a primeira verdade é jogada por terra. "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365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Como o inimigo usou a </a:t>
            </a:r>
          </a:p>
          <a:p>
            <a:r>
              <a:rPr lang="pt-BR" dirty="0" smtClean="0"/>
              <a:t>Igreja Romana para </a:t>
            </a:r>
          </a:p>
          <a:p>
            <a:r>
              <a:rPr lang="pt-BR" dirty="0" smtClean="0"/>
              <a:t>jogar a verdade por terra?</a:t>
            </a:r>
          </a:p>
          <a:p>
            <a:endParaRPr lang="pt-BR" dirty="0" smtClean="0"/>
          </a:p>
          <a:p>
            <a:r>
              <a:rPr lang="pt-BR" dirty="0" smtClean="0"/>
              <a:t>Daniel 8:12;</a:t>
            </a:r>
          </a:p>
          <a:p>
            <a:r>
              <a:rPr lang="pt-BR" dirty="0" smtClean="0"/>
              <a:t>Apocalipse 17:1.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81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Quem somente pode</a:t>
            </a:r>
          </a:p>
          <a:p>
            <a:r>
              <a:rPr lang="pt-BR" dirty="0" smtClean="0"/>
              <a:t>perdoar pecados?</a:t>
            </a:r>
          </a:p>
          <a:p>
            <a:endParaRPr lang="pt-BR" dirty="0" smtClean="0"/>
          </a:p>
          <a:p>
            <a:r>
              <a:rPr lang="pt-BR" dirty="0" smtClean="0"/>
              <a:t>I João 1:9.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51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Quem somente deve ser</a:t>
            </a:r>
          </a:p>
          <a:p>
            <a:r>
              <a:rPr lang="pt-BR" dirty="0" smtClean="0"/>
              <a:t>adorado?</a:t>
            </a:r>
          </a:p>
          <a:p>
            <a:endParaRPr lang="pt-BR" dirty="0" smtClean="0"/>
          </a:p>
          <a:p>
            <a:r>
              <a:rPr lang="pt-BR" dirty="0" smtClean="0"/>
              <a:t>Lucas 4:8.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869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Bíblia-</a:t>
            </a:r>
          </a:p>
          <a:p>
            <a:r>
              <a:rPr lang="pt-BR" dirty="0" smtClean="0"/>
              <a:t>Qual é o chamado de</a:t>
            </a:r>
          </a:p>
          <a:p>
            <a:r>
              <a:rPr lang="pt-BR" dirty="0" smtClean="0"/>
              <a:t>Deus para Seu POVO</a:t>
            </a:r>
          </a:p>
          <a:p>
            <a:r>
              <a:rPr lang="pt-BR" dirty="0" smtClean="0"/>
              <a:t>que está nas igrejas</a:t>
            </a:r>
          </a:p>
          <a:p>
            <a:r>
              <a:rPr lang="pt-BR" dirty="0" smtClean="0"/>
              <a:t>que não O adoram?</a:t>
            </a:r>
          </a:p>
          <a:p>
            <a:endParaRPr lang="pt-BR" dirty="0" smtClean="0"/>
          </a:p>
          <a:p>
            <a:r>
              <a:rPr lang="pt-BR" dirty="0" smtClean="0"/>
              <a:t>Apocalipse 18:4.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707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Hoje, Deus está dizendo para você sair</a:t>
            </a:r>
          </a:p>
          <a:p>
            <a:r>
              <a:rPr lang="pt-BR" dirty="0" smtClean="0"/>
              <a:t>do erro e vir para a  verdade; sair do</a:t>
            </a:r>
          </a:p>
          <a:p>
            <a:r>
              <a:rPr lang="pt-BR" dirty="0" smtClean="0"/>
              <a:t>caminho errado e vir para ;caminho certo.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988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deve adorar e confessar os seus</a:t>
            </a:r>
          </a:p>
          <a:p>
            <a:r>
              <a:rPr lang="pt-BR" dirty="0" smtClean="0"/>
              <a:t>pecados somente a Deus, em nome de</a:t>
            </a:r>
          </a:p>
          <a:p>
            <a:r>
              <a:rPr lang="pt-BR" dirty="0" smtClean="0"/>
              <a:t>Jesus; e deve ser um cristão que ame</a:t>
            </a:r>
          </a:p>
          <a:p>
            <a:r>
              <a:rPr lang="pt-BR" dirty="0" smtClean="0"/>
              <a:t>a Deus e também o próximo.</a:t>
            </a:r>
          </a:p>
          <a:p>
            <a:r>
              <a:rPr lang="pt-BR" dirty="0" smtClean="0"/>
              <a:t>Assim a verdade da Palavra de</a:t>
            </a:r>
          </a:p>
          <a:p>
            <a:r>
              <a:rPr lang="pt-BR" dirty="0" smtClean="0"/>
              <a:t>Deus vai ser restaurada no</a:t>
            </a:r>
          </a:p>
          <a:p>
            <a:r>
              <a:rPr lang="pt-BR" dirty="0" smtClean="0"/>
              <a:t>seu coração.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428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Peça para se fiel a Deus e a Sua palavra.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Peça que o ajude a ser um adorador verdadeiro daquele que fez os céus e a terra, o Senhor Deus, o Todo-Poderoso.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654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endParaRPr lang="pt-BR" dirty="0" smtClean="0"/>
          </a:p>
          <a:p>
            <a:r>
              <a:rPr lang="pt-BR" dirty="0" smtClean="0"/>
              <a:t>Muitas pessoas têm deixado de adorar o Criador dos céus e da</a:t>
            </a:r>
          </a:p>
          <a:p>
            <a:r>
              <a:rPr lang="pt-BR" dirty="0" smtClean="0"/>
              <a:t>terra; eu, porém, quero adorar somente a Deus</a:t>
            </a:r>
          </a:p>
          <a:p>
            <a:r>
              <a:rPr lang="pt-BR" dirty="0" smtClean="0"/>
              <a:t>e confessar meus pecados somente a Ele.</a:t>
            </a:r>
          </a:p>
          <a:p>
            <a:r>
              <a:rPr lang="pt-BR" dirty="0" smtClean="0"/>
              <a:t>Louvado seja Deus!</a:t>
            </a:r>
          </a:p>
          <a:p>
            <a:endParaRPr lang="pt-BR" dirty="0" smtClean="0"/>
          </a:p>
          <a:p>
            <a:r>
              <a:rPr lang="pt-BR" dirty="0" smtClean="0"/>
              <a:t>[xi] sim [ ] não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96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Satanás sempre quis ser adorado, por isso provocou uma guerra no Céu induzindo uma terça parte dos anjos e se rebelarem contra Deus. Apocalipse 12:4.</a:t>
            </a:r>
          </a:p>
          <a:p>
            <a:r>
              <a:rPr lang="pt-BR" dirty="0" smtClean="0"/>
              <a:t>Assim, ele foi expulso do Céu, porém</a:t>
            </a:r>
          </a:p>
          <a:p>
            <a:r>
              <a:rPr lang="pt-BR" dirty="0" smtClean="0"/>
              <a:t>ainda quer ser adorado. Por incrível que</a:t>
            </a:r>
          </a:p>
          <a:p>
            <a:r>
              <a:rPr lang="pt-BR" dirty="0" smtClean="0"/>
              <a:t>pareça, o inimigo tem muitos adoradores.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34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Diabo não pode aparecer e dizer:</a:t>
            </a:r>
          </a:p>
          <a:p>
            <a:r>
              <a:rPr lang="pt-BR" dirty="0" smtClean="0"/>
              <a:t>“Oi, eu sou o Diabo, e vim aqui para impedi-lo de adorar a Deus</a:t>
            </a:r>
          </a:p>
          <a:p>
            <a:r>
              <a:rPr lang="pt-BR" dirty="0" smtClean="0"/>
              <a:t>A partir de agora, você vai me adorar”.</a:t>
            </a:r>
          </a:p>
          <a:p>
            <a:r>
              <a:rPr lang="pt-BR" dirty="0" smtClean="0"/>
              <a:t>Se ele fizesse isto, as pessoas sairiam correndo e não adorariam o inimigo.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51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 </a:t>
            </a:r>
          </a:p>
          <a:p>
            <a:r>
              <a:rPr lang="pt-BR" dirty="0" smtClean="0"/>
              <a:t>Deus é a Verdade. Jeremias 10:10.</a:t>
            </a:r>
          </a:p>
          <a:p>
            <a:r>
              <a:rPr lang="pt-BR" dirty="0" smtClean="0"/>
              <a:t>Deus e amor; e o único digno de</a:t>
            </a:r>
          </a:p>
          <a:p>
            <a:r>
              <a:rPr lang="pt-BR" dirty="0" smtClean="0"/>
              <a:t>ser adorado; é o único que pode dar o perdão.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894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Satanás foi expulso do céu, trouxe</a:t>
            </a:r>
          </a:p>
          <a:p>
            <a:r>
              <a:rPr lang="pt-BR" dirty="0" smtClean="0"/>
              <a:t>consigo a terça parte dos anjos que</a:t>
            </a:r>
          </a:p>
          <a:p>
            <a:r>
              <a:rPr lang="pt-BR" dirty="0" smtClean="0"/>
              <a:t>editaram nos seus enganos e mentiras.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98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Seu plano de ser como Deus e ser</a:t>
            </a:r>
          </a:p>
          <a:p>
            <a:r>
              <a:rPr lang="pt-BR" dirty="0" smtClean="0"/>
              <a:t>adorado não terminou, e ele busca</a:t>
            </a:r>
          </a:p>
          <a:p>
            <a:r>
              <a:rPr lang="pt-BR" dirty="0" smtClean="0"/>
              <a:t>esta adoração, de uma forma indireta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411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Ataque de Satanás</a:t>
            </a:r>
          </a:p>
          <a:p>
            <a:endParaRPr lang="pt-BR" dirty="0" smtClean="0"/>
          </a:p>
          <a:p>
            <a:r>
              <a:rPr lang="pt-BR" dirty="0" smtClean="0"/>
              <a:t>O inimigo personifica-se, disfarça-se e</a:t>
            </a:r>
          </a:p>
          <a:p>
            <a:r>
              <a:rPr lang="pt-BR" dirty="0" smtClean="0"/>
              <a:t>engana. Ele montou um movimento religioso mundial.</a:t>
            </a:r>
          </a:p>
          <a:p>
            <a:r>
              <a:rPr lang="pt-BR" dirty="0" smtClean="0"/>
              <a:t>(A Grande Babilônia).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093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nos fala sobre isso no livro do Apocalipse através da mulher prostituta</a:t>
            </a:r>
          </a:p>
          <a:p>
            <a:r>
              <a:rPr lang="pt-BR" dirty="0" smtClean="0"/>
              <a:t>que é apresentada no capitulo 17.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772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Igreja Romana é representada por esta mulher.</a:t>
            </a:r>
          </a:p>
          <a:p>
            <a:r>
              <a:rPr lang="pt-BR" dirty="0" smtClean="0"/>
              <a:t>Apocalipse 17:9.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430F9-B694-4CE2-BE96-63BADFEE78D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40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574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85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08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36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658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64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35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51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31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01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61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2FE8-AAB8-4F99-8D95-A84D5701A27B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6FC10-C8A7-421E-A984-89DDBA1C2A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38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35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70540" y="386359"/>
            <a:ext cx="9566030" cy="3785652"/>
          </a:xfrm>
          <a:prstGeom prst="rect">
            <a:avLst/>
          </a:prstGeom>
          <a:solidFill>
            <a:schemeClr val="bg1">
              <a:lumMod val="85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Seu plano de ser como Deus e ser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adorado não terminou, e ele busca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esta adoração, de uma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forma indireta.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35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89186" y="3569174"/>
            <a:ext cx="8212014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inimigo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montou um movimento religioso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mundial.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(A GRANDE BABILÔNIA).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9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2370" y="1441435"/>
            <a:ext cx="5802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nos fala sobre isso no livro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Apocalipse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através da mulher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prostituta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12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5369" y="3850529"/>
            <a:ext cx="9671538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IGREJA ROMANA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é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representada por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esta mulher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5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8275" y="909621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“Aqui está o sentido, que tem sabedoria: as sete cabeças são sete montes, nos quais a mulher está sentada. São também sete reis,”.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17:9.</a:t>
            </a:r>
          </a:p>
        </p:txBody>
      </p:sp>
    </p:spTree>
    <p:extLst>
      <p:ext uri="{BB962C8B-B14F-4D97-AF65-F5344CB8AC3E}">
        <p14:creationId xmlns:p14="http://schemas.microsoft.com/office/powerpoint/2010/main" val="3877945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40080" y="509451"/>
            <a:ext cx="1035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483639" y="3850529"/>
            <a:ext cx="8671727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SATANÁS ATACOU A VERDADE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usando a Igreja Romana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7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8275" y="1613006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“pois eles mudaram a verdade de Deus em mentira, adorando e servindo a criatura em lugar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Criador”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Romanos 1:25</a:t>
            </a:r>
          </a:p>
        </p:txBody>
      </p:sp>
    </p:spTree>
    <p:extLst>
      <p:ext uri="{BB962C8B-B14F-4D97-AF65-F5344CB8AC3E}">
        <p14:creationId xmlns:p14="http://schemas.microsoft.com/office/powerpoint/2010/main" val="134580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74122" y="509450"/>
            <a:ext cx="7895493" cy="378565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Muitas pessoas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curvam diante dos líderes romanos,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reverenciando-os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fossem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próprio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Deus”.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8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385" y="1240633"/>
            <a:ext cx="11447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“Quando o apóstolo João se curvou para</a:t>
            </a:r>
          </a:p>
          <a:p>
            <a:pPr algn="ctr"/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adora-Io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o anjo afirmou: “Não faças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isso; adora a Deus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54610" y="5683778"/>
            <a:ext cx="491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22:8,9</a:t>
            </a:r>
          </a:p>
        </p:txBody>
      </p:sp>
    </p:spTree>
    <p:extLst>
      <p:ext uri="{BB962C8B-B14F-4D97-AF65-F5344CB8AC3E}">
        <p14:creationId xmlns:p14="http://schemas.microsoft.com/office/powerpoint/2010/main" val="2420029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385" y="1240633"/>
            <a:ext cx="11447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Cornélio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o Apostolo Pedro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Cornélio se ajoelhou para adora-lo,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Pedro disse: “Levanta-te, que eu também sou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homem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46980" y="5683778"/>
            <a:ext cx="491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10:25.26</a:t>
            </a:r>
          </a:p>
        </p:txBody>
      </p:sp>
    </p:spTree>
    <p:extLst>
      <p:ext uri="{BB962C8B-B14F-4D97-AF65-F5344CB8AC3E}">
        <p14:creationId xmlns:p14="http://schemas.microsoft.com/office/powerpoint/2010/main" val="19960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081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13539" y="1564528"/>
            <a:ext cx="8528539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Como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inimigo usou a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Igreja Romana para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jogar a verdade por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terra?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2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124" y="1170294"/>
            <a:ext cx="11447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exército lhe foi entregue, com o sacrifício diário, por causa das transgressões; e deitou por terra a verdade; e o que fez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prosperou”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46980" y="5683778"/>
            <a:ext cx="491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8:12</a:t>
            </a:r>
          </a:p>
        </p:txBody>
      </p:sp>
    </p:spTree>
    <p:extLst>
      <p:ext uri="{BB962C8B-B14F-4D97-AF65-F5344CB8AC3E}">
        <p14:creationId xmlns:p14="http://schemas.microsoft.com/office/powerpoint/2010/main" val="3094442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976863"/>
            <a:ext cx="11447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“Veio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 dos sete anjos que têm as sete taças e falou comigo, dizendo: Vem, mostrar-te-ei o julgamento da grande meretriz que se acha sentada sobre muitas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águas”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78764" y="5701363"/>
            <a:ext cx="491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17:1.</a:t>
            </a:r>
          </a:p>
        </p:txBody>
      </p:sp>
    </p:spTree>
    <p:extLst>
      <p:ext uri="{BB962C8B-B14F-4D97-AF65-F5344CB8AC3E}">
        <p14:creationId xmlns:p14="http://schemas.microsoft.com/office/powerpoint/2010/main" val="50304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435968" y="2273606"/>
            <a:ext cx="4891036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somente pode perdoar os pecados?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12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521987"/>
            <a:ext cx="11447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“Se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confessarmos os nossos pecados, ele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fiel e justo para nos perdoar os pecados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nos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purificar de toda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injustiça”.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17317" y="5754116"/>
            <a:ext cx="491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João 1:9</a:t>
            </a:r>
          </a:p>
        </p:txBody>
      </p:sp>
    </p:spTree>
    <p:extLst>
      <p:ext uri="{BB962C8B-B14F-4D97-AF65-F5344CB8AC3E}">
        <p14:creationId xmlns:p14="http://schemas.microsoft.com/office/powerpoint/2010/main" val="1090323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11140" y="1077854"/>
            <a:ext cx="7146388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somente deve ser adorado?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86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9292" y="1592325"/>
            <a:ext cx="11447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“Mas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lhe respondeu: Está escrito: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Senhor, teu Deus, adorarás e só a ele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darás culto”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17317" y="5754116"/>
            <a:ext cx="491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Lucas 4:8</a:t>
            </a:r>
          </a:p>
        </p:txBody>
      </p:sp>
    </p:spTree>
    <p:extLst>
      <p:ext uri="{BB962C8B-B14F-4D97-AF65-F5344CB8AC3E}">
        <p14:creationId xmlns:p14="http://schemas.microsoft.com/office/powerpoint/2010/main" val="3669761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5130" y="1511774"/>
            <a:ext cx="10128738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o chamado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Deus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Seu Povo que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está nas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igrejas que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O adoram?</a:t>
            </a:r>
          </a:p>
        </p:txBody>
      </p:sp>
    </p:spTree>
    <p:extLst>
      <p:ext uri="{BB962C8B-B14F-4D97-AF65-F5344CB8AC3E}">
        <p14:creationId xmlns:p14="http://schemas.microsoft.com/office/powerpoint/2010/main" val="2708429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17541"/>
            <a:ext cx="11447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“Ouvi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outra voz do céu, dizendo: Retirai-vos dela, povo meu, para não serdes cúmplices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seus pecados e para não participardes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seus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flagelos”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17317" y="5754116"/>
            <a:ext cx="4913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18:4</a:t>
            </a:r>
          </a:p>
        </p:txBody>
      </p:sp>
    </p:spTree>
    <p:extLst>
      <p:ext uri="{BB962C8B-B14F-4D97-AF65-F5344CB8AC3E}">
        <p14:creationId xmlns:p14="http://schemas.microsoft.com/office/powerpoint/2010/main" val="3782113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7830" y="157758"/>
            <a:ext cx="9466385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Hoje, Deus está dizendo para você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sair do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erro e vir para a 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62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42071" y="3328688"/>
            <a:ext cx="10149840" cy="2123658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Todos os seres humanos tem a necessidade de adorar um deus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40876" y="3586760"/>
            <a:ext cx="8510957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deve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ser um cristão que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ame 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e também o próximo</a:t>
            </a:r>
          </a:p>
        </p:txBody>
      </p:sp>
    </p:spTree>
    <p:extLst>
      <p:ext uri="{BB962C8B-B14F-4D97-AF65-F5344CB8AC3E}">
        <p14:creationId xmlns:p14="http://schemas.microsoft.com/office/powerpoint/2010/main" val="3458330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8221" y="4589069"/>
            <a:ext cx="8932979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PEÇA PARA SER FIEL A DEUS 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Sua palavra</a:t>
            </a:r>
          </a:p>
        </p:txBody>
      </p:sp>
    </p:spTree>
    <p:extLst>
      <p:ext uri="{BB962C8B-B14F-4D97-AF65-F5344CB8AC3E}">
        <p14:creationId xmlns:p14="http://schemas.microsoft.com/office/powerpoint/2010/main" val="795275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40080" y="509451"/>
            <a:ext cx="1035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57257" y="2900974"/>
            <a:ext cx="5205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71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020908" y="474785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C000"/>
                </a:solidFill>
              </a:rPr>
              <a:t>PRÓXIMO TEMA:</a:t>
            </a:r>
            <a:endParaRPr lang="pt-B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1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10287" y="5262996"/>
            <a:ext cx="10149840" cy="110799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Satanás sempre quis ser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adorado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86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4845" y="698606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“A sua cauda arrastava a terça parte das estrelas do céu, as quais lançou para a terra; e o dragão se deteve em frente da mulher que estava para dar à luz, a fim de lhe devorar o filho quando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nascesse”. </a:t>
            </a:r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71369" y="5718947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12:4</a:t>
            </a:r>
          </a:p>
        </p:txBody>
      </p:sp>
    </p:spTree>
    <p:extLst>
      <p:ext uri="{BB962C8B-B14F-4D97-AF65-F5344CB8AC3E}">
        <p14:creationId xmlns:p14="http://schemas.microsoft.com/office/powerpoint/2010/main" val="3547461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40080" y="509451"/>
            <a:ext cx="1035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632103" y="4295842"/>
            <a:ext cx="8374799" cy="212365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DIABO TENTA ENGANAR </a:t>
            </a:r>
            <a:b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todos quanto puder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12676" y="1587811"/>
            <a:ext cx="6400799" cy="378565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amor; e o único digno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ser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adorado; é o único que pode dar o perdão.</a:t>
            </a:r>
          </a:p>
        </p:txBody>
      </p:sp>
    </p:spTree>
    <p:extLst>
      <p:ext uri="{BB962C8B-B14F-4D97-AF65-F5344CB8AC3E}">
        <p14:creationId xmlns:p14="http://schemas.microsoft.com/office/powerpoint/2010/main" val="416826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0352" y="944791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“Mas o SENHOR é verdadeiramente Deus; ele é o Deus vivo e o Rei eterno; do seu furor treme a terra, e as nações não podem suportar a sua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indignação”.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Jeremias 10:10</a:t>
            </a:r>
          </a:p>
        </p:txBody>
      </p:sp>
    </p:spTree>
    <p:extLst>
      <p:ext uri="{BB962C8B-B14F-4D97-AF65-F5344CB8AC3E}">
        <p14:creationId xmlns:p14="http://schemas.microsoft.com/office/powerpoint/2010/main" val="191541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56061" y="2874617"/>
            <a:ext cx="10115678" cy="3139321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SATANÁS FOI EXPULSO</a:t>
            </a:r>
            <a:b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trouxe consigo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terça parte dos anjos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668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1116</Words>
  <Application>Microsoft Office PowerPoint</Application>
  <PresentationFormat>Widescreen</PresentationFormat>
  <Paragraphs>159</Paragraphs>
  <Slides>33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41</cp:revision>
  <dcterms:created xsi:type="dcterms:W3CDTF">2018-07-14T15:42:09Z</dcterms:created>
  <dcterms:modified xsi:type="dcterms:W3CDTF">2018-07-23T00:31:14Z</dcterms:modified>
</cp:coreProperties>
</file>