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9" r:id="rId3"/>
    <p:sldId id="257" r:id="rId4"/>
    <p:sldId id="259" r:id="rId5"/>
    <p:sldId id="260" r:id="rId6"/>
    <p:sldId id="261" r:id="rId7"/>
    <p:sldId id="264" r:id="rId8"/>
    <p:sldId id="265" r:id="rId9"/>
    <p:sldId id="298" r:id="rId10"/>
    <p:sldId id="300" r:id="rId11"/>
    <p:sldId id="299" r:id="rId12"/>
    <p:sldId id="302" r:id="rId13"/>
    <p:sldId id="268" r:id="rId14"/>
    <p:sldId id="269" r:id="rId15"/>
    <p:sldId id="270" r:id="rId16"/>
    <p:sldId id="274" r:id="rId17"/>
    <p:sldId id="317" r:id="rId18"/>
    <p:sldId id="318" r:id="rId19"/>
    <p:sldId id="319" r:id="rId20"/>
    <p:sldId id="320" r:id="rId21"/>
    <p:sldId id="283" r:id="rId22"/>
    <p:sldId id="323" r:id="rId23"/>
    <p:sldId id="325" r:id="rId24"/>
    <p:sldId id="324" r:id="rId25"/>
    <p:sldId id="284" r:id="rId26"/>
    <p:sldId id="326" r:id="rId27"/>
    <p:sldId id="328" r:id="rId28"/>
    <p:sldId id="285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275" r:id="rId37"/>
    <p:sldId id="308" r:id="rId38"/>
    <p:sldId id="276" r:id="rId39"/>
    <p:sldId id="309" r:id="rId40"/>
    <p:sldId id="336" r:id="rId41"/>
    <p:sldId id="277" r:id="rId42"/>
    <p:sldId id="278" r:id="rId43"/>
    <p:sldId id="310" r:id="rId44"/>
    <p:sldId id="279" r:id="rId45"/>
    <p:sldId id="311" r:id="rId46"/>
    <p:sldId id="281" r:id="rId47"/>
    <p:sldId id="287" r:id="rId48"/>
    <p:sldId id="312" r:id="rId49"/>
    <p:sldId id="288" r:id="rId50"/>
    <p:sldId id="313" r:id="rId51"/>
    <p:sldId id="289" r:id="rId52"/>
    <p:sldId id="314" r:id="rId53"/>
    <p:sldId id="290" r:id="rId54"/>
    <p:sldId id="315" r:id="rId55"/>
    <p:sldId id="291" r:id="rId56"/>
    <p:sldId id="337" r:id="rId57"/>
    <p:sldId id="316" r:id="rId58"/>
    <p:sldId id="293" r:id="rId59"/>
    <p:sldId id="297" r:id="rId60"/>
    <p:sldId id="338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2" autoAdjust="0"/>
    <p:restoredTop sz="69659" autoAdjust="0"/>
  </p:normalViewPr>
  <p:slideViewPr>
    <p:cSldViewPr snapToGrid="0">
      <p:cViewPr varScale="1">
        <p:scale>
          <a:sx n="52" d="100"/>
          <a:sy n="52" d="100"/>
        </p:scale>
        <p:origin x="61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6955E-7397-4395-9A60-634B21835F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2CC6-D162-472F-9B7D-609D38022E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93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ESTRATÉGIA DO INIMIGO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882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707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Uma mulher prostituta numa besta escarlate. A besta com 7 chifres. A mulher adornada com ouro e joias.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605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Cálice com: abominação, imundícia e prostituição. Seu nome: Babilônia. Mãe das meretrizes e abominações.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384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Embriagada com o sangue dos santos e das testemunhas de Jesus.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569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Mulher Prostituta</a:t>
            </a:r>
          </a:p>
          <a:p>
            <a:r>
              <a:rPr lang="pt-BR" dirty="0" smtClean="0"/>
              <a:t>Mulher = igreja</a:t>
            </a:r>
          </a:p>
          <a:p>
            <a:r>
              <a:rPr lang="pt-BR" dirty="0" smtClean="0"/>
              <a:t>Efésios 5:23,32</a:t>
            </a:r>
          </a:p>
          <a:p>
            <a:r>
              <a:rPr lang="pt-BR" dirty="0" smtClean="0"/>
              <a:t>Prostituta =  Igreja infiel a Cristo.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9840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Mulher = igreja</a:t>
            </a:r>
          </a:p>
          <a:p>
            <a:r>
              <a:rPr lang="pt-BR" dirty="0" smtClean="0"/>
              <a:t>Efésios 5:23,32</a:t>
            </a:r>
          </a:p>
          <a:p>
            <a:r>
              <a:rPr lang="pt-BR" dirty="0" smtClean="0"/>
              <a:t>Prostituta =  Igreja infiel a Cristo.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939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7850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273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Mulher = igreja</a:t>
            </a:r>
          </a:p>
          <a:p>
            <a:r>
              <a:rPr lang="pt-BR" dirty="0" smtClean="0"/>
              <a:t>Efésios 5:23,32</a:t>
            </a:r>
          </a:p>
          <a:p>
            <a:r>
              <a:rPr lang="pt-BR" dirty="0" smtClean="0"/>
              <a:t>Prostituta =  Igreja infiel a Cristo.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688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7</a:t>
            </a:r>
            <a:r>
              <a:rPr lang="pt-BR" baseline="0" dirty="0" smtClean="0"/>
              <a:t> Cabeças – 10 Chifres</a:t>
            </a:r>
            <a:endParaRPr lang="pt-BR" dirty="0" smtClean="0"/>
          </a:p>
          <a:p>
            <a:r>
              <a:rPr lang="pt-BR" dirty="0" smtClean="0"/>
              <a:t>7</a:t>
            </a:r>
            <a:r>
              <a:rPr lang="pt-BR" baseline="0" dirty="0" smtClean="0"/>
              <a:t> cabeças = 7 colinas de Roma. Apocalipse 17:9</a:t>
            </a:r>
          </a:p>
          <a:p>
            <a:r>
              <a:rPr lang="pt-BR" baseline="0" dirty="0" smtClean="0"/>
              <a:t>10 Chifres = 10 reinos da Europa na idade Média.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71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Você já pensou como um general faz para que seu exército ganhe as batalhas?</a:t>
            </a:r>
          </a:p>
          <a:p>
            <a:r>
              <a:rPr lang="pt-BR" dirty="0" smtClean="0"/>
              <a:t>Alguma vez você ouviu falar sobre estratégia de guerra?</a:t>
            </a:r>
          </a:p>
          <a:p>
            <a:r>
              <a:rPr lang="pt-BR" dirty="0" smtClean="0"/>
              <a:t>Será que a Bíblia também apresenta este assunto?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568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7</a:t>
            </a:r>
            <a:r>
              <a:rPr lang="pt-BR" baseline="0" dirty="0" smtClean="0"/>
              <a:t> Cabeças – 10 Chifres</a:t>
            </a:r>
            <a:endParaRPr lang="pt-BR" dirty="0" smtClean="0"/>
          </a:p>
          <a:p>
            <a:r>
              <a:rPr lang="pt-BR" dirty="0" smtClean="0"/>
              <a:t>7</a:t>
            </a:r>
            <a:r>
              <a:rPr lang="pt-BR" baseline="0" dirty="0" smtClean="0"/>
              <a:t> cabeças = 7 colinas de Roma. Apocalipse 17:9</a:t>
            </a:r>
          </a:p>
          <a:p>
            <a:r>
              <a:rPr lang="pt-BR" baseline="0" dirty="0" smtClean="0"/>
              <a:t>10 Chifres = 10 reinos da Europa na idade Média.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802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976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7</a:t>
            </a:r>
            <a:r>
              <a:rPr lang="pt-BR" baseline="0" dirty="0" smtClean="0"/>
              <a:t> Cabeças – 10 Chifres</a:t>
            </a:r>
            <a:endParaRPr lang="pt-BR" dirty="0" smtClean="0"/>
          </a:p>
          <a:p>
            <a:r>
              <a:rPr lang="pt-BR" dirty="0" smtClean="0"/>
              <a:t>7</a:t>
            </a:r>
            <a:r>
              <a:rPr lang="pt-BR" baseline="0" dirty="0" smtClean="0"/>
              <a:t> cabeças = 7 colinas de Roma. Apocalipse 17:9</a:t>
            </a:r>
          </a:p>
          <a:p>
            <a:r>
              <a:rPr lang="pt-BR" baseline="0" dirty="0" smtClean="0"/>
              <a:t>10 Chifres = 10 reinos da Europa na idade Média.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289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Besta</a:t>
            </a:r>
            <a:r>
              <a:rPr lang="pt-BR" baseline="0" dirty="0" smtClean="0"/>
              <a:t> Escarlate</a:t>
            </a:r>
            <a:endParaRPr lang="pt-BR" dirty="0" smtClean="0"/>
          </a:p>
          <a:p>
            <a:r>
              <a:rPr lang="pt-BR" dirty="0" smtClean="0"/>
              <a:t>Besta</a:t>
            </a:r>
            <a:r>
              <a:rPr lang="pt-BR" baseline="0" dirty="0" smtClean="0"/>
              <a:t> = Reino poderoso.</a:t>
            </a:r>
          </a:p>
          <a:p>
            <a:r>
              <a:rPr lang="pt-BR" baseline="0" dirty="0" smtClean="0"/>
              <a:t>Daniel 7:23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537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Besta</a:t>
            </a:r>
            <a:r>
              <a:rPr lang="pt-BR" baseline="0" dirty="0" smtClean="0"/>
              <a:t> = Reino poderoso.</a:t>
            </a:r>
          </a:p>
          <a:p>
            <a:r>
              <a:rPr lang="pt-BR" baseline="0" dirty="0" smtClean="0"/>
              <a:t>Daniel 7:23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07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540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ABOBINAÇÃO</a:t>
            </a:r>
            <a:r>
              <a:rPr lang="pt-BR" baseline="0" dirty="0" smtClean="0"/>
              <a:t> -  IMUNDÍCIA</a:t>
            </a:r>
          </a:p>
          <a:p>
            <a:r>
              <a:rPr lang="pt-BR" baseline="0" dirty="0" smtClean="0"/>
              <a:t>PROSTITUIÇÃO</a:t>
            </a:r>
            <a:endParaRPr lang="pt-BR" dirty="0" smtClean="0"/>
          </a:p>
          <a:p>
            <a:r>
              <a:rPr lang="pt-BR" baseline="0" dirty="0" smtClean="0"/>
              <a:t>Abominações = Fugir da Lei. </a:t>
            </a:r>
            <a:r>
              <a:rPr lang="pt-BR" baseline="0" dirty="0" err="1" smtClean="0"/>
              <a:t>Apoc</a:t>
            </a:r>
            <a:r>
              <a:rPr lang="pt-BR" baseline="0" dirty="0" smtClean="0"/>
              <a:t>. 21:27; Prov. 28:9.</a:t>
            </a:r>
          </a:p>
          <a:p>
            <a:r>
              <a:rPr lang="pt-BR" baseline="0" dirty="0" smtClean="0"/>
              <a:t>Imundícias =  Idolatria. Ezequiel 36:25 a 28.</a:t>
            </a:r>
          </a:p>
          <a:p>
            <a:r>
              <a:rPr lang="pt-BR" baseline="0" dirty="0" smtClean="0"/>
              <a:t>Prostituição = Mudança da verdade em mentira, adorando e servindo a criatura em lugar do Criador. Romanos 1:25.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606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ABOBINAÇÃO</a:t>
            </a:r>
            <a:r>
              <a:rPr lang="pt-BR" baseline="0" dirty="0" smtClean="0"/>
              <a:t> -  IMUNDÍCIA</a:t>
            </a:r>
          </a:p>
          <a:p>
            <a:r>
              <a:rPr lang="pt-BR" baseline="0" dirty="0" smtClean="0"/>
              <a:t>PROSTITUIÇÃO</a:t>
            </a:r>
            <a:endParaRPr lang="pt-BR" dirty="0" smtClean="0"/>
          </a:p>
          <a:p>
            <a:r>
              <a:rPr lang="pt-BR" baseline="0" dirty="0" smtClean="0"/>
              <a:t>Abominações = Fugir da Lei. </a:t>
            </a:r>
            <a:r>
              <a:rPr lang="pt-BR" baseline="0" dirty="0" err="1" smtClean="0"/>
              <a:t>Apoc</a:t>
            </a:r>
            <a:r>
              <a:rPr lang="pt-BR" baseline="0" dirty="0" smtClean="0"/>
              <a:t>. 21:27; Prov. 28:9.</a:t>
            </a:r>
          </a:p>
          <a:p>
            <a:r>
              <a:rPr lang="pt-BR" baseline="0" dirty="0" smtClean="0"/>
              <a:t>Imundícias =  Idolatria. Ezequiel 36:25 a 28.</a:t>
            </a:r>
          </a:p>
          <a:p>
            <a:r>
              <a:rPr lang="pt-BR" baseline="0" dirty="0" smtClean="0"/>
              <a:t>Prostituição = Mudança da verdade em mentira, adorando e servindo a criatura em lugar do Criador. Romanos 1:25.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251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288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ABOBINAÇÃO</a:t>
            </a:r>
            <a:r>
              <a:rPr lang="pt-BR" baseline="0" dirty="0" smtClean="0"/>
              <a:t> -  IMUNDÍCIA</a:t>
            </a:r>
          </a:p>
          <a:p>
            <a:r>
              <a:rPr lang="pt-BR" baseline="0" dirty="0" smtClean="0"/>
              <a:t>PROSTITUIÇÃO</a:t>
            </a:r>
            <a:endParaRPr lang="pt-BR" dirty="0" smtClean="0"/>
          </a:p>
          <a:p>
            <a:r>
              <a:rPr lang="pt-BR" baseline="0" dirty="0" smtClean="0"/>
              <a:t>Abominações = Fugir da Lei. </a:t>
            </a:r>
            <a:r>
              <a:rPr lang="pt-BR" baseline="0" dirty="0" err="1" smtClean="0"/>
              <a:t>Apoc</a:t>
            </a:r>
            <a:r>
              <a:rPr lang="pt-BR" baseline="0" dirty="0" smtClean="0"/>
              <a:t>. 21:27; Prov. 28:9.</a:t>
            </a:r>
          </a:p>
          <a:p>
            <a:r>
              <a:rPr lang="pt-BR" baseline="0" dirty="0" smtClean="0"/>
              <a:t>Imundícias =  Idolatria. Ezequiel 36:25 a 28.</a:t>
            </a:r>
          </a:p>
          <a:p>
            <a:r>
              <a:rPr lang="pt-BR" baseline="0" dirty="0" smtClean="0"/>
              <a:t>Prostituição = Mudança da verdade em mentira, adorando e servindo a criatura em lugar do Criador. Romanos 1:25.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54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Este tema é impressionante! Assim como Deus tem um plano para salvar o homem, Satanás tem um plano para destruir o homem.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545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34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ABOBINAÇÃO</a:t>
            </a:r>
            <a:r>
              <a:rPr lang="pt-BR" baseline="0" dirty="0" smtClean="0"/>
              <a:t> -  IMUNDÍCIA</a:t>
            </a:r>
          </a:p>
          <a:p>
            <a:r>
              <a:rPr lang="pt-BR" baseline="0" dirty="0" smtClean="0"/>
              <a:t>PROSTITUIÇÃO</a:t>
            </a:r>
            <a:endParaRPr lang="pt-BR" dirty="0" smtClean="0"/>
          </a:p>
          <a:p>
            <a:r>
              <a:rPr lang="pt-BR" baseline="0" dirty="0" smtClean="0"/>
              <a:t>Abominações = Fugir da Lei. </a:t>
            </a:r>
            <a:r>
              <a:rPr lang="pt-BR" baseline="0" dirty="0" err="1" smtClean="0"/>
              <a:t>Apoc</a:t>
            </a:r>
            <a:r>
              <a:rPr lang="pt-BR" baseline="0" dirty="0" smtClean="0"/>
              <a:t>. 21:27; Prov. 28:9.</a:t>
            </a:r>
          </a:p>
          <a:p>
            <a:r>
              <a:rPr lang="pt-BR" baseline="0" dirty="0" smtClean="0"/>
              <a:t>Imundícias =  Idolatria. Ezequiel 36:25 a 28.</a:t>
            </a:r>
          </a:p>
          <a:p>
            <a:r>
              <a:rPr lang="pt-BR" baseline="0" dirty="0" smtClean="0"/>
              <a:t>Prostituição = Mudança da verdade em mentira, adorando e servindo a criatura em lugar do Criador. Romanos 1:25.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234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423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GRANDE BABILÔNIA</a:t>
            </a:r>
          </a:p>
          <a:p>
            <a:r>
              <a:rPr lang="pt-BR" dirty="0" smtClean="0"/>
              <a:t>Babilônia = Confusão. Salvação por obras.</a:t>
            </a:r>
          </a:p>
          <a:p>
            <a:r>
              <a:rPr lang="pt-BR" dirty="0" smtClean="0"/>
              <a:t>Gênesis 11:3-7.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2286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GRANDE BABILÔNIA</a:t>
            </a:r>
          </a:p>
          <a:p>
            <a:r>
              <a:rPr lang="pt-BR" dirty="0" smtClean="0"/>
              <a:t>Babilônia = Confusão. Salvação por obras.</a:t>
            </a:r>
          </a:p>
          <a:p>
            <a:r>
              <a:rPr lang="pt-BR" dirty="0" smtClean="0"/>
              <a:t>Gênesis 11:3-7.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272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69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ADORNADA COM OURO E JÓIAS</a:t>
            </a:r>
          </a:p>
          <a:p>
            <a:r>
              <a:rPr lang="pt-BR" dirty="0" smtClean="0"/>
              <a:t>Ouro e Joias = Corrupção religiosa. Atos 8:20.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36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414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MÃE DAS MERETRIZES E ABOMINAÇÕES</a:t>
            </a:r>
          </a:p>
          <a:p>
            <a:r>
              <a:rPr lang="pt-BR" dirty="0" smtClean="0"/>
              <a:t>Meretrizes = Igrejas caídas.</a:t>
            </a:r>
          </a:p>
          <a:p>
            <a:endParaRPr lang="pt-BR" dirty="0" smtClean="0"/>
          </a:p>
          <a:p>
            <a:r>
              <a:rPr lang="pt-BR" dirty="0" smtClean="0"/>
              <a:t>Efésios 5:23; </a:t>
            </a:r>
            <a:r>
              <a:rPr lang="pt-BR" dirty="0" err="1" smtClean="0"/>
              <a:t>Apoc</a:t>
            </a:r>
            <a:r>
              <a:rPr lang="pt-BR" dirty="0" smtClean="0"/>
              <a:t>. 17:5.</a:t>
            </a:r>
          </a:p>
          <a:p>
            <a:r>
              <a:rPr lang="pt-BR" dirty="0" smtClean="0"/>
              <a:t>Abominações = Provérbios 28:9.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0529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MÃE DAS MERETRIZES E ABOMINAÇÕES</a:t>
            </a:r>
          </a:p>
          <a:p>
            <a:r>
              <a:rPr lang="pt-BR" dirty="0" smtClean="0"/>
              <a:t>Meretrizes = Igrejas caídas.</a:t>
            </a:r>
          </a:p>
          <a:p>
            <a:endParaRPr lang="pt-BR" dirty="0" smtClean="0"/>
          </a:p>
          <a:p>
            <a:r>
              <a:rPr lang="pt-BR" dirty="0" smtClean="0"/>
              <a:t>Efésios 5:23; </a:t>
            </a:r>
            <a:r>
              <a:rPr lang="pt-BR" dirty="0" err="1" smtClean="0"/>
              <a:t>Apoc</a:t>
            </a:r>
            <a:r>
              <a:rPr lang="pt-BR" dirty="0" smtClean="0"/>
              <a:t>. 17:5.</a:t>
            </a:r>
          </a:p>
          <a:p>
            <a:r>
              <a:rPr lang="pt-BR" dirty="0" smtClean="0"/>
              <a:t>Abominações = Provérbios 28:9.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500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 Diabo trabalha de maneira sutil. Ele faz isso por meio de outros instrumentos, dando a impressão de que não é ele; faz isso exatamente para tentar enganar todas as pessoas.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2993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EMBRIAGADA COM O SANGUE DOS SANTOS</a:t>
            </a:r>
          </a:p>
          <a:p>
            <a:endParaRPr lang="pt-BR" dirty="0" smtClean="0"/>
          </a:p>
          <a:p>
            <a:r>
              <a:rPr lang="pt-BR" dirty="0" smtClean="0"/>
              <a:t>Na época da inquisição, mataram muitos</a:t>
            </a:r>
          </a:p>
          <a:p>
            <a:r>
              <a:rPr lang="pt-BR" dirty="0" smtClean="0"/>
              <a:t>cristãos, derramando assim sangue inocente.</a:t>
            </a:r>
          </a:p>
          <a:p>
            <a:endParaRPr lang="pt-BR" dirty="0" smtClean="0"/>
          </a:p>
          <a:p>
            <a:r>
              <a:rPr lang="pt-BR" dirty="0" err="1" smtClean="0"/>
              <a:t>Apoc</a:t>
            </a:r>
            <a:r>
              <a:rPr lang="pt-BR" dirty="0" smtClean="0"/>
              <a:t>. 16:6.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5281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7127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0 CONVITE DIVINO</a:t>
            </a:r>
          </a:p>
          <a:p>
            <a:endParaRPr lang="pt-BR" dirty="0" smtClean="0"/>
          </a:p>
          <a:p>
            <a:r>
              <a:rPr lang="pt-BR" dirty="0" smtClean="0"/>
              <a:t>Quando a Terra for iluminada com a glória de Deus, ou seja, quando a luz da verdade chegar  a todos os sinceros Que hoje estão no lugar errado, 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493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essas pessoas saírem do erro, então se cumprirá a Escritura que diz:</a:t>
            </a:r>
          </a:p>
          <a:p>
            <a:r>
              <a:rPr lang="pt-BR" dirty="0" smtClean="0"/>
              <a:t>“...caiu, caiu a grande Babilônia.”</a:t>
            </a:r>
          </a:p>
          <a:p>
            <a:r>
              <a:rPr lang="pt-BR" dirty="0" smtClean="0"/>
              <a:t>Apocalipse 18:2.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8261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Romana é 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É o vinho prostituído que Satanás usa para embriagar e confundir as pessoas.</a:t>
            </a:r>
          </a:p>
          <a:p>
            <a:r>
              <a:rPr lang="pt-BR" dirty="0" smtClean="0"/>
              <a:t>a mistura de paganismo, espiritismo e cristianismo.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É através deste poder religioso e politico que o diabo pretende alcançar seu objetivo de jogar a verdade por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46082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conselho de Deus é: “...Retirai-vos dela povo meu.”</a:t>
            </a:r>
          </a:p>
          <a:p>
            <a:r>
              <a:rPr lang="pt-BR" dirty="0" smtClean="0"/>
              <a:t>Apocalipse 18:4.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050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conselho de Deus é: “...Retirai-vos dela povo meu.”</a:t>
            </a:r>
          </a:p>
          <a:p>
            <a:r>
              <a:rPr lang="pt-BR" dirty="0" smtClean="0"/>
              <a:t>Apocalipse 18:4.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43340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Quantas nações beberam do vinho de Babilônia?</a:t>
            </a:r>
          </a:p>
          <a:p>
            <a:endParaRPr lang="pt-BR" dirty="0" smtClean="0"/>
          </a:p>
          <a:p>
            <a:r>
              <a:rPr lang="pt-BR" dirty="0" smtClean="0"/>
              <a:t>Apocalipse 18:3.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9987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Quantas nações beberam do vinho de Babilônia?</a:t>
            </a:r>
          </a:p>
          <a:p>
            <a:endParaRPr lang="pt-BR" dirty="0" smtClean="0"/>
          </a:p>
          <a:p>
            <a:r>
              <a:rPr lang="pt-BR" dirty="0" smtClean="0"/>
              <a:t>Apocalipse 18:3.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478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Quem se prostituiu com ela?</a:t>
            </a:r>
          </a:p>
          <a:p>
            <a:r>
              <a:rPr lang="pt-BR" dirty="0" smtClean="0"/>
              <a:t>Apocalipse 18:3.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008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endParaRPr lang="pt-BR" dirty="0" smtClean="0"/>
          </a:p>
          <a:p>
            <a:r>
              <a:rPr lang="pt-BR" dirty="0" smtClean="0"/>
              <a:t>“... E deitou a verdade por terra; e o que fez, prosperou”. Daniel 8:2.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3298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Quem se prostituiu com ela?</a:t>
            </a:r>
          </a:p>
          <a:p>
            <a:r>
              <a:rPr lang="pt-BR" dirty="0" smtClean="0"/>
              <a:t>Apocalipse 18:3.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6814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Quem enriqueceu à custa de sua luxúria?</a:t>
            </a:r>
          </a:p>
          <a:p>
            <a:endParaRPr lang="pt-BR" dirty="0" smtClean="0"/>
          </a:p>
          <a:p>
            <a:r>
              <a:rPr lang="pt-BR" dirty="0" smtClean="0"/>
              <a:t>Apocalipse 18:3.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255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Quem enriqueceu à custa de sua luxúria?</a:t>
            </a:r>
          </a:p>
          <a:p>
            <a:endParaRPr lang="pt-BR" dirty="0" smtClean="0"/>
          </a:p>
          <a:p>
            <a:r>
              <a:rPr lang="pt-BR" dirty="0" smtClean="0"/>
              <a:t>Apocalipse 18:3.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325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Pelo que as nações foram seduzidas?</a:t>
            </a:r>
          </a:p>
          <a:p>
            <a:r>
              <a:rPr lang="pt-BR" dirty="0" smtClean="0"/>
              <a:t>Apocalipse 18:23.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2177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Pelo que as nações foram seduzidas?</a:t>
            </a:r>
          </a:p>
          <a:p>
            <a:r>
              <a:rPr lang="pt-BR" dirty="0" smtClean="0"/>
              <a:t>Apocalipse 18:23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1633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Bíblia:</a:t>
            </a:r>
          </a:p>
          <a:p>
            <a:r>
              <a:rPr lang="pt-BR" dirty="0" smtClean="0"/>
              <a:t>Pelo que as nações foram seduzidas?</a:t>
            </a:r>
          </a:p>
          <a:p>
            <a:r>
              <a:rPr lang="pt-BR" dirty="0" smtClean="0"/>
              <a:t>Apocalipse 18:23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683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Apocalipse 17 nos revela que o Diabo usaria a Igreja Romana e suas “filhas”, as Igrejas que </a:t>
            </a:r>
            <a:r>
              <a:rPr lang="pt-BR" dirty="0" err="1" smtClean="0"/>
              <a:t>sairam</a:t>
            </a:r>
            <a:r>
              <a:rPr lang="pt-BR" dirty="0" smtClean="0"/>
              <a:t> dela, para misturar a verdade com a mentira.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Muitos aceitam qualquer pregação, e na hora do desespero seguem qualquer religião. Cuidado!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Nem tudo o que reluz é ouro, e nem todo que diz Senhor, Senhor entrará no Reino dos Céus.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Saiba que Satanás quer enganar você; mas, em nome de Jesus, você não será enganado, porque agora você conhecer a verdade; vai firmar-se nela, e Jesus vai  libertar você.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2582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Quero sair do erro e fazer parte da igreja verdadeira, porque esta é a vontade de Deus para a minha vida.</a:t>
            </a:r>
          </a:p>
          <a:p>
            <a:endParaRPr lang="pt-BR" dirty="0" smtClean="0"/>
          </a:p>
          <a:p>
            <a:r>
              <a:rPr lang="pt-BR" dirty="0" smtClean="0"/>
              <a:t>Sim [ x ] Não [    ]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71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Satanás não pode jogar Deus, Jesus, o Espírito Santo, a Bíblia e os Dez Mandamentos por terra; claro que não!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204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Mas, em sua estratégia, ele tenta, por meio de mentira e engano, confundir a verdade, para que as pessoas se afastem dela.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126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Romanos 1:25 mostra-nos como Satanás tentou fazer 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04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Romanos 1:25 mostra-nos como Satanás tentou fazer isto.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DD2CC6-D162-472F-9B7D-609D38022EF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63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74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12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50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77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5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24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57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5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237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07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67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6879D-85F6-4E18-AC44-F37B960F414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EC982-26EA-4521-833F-6416475880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6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5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84832" y="3575576"/>
            <a:ext cx="7882128" cy="1107996"/>
          </a:xfrm>
          <a:prstGeom prst="rect">
            <a:avLst/>
          </a:prstGeom>
          <a:solidFill>
            <a:schemeClr val="bg1">
              <a:lumMod val="85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ESTRATÉGIAS DO INIMIGO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3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900478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“Transportou-me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anjo, em espírito, a um deserto e vi uma mulher montada numa besta escarlate, besta repleta de nomes de blasfêmia, com sete cabeças e dez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chifres...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80960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17:3 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90047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Na sua fronte, achava-se escrito um nome, um mistério: BABILÔNIA, A GRANDE, A MÃE DAS MERETRIZES E DAS ABOMINAÇÕES DA TERRA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80960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17:5 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81058" y="1276097"/>
            <a:ext cx="9707694" cy="4708981"/>
          </a:xfrm>
          <a:prstGeom prst="rect">
            <a:avLst/>
          </a:prstGeom>
          <a:solidFill>
            <a:schemeClr val="bg1">
              <a:lumMod val="6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Uma mulher prostituta numa besta escarlate</a:t>
            </a: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</a:p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besta com 7 </a:t>
            </a: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chifres.</a:t>
            </a:r>
          </a:p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mulher </a:t>
            </a: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adornada com </a:t>
            </a: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ouro </a:t>
            </a:r>
            <a:b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joias.</a:t>
            </a:r>
            <a:endParaRPr lang="pt-BR" sz="5400" b="1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9456" y="932688"/>
            <a:ext cx="9162288" cy="5632311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CÁLICE COM: </a:t>
            </a:r>
            <a:b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abominação</a:t>
            </a: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, imundícia e </a:t>
            </a: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prostituição</a:t>
            </a:r>
          </a:p>
          <a:p>
            <a:pPr marL="1143000" indent="-114300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 NOME: </a:t>
            </a:r>
            <a:b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Babilônia; Mãe </a:t>
            </a:r>
            <a:r>
              <a:rPr lang="pt-BR" sz="60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das meretrizes e </a:t>
            </a:r>
            <a:r>
              <a:rPr lang="pt-BR" sz="6000" b="1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abominações</a:t>
            </a:r>
            <a:endParaRPr lang="pt-BR" sz="5400" b="1" dirty="0">
              <a:ln w="12700"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57984" y="1015256"/>
            <a:ext cx="8577072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EMBRIAGADA COM O SANGUE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das testemunhas de Jesus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4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73552" y="868952"/>
            <a:ext cx="6821424" cy="1107996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MULHER PROSTITUTA</a:t>
            </a:r>
          </a:p>
        </p:txBody>
      </p:sp>
    </p:spTree>
    <p:extLst>
      <p:ext uri="{BB962C8B-B14F-4D97-AF65-F5344CB8AC3E}">
        <p14:creationId xmlns:p14="http://schemas.microsoft.com/office/powerpoint/2010/main" val="21714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04288" y="2935496"/>
            <a:ext cx="6108192" cy="1107996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MULHER =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IGREJA</a:t>
            </a:r>
          </a:p>
        </p:txBody>
      </p:sp>
    </p:spTree>
    <p:extLst>
      <p:ext uri="{BB962C8B-B14F-4D97-AF65-F5344CB8AC3E}">
        <p14:creationId xmlns:p14="http://schemas.microsoft.com/office/powerpoint/2010/main" val="28612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113822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marido é o cabeça da mulher, como também Cristo é o cabeça da igreja, sendo este mesmo o salvador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corpo’’.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8079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5:23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1997758"/>
            <a:ext cx="10282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“Grande é este mistério, mas eu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refiro a Cristo e à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igreja’’.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8079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5:32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345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893080"/>
            <a:ext cx="61081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PROSTITUTA = 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IGREJA INFIEL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CRISTO</a:t>
            </a:r>
          </a:p>
        </p:txBody>
      </p:sp>
    </p:spTree>
    <p:extLst>
      <p:ext uri="{BB962C8B-B14F-4D97-AF65-F5344CB8AC3E}">
        <p14:creationId xmlns:p14="http://schemas.microsoft.com/office/powerpoint/2010/main" val="38978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024128" y="3868184"/>
            <a:ext cx="8577072" cy="1200329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7 CABEÇAS – 10 CHIFRES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52928" y="3392696"/>
            <a:ext cx="6108192" cy="2123658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7 CABEÇAS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7 COLINAS DE ROMA</a:t>
            </a:r>
          </a:p>
        </p:txBody>
      </p:sp>
    </p:spTree>
    <p:extLst>
      <p:ext uri="{BB962C8B-B14F-4D97-AF65-F5344CB8AC3E}">
        <p14:creationId xmlns:p14="http://schemas.microsoft.com/office/powerpoint/2010/main" val="21545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512" y="110164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“Aqui está o sentido, que tem sabedoria: as sete cabeças são sete montes, nos quais a mulher está sentada. São também sete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reis’’.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8079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17:9</a:t>
            </a:r>
          </a:p>
        </p:txBody>
      </p:sp>
    </p:spTree>
    <p:extLst>
      <p:ext uri="{BB962C8B-B14F-4D97-AF65-F5344CB8AC3E}">
        <p14:creationId xmlns:p14="http://schemas.microsoft.com/office/powerpoint/2010/main" val="41187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22576" y="2057672"/>
            <a:ext cx="6931152" cy="3139321"/>
          </a:xfrm>
          <a:prstGeom prst="rect">
            <a:avLst/>
          </a:prstGeom>
          <a:solidFill>
            <a:schemeClr val="bg1">
              <a:lumMod val="8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10 CHIFRES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10 REINOS DA EUROPA NA IDADE MÉDIA.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13632" y="5440952"/>
            <a:ext cx="5833872" cy="1107996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BESTA ESCARLATE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89904" y="1838216"/>
            <a:ext cx="5760720" cy="21236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BESTA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REINO PODEROSO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1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607870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“Então, ele disse: O quarto animal será um quarto reino na terra, o qual será diferente de todos os reinos; e devorará toda a terra, e a pisará aos pés, e a fará em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pedaços’’.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8079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7:23</a:t>
            </a:r>
          </a:p>
        </p:txBody>
      </p:sp>
    </p:spTree>
    <p:extLst>
      <p:ext uri="{BB962C8B-B14F-4D97-AF65-F5344CB8AC3E}">
        <p14:creationId xmlns:p14="http://schemas.microsoft.com/office/powerpoint/2010/main" val="73623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36583" y="4368575"/>
            <a:ext cx="7833101" cy="212365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–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ABOBINAÇÃO –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IMUNDÍCIA PROSTITUIÇÃO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70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60320" y="3520712"/>
            <a:ext cx="5760720" cy="21236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ABOMINAÇÕES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FUGIR DA LEI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46733" y="3785900"/>
            <a:ext cx="9662495" cy="2585323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pensou como um general faz para que seu exército ganhe as batalhas?</a:t>
            </a:r>
          </a:p>
        </p:txBody>
      </p:sp>
    </p:spTree>
    <p:extLst>
      <p:ext uri="{BB962C8B-B14F-4D97-AF65-F5344CB8AC3E}">
        <p14:creationId xmlns:p14="http://schemas.microsoft.com/office/powerpoint/2010/main" val="82194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1905" y="1851454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 que desvia os ouvidos de ouvir a lei, até a sua oração será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abominável’’.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08079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Prov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28:9</a:t>
            </a:r>
          </a:p>
        </p:txBody>
      </p:sp>
    </p:spTree>
    <p:extLst>
      <p:ext uri="{BB962C8B-B14F-4D97-AF65-F5344CB8AC3E}">
        <p14:creationId xmlns:p14="http://schemas.microsoft.com/office/powerpoint/2010/main" val="30476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80176" y="3575576"/>
            <a:ext cx="5010912" cy="21236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IMUNDÍCIAS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IDOLATRIA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9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81" y="1065070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“Então, aspergirei água pura sobre vós, e ficareis purificados; de todas as vossas imundícias e de todos os vossos ídolos vos purificarei’’.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326366" y="5804760"/>
            <a:ext cx="441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Ezequiel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36:25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0400" y="2807480"/>
            <a:ext cx="7004304" cy="3139321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PROSTITUIÇÃO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MUDANÇA DA VERDADE EM MENTIRA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8481" y="735886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“pois eles mudaram a verdade de Deus em mentira, adorando e servindo a criatura em lugar do Criador, o qual é bendito eternamente. Amém!’’.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381230" y="5804760"/>
            <a:ext cx="3529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1:25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4327" y="3088415"/>
            <a:ext cx="7064617" cy="1107996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–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GRANDE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BABILÔNIA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– </a:t>
            </a:r>
          </a:p>
        </p:txBody>
      </p:sp>
    </p:spTree>
    <p:extLst>
      <p:ext uri="{BB962C8B-B14F-4D97-AF65-F5344CB8AC3E}">
        <p14:creationId xmlns:p14="http://schemas.microsoft.com/office/powerpoint/2010/main" val="30648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66928" y="1101709"/>
            <a:ext cx="10607040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BABILÔNIA =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CONFUSÃO. SALVAÇÃO POR OBRAS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680960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11:7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74785" y="163199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Vinde, desçamos e confundamos ali a sua linguagem, para que um não entenda a linguagem de outro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5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4480" y="2400157"/>
            <a:ext cx="10259568" cy="2215991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ADORNADA COM OURO E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JÓIAS =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Corrupção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religiosa</a:t>
            </a:r>
          </a:p>
        </p:txBody>
      </p:sp>
    </p:spTree>
    <p:extLst>
      <p:ext uri="{BB962C8B-B14F-4D97-AF65-F5344CB8AC3E}">
        <p14:creationId xmlns:p14="http://schemas.microsoft.com/office/powerpoint/2010/main" val="292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686800" y="5859624"/>
            <a:ext cx="374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8:20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74785" y="90047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“Pedro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porém, lhe respondeu: O teu dinheiro seja contigo para perdição, pois julgaste adquirir, por meio dele, o dom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75120" y="1673624"/>
            <a:ext cx="5340096" cy="4339650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TEM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UM PLANO 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destruir </a:t>
            </a:r>
            <a:endParaRPr lang="pt-BR" sz="72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homem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754880" y="1449181"/>
            <a:ext cx="6181344" cy="3139321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MÃE DAS MERETRIZES E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ABOMINAÇÕES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98448" y="607933"/>
            <a:ext cx="9034272" cy="563231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MERETRIZES = 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Igrejas caídas.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Efésios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5:23; </a:t>
            </a:r>
            <a:r>
              <a:rPr lang="pt-BR" sz="60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Apoc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17:5.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</a:b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ABOMINAÇÕES = 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Provérbios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28:9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7168" y="2564749"/>
            <a:ext cx="8449056" cy="2123658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EMBRIAGADA COM </a:t>
            </a:r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SANGUE DOS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SANTOS 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8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74785" y="90047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orquanto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derramaram sangue de santos e de profetas, também sangue lhes tens dado a beber; são dignos disso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84621" y="5980176"/>
            <a:ext cx="267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16:6</a:t>
            </a:r>
          </a:p>
        </p:txBody>
      </p:sp>
    </p:spTree>
    <p:extLst>
      <p:ext uri="{BB962C8B-B14F-4D97-AF65-F5344CB8AC3E}">
        <p14:creationId xmlns:p14="http://schemas.microsoft.com/office/powerpoint/2010/main" val="4153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45536" y="3863197"/>
            <a:ext cx="6254496" cy="120032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0 CONVITE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DIVINO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65057" y="735886"/>
            <a:ext cx="10282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“Então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exclamou com potente voz, dizendo: Caiu! Caiu a grande Babilônia e se tornou morada de demônios, covil de toda espécie de espírito imundo e esconderijo de todo gênero de ave imunda e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detestável”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70064" y="5909682"/>
            <a:ext cx="3815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18:2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00891" y="574766"/>
            <a:ext cx="1093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8590" y="3168253"/>
            <a:ext cx="11398214" cy="2031325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ROMANA É UMA MISTURA DE: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paganismo, espiritismo e cristianismo</a:t>
            </a:r>
          </a:p>
        </p:txBody>
      </p:sp>
    </p:spTree>
    <p:extLst>
      <p:ext uri="{BB962C8B-B14F-4D97-AF65-F5344CB8AC3E}">
        <p14:creationId xmlns:p14="http://schemas.microsoft.com/office/powerpoint/2010/main" val="146320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83664" y="4315968"/>
            <a:ext cx="6925056" cy="212365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CONSELHO DE DEUS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seus filhos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7041" y="1046782"/>
            <a:ext cx="1057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“Ouvi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outra voz do céu, dizendo: Retirai-vos dela, povo meu, para não serdes cúmplices em seus pecados e para não participardes dos seus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flagelos;”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644384" y="5982834"/>
            <a:ext cx="370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18:4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0896" y="4279392"/>
            <a:ext cx="10021824" cy="212365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Quantas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nações beberam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vinho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Babilônia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5840" y="4471688"/>
            <a:ext cx="10149840" cy="2308324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DIABO TRABALHA SUTILMENTE</a:t>
            </a:r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enganar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todas as pessoas</a:t>
            </a:r>
          </a:p>
        </p:txBody>
      </p:sp>
    </p:spTree>
    <p:extLst>
      <p:ext uri="{BB962C8B-B14F-4D97-AF65-F5344CB8AC3E}">
        <p14:creationId xmlns:p14="http://schemas.microsoft.com/office/powerpoint/2010/main" val="12949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345" y="1979470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“pois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TODAS AS NAÇÕES têm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bebido do vinho do furor da sua prostituição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315200" y="5854818"/>
            <a:ext cx="3650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18:3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7008" y="4443984"/>
            <a:ext cx="9125712" cy="1107996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prostituiu com ela?</a:t>
            </a:r>
          </a:p>
        </p:txBody>
      </p:sp>
    </p:spTree>
    <p:extLst>
      <p:ext uri="{BB962C8B-B14F-4D97-AF65-F5344CB8AC3E}">
        <p14:creationId xmlns:p14="http://schemas.microsoft.com/office/powerpoint/2010/main" val="7513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345" y="1979470"/>
            <a:ext cx="102823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“Com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ela se prostituíram 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REIS DA TERRA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Também 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MERCADORES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260336" y="5891394"/>
            <a:ext cx="405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6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33856" y="4261104"/>
            <a:ext cx="8266176" cy="212365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Quem enriqueceu à custa </a:t>
            </a:r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sua luxúria?</a:t>
            </a:r>
          </a:p>
        </p:txBody>
      </p:sp>
    </p:spTree>
    <p:extLst>
      <p:ext uri="{BB962C8B-B14F-4D97-AF65-F5344CB8AC3E}">
        <p14:creationId xmlns:p14="http://schemas.microsoft.com/office/powerpoint/2010/main" val="13200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345" y="1979470"/>
            <a:ext cx="102823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“Também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MERCADORES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terra se enriqueceram à custa da sua luxúria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260336" y="5964546"/>
            <a:ext cx="3705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389120" y="1865376"/>
            <a:ext cx="7644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Pelo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as nações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foram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seduzidas?</a:t>
            </a:r>
          </a:p>
        </p:txBody>
      </p:sp>
    </p:spTree>
    <p:extLst>
      <p:ext uri="{BB962C8B-B14F-4D97-AF65-F5344CB8AC3E}">
        <p14:creationId xmlns:p14="http://schemas.microsoft.com/office/powerpoint/2010/main" val="332443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29649" y="589582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“Também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jamais em ti brilhará luz de candeia; nem voz de noivo ou de noiva jamais em ti se ouvirá, pois os teus mercadores foram os grandes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terra...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677229" y="5982834"/>
            <a:ext cx="267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18:23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9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83345" y="1997758"/>
            <a:ext cx="1028233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todas as nações foram seduzidas pela tua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FEITIÇARIA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835981" y="5891394"/>
            <a:ext cx="267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</a:t>
            </a:r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18:23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35424" y="874216"/>
            <a:ext cx="7382256" cy="5170646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Muitos aceitam qualquer pregação, e na hora do desespero seguem qualquer religião.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Cuidado!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68096" y="2907792"/>
            <a:ext cx="4700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7937" y="2052622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“... E deitou a verdade por terra; e o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fez, prosperou”.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8:2</a:t>
            </a:r>
          </a:p>
        </p:txBody>
      </p:sp>
    </p:spTree>
    <p:extLst>
      <p:ext uri="{BB962C8B-B14F-4D97-AF65-F5344CB8AC3E}">
        <p14:creationId xmlns:p14="http://schemas.microsoft.com/office/powerpoint/2010/main" val="36202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89255" y="493073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6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5760" y="4471688"/>
            <a:ext cx="11155680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NÃO PODE JOGAR 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as verdades por terra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1328" y="4288808"/>
            <a:ext cx="8577072" cy="221599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TENTA AFASTAR 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as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pessoas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da verdade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3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4785" y="900478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“pois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eles mudaram a verdade de Deus em mentira, adorando e servindo a criatura em lugar do Criador, o qual é bendito eternamente. Amém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!”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1:25 </a:t>
            </a:r>
          </a:p>
        </p:txBody>
      </p:sp>
    </p:spTree>
    <p:extLst>
      <p:ext uri="{BB962C8B-B14F-4D97-AF65-F5344CB8AC3E}">
        <p14:creationId xmlns:p14="http://schemas.microsoft.com/office/powerpoint/2010/main" val="524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1960</Words>
  <Application>Microsoft Office PowerPoint</Application>
  <PresentationFormat>Widescreen</PresentationFormat>
  <Paragraphs>300</Paragraphs>
  <Slides>60</Slides>
  <Notes>57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5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59</cp:revision>
  <dcterms:created xsi:type="dcterms:W3CDTF">2018-07-14T11:01:41Z</dcterms:created>
  <dcterms:modified xsi:type="dcterms:W3CDTF">2018-07-23T01:56:39Z</dcterms:modified>
</cp:coreProperties>
</file>