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95" r:id="rId3"/>
    <p:sldId id="257" r:id="rId4"/>
    <p:sldId id="258" r:id="rId5"/>
    <p:sldId id="259" r:id="rId6"/>
    <p:sldId id="296" r:id="rId7"/>
    <p:sldId id="260" r:id="rId8"/>
    <p:sldId id="261" r:id="rId9"/>
    <p:sldId id="262" r:id="rId10"/>
    <p:sldId id="297" r:id="rId11"/>
    <p:sldId id="263" r:id="rId12"/>
    <p:sldId id="298" r:id="rId13"/>
    <p:sldId id="265" r:id="rId14"/>
    <p:sldId id="299" r:id="rId15"/>
    <p:sldId id="300" r:id="rId16"/>
    <p:sldId id="266" r:id="rId17"/>
    <p:sldId id="301" r:id="rId18"/>
    <p:sldId id="267" r:id="rId19"/>
    <p:sldId id="302" r:id="rId20"/>
    <p:sldId id="303" r:id="rId21"/>
    <p:sldId id="305" r:id="rId22"/>
    <p:sldId id="304" r:id="rId23"/>
    <p:sldId id="268" r:id="rId24"/>
    <p:sldId id="306" r:id="rId25"/>
    <p:sldId id="307" r:id="rId26"/>
    <p:sldId id="269" r:id="rId27"/>
    <p:sldId id="308" r:id="rId28"/>
    <p:sldId id="271" r:id="rId29"/>
    <p:sldId id="309" r:id="rId30"/>
    <p:sldId id="277" r:id="rId31"/>
    <p:sldId id="310" r:id="rId32"/>
    <p:sldId id="280" r:id="rId33"/>
    <p:sldId id="283" r:id="rId34"/>
    <p:sldId id="284" r:id="rId35"/>
    <p:sldId id="311" r:id="rId36"/>
    <p:sldId id="285" r:id="rId37"/>
    <p:sldId id="312" r:id="rId38"/>
    <p:sldId id="286" r:id="rId39"/>
    <p:sldId id="313" r:id="rId40"/>
    <p:sldId id="287" r:id="rId41"/>
    <p:sldId id="314" r:id="rId42"/>
    <p:sldId id="315" r:id="rId43"/>
    <p:sldId id="292" r:id="rId44"/>
    <p:sldId id="293" r:id="rId45"/>
    <p:sldId id="294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2352" autoAdjust="0"/>
  </p:normalViewPr>
  <p:slideViewPr>
    <p:cSldViewPr snapToGrid="0">
      <p:cViewPr varScale="1">
        <p:scale>
          <a:sx n="54" d="100"/>
          <a:sy n="54" d="100"/>
        </p:scale>
        <p:origin x="60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F8E54-1314-4B46-AC43-FB60D6A490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8173C-3EB9-491F-9DEB-FBC3E8341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87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você se sente quando alguém lhe conta uma mentira?</a:t>
            </a:r>
          </a:p>
          <a:p>
            <a:r>
              <a:rPr lang="pt-BR" dirty="0" smtClean="0"/>
              <a:t>Você gosta de ser enganado?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263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COLUNAS DA VERDADE </a:t>
            </a:r>
            <a:r>
              <a:rPr lang="pt-BR" b="1" dirty="0" smtClean="0"/>
              <a:t>JESUS</a:t>
            </a:r>
            <a:r>
              <a:rPr lang="pt-BR" dirty="0" smtClean="0"/>
              <a:t>  - João 14:6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01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É nosso Mediador. 1 Timóteo 2:5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É nosso Advogado. 1 João 2:1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É nosso Salvador. 2 Timóteo 1:10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041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COLUNAS DA VERDADE </a:t>
            </a:r>
            <a:r>
              <a:rPr lang="pt-BR" b="1" dirty="0" smtClean="0"/>
              <a:t>ESPIRITO SANTO </a:t>
            </a:r>
            <a:r>
              <a:rPr lang="pt-BR" dirty="0" smtClean="0"/>
              <a:t>1 </a:t>
            </a:r>
            <a:r>
              <a:rPr lang="pt-BR" dirty="0" err="1" smtClean="0"/>
              <a:t>joão</a:t>
            </a:r>
            <a:r>
              <a:rPr lang="pt-BR" dirty="0" smtClean="0"/>
              <a:t> 5:6,7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Convence do pecado, da justiça e do juízo. João 16:7,8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546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COLUNAS DA VERDADE</a:t>
            </a:r>
          </a:p>
          <a:p>
            <a:r>
              <a:rPr lang="pt-BR" dirty="0" smtClean="0"/>
              <a:t>Mandamentos </a:t>
            </a:r>
          </a:p>
          <a:p>
            <a:r>
              <a:rPr lang="pt-BR" dirty="0" smtClean="0"/>
              <a:t>Salmos 119:151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715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Amor a Deus. Mateus 22:37, Deuteronômio 6:5.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Amor ao próximo. Mateus 22:39, Levítico 29:18.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334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Reflita e responda:</a:t>
            </a:r>
          </a:p>
          <a:p>
            <a:r>
              <a:rPr lang="pt-BR" dirty="0" smtClean="0"/>
              <a:t>Quando uma pessoa conhece a Deus, a Jesus,</a:t>
            </a:r>
          </a:p>
          <a:p>
            <a:r>
              <a:rPr lang="pt-BR" dirty="0" smtClean="0"/>
              <a:t>ao Espirito Santo, a Bíblia e os Mandamentos, </a:t>
            </a:r>
          </a:p>
          <a:p>
            <a:r>
              <a:rPr lang="pt-BR" dirty="0" smtClean="0"/>
              <a:t>Ela É será totalmente liberta?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85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Ha alguém que conheceu tudo, toda a</a:t>
            </a:r>
          </a:p>
          <a:p>
            <a:r>
              <a:rPr lang="pt-BR" dirty="0" smtClean="0"/>
              <a:t>verdade, e não foi liberto. Ê satanás, o</a:t>
            </a:r>
          </a:p>
          <a:p>
            <a:r>
              <a:rPr lang="pt-BR" dirty="0" smtClean="0"/>
              <a:t>diabo. João 8:44. </a:t>
            </a:r>
          </a:p>
          <a:p>
            <a:r>
              <a:rPr lang="pt-BR" dirty="0" smtClean="0"/>
              <a:t>Será que Satanás conheceu mesmo “Toda a Verdade”?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735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que alguém que conheceu toda a   </a:t>
            </a:r>
          </a:p>
          <a:p>
            <a:r>
              <a:rPr lang="pt-BR" dirty="0" smtClean="0"/>
              <a:t>verdade tornou-se o maior e pior inimigo  </a:t>
            </a:r>
          </a:p>
          <a:p>
            <a:r>
              <a:rPr lang="pt-BR" dirty="0" smtClean="0"/>
              <a:t>da verdade? “Porque jamais se firmou na verdade”. </a:t>
            </a:r>
          </a:p>
          <a:p>
            <a:r>
              <a:rPr lang="pt-BR" dirty="0" smtClean="0"/>
              <a:t>João 8:44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649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quer que você conheça toda a verdade e seja liberto</a:t>
            </a:r>
          </a:p>
          <a:p>
            <a:r>
              <a:rPr lang="pt-BR" dirty="0" smtClean="0"/>
              <a:t>Do pecado e de todos os problemas causados por ele.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791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Hoje, há muitos que conhecem a verdade, mas jamais se firmam nela,</a:t>
            </a:r>
          </a:p>
          <a:p>
            <a:r>
              <a:rPr lang="pt-BR" dirty="0" smtClean="0"/>
              <a:t>pois são usados por Satanás para afastar outros da verdade.</a:t>
            </a:r>
          </a:p>
          <a:p>
            <a:endParaRPr lang="pt-BR" dirty="0" smtClean="0"/>
          </a:p>
          <a:p>
            <a:r>
              <a:rPr lang="pt-BR" dirty="0" smtClean="0"/>
              <a:t> II Coríntios 11:13-15.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75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possível saber qual é</a:t>
            </a:r>
          </a:p>
          <a:p>
            <a:r>
              <a:rPr lang="pt-BR" dirty="0" smtClean="0"/>
              <a:t>a verdade a respeito da</a:t>
            </a:r>
          </a:p>
          <a:p>
            <a:r>
              <a:rPr lang="pt-BR" dirty="0" smtClean="0"/>
              <a:t>Bíblia, da Religião e da</a:t>
            </a:r>
          </a:p>
          <a:p>
            <a:r>
              <a:rPr lang="pt-BR" dirty="0" smtClean="0"/>
              <a:t>Salvação?</a:t>
            </a:r>
          </a:p>
          <a:p>
            <a:endParaRPr lang="pt-BR" dirty="0" smtClean="0"/>
          </a:p>
          <a:p>
            <a:r>
              <a:rPr lang="pt-BR" dirty="0" smtClean="0"/>
              <a:t>O que é a verdade, de</a:t>
            </a:r>
          </a:p>
          <a:p>
            <a:r>
              <a:rPr lang="pt-BR" dirty="0" smtClean="0"/>
              <a:t>acordo com a Bíblia?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782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O que não se encontra </a:t>
            </a:r>
          </a:p>
          <a:p>
            <a:r>
              <a:rPr lang="pt-BR" dirty="0" smtClean="0"/>
              <a:t>na Terra? </a:t>
            </a:r>
          </a:p>
          <a:p>
            <a:endParaRPr lang="pt-BR" dirty="0" smtClean="0"/>
          </a:p>
          <a:p>
            <a:r>
              <a:rPr lang="pt-BR" dirty="0" smtClean="0"/>
              <a:t>Oséias 4:1.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466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Do que a Terra está</a:t>
            </a:r>
          </a:p>
          <a:p>
            <a:r>
              <a:rPr lang="pt-BR" dirty="0" smtClean="0"/>
              <a:t>cheia?</a:t>
            </a:r>
          </a:p>
          <a:p>
            <a:endParaRPr lang="pt-BR" dirty="0" smtClean="0"/>
          </a:p>
          <a:p>
            <a:r>
              <a:rPr lang="pt-BR" dirty="0" smtClean="0"/>
              <a:t>Oséias 4:2.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798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Como a falta da</a:t>
            </a:r>
          </a:p>
          <a:p>
            <a:r>
              <a:rPr lang="pt-BR" dirty="0" smtClean="0"/>
              <a:t>verdade deixa a Terra?</a:t>
            </a:r>
          </a:p>
          <a:p>
            <a:endParaRPr lang="pt-BR" dirty="0" smtClean="0"/>
          </a:p>
          <a:p>
            <a:r>
              <a:rPr lang="pt-BR" dirty="0" smtClean="0"/>
              <a:t>Oséias 4:3.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349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Por que o povo está</a:t>
            </a:r>
          </a:p>
          <a:p>
            <a:r>
              <a:rPr lang="pt-BR" dirty="0" smtClean="0"/>
              <a:t>sendo destruído?</a:t>
            </a:r>
          </a:p>
          <a:p>
            <a:r>
              <a:rPr lang="pt-BR" dirty="0" smtClean="0"/>
              <a:t>Oséias 4:6.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946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Sem a prática da verdade, você</a:t>
            </a:r>
          </a:p>
          <a:p>
            <a:r>
              <a:rPr lang="pt-BR" dirty="0" smtClean="0"/>
              <a:t>nunca vai se firmar na verdade e,</a:t>
            </a:r>
          </a:p>
          <a:p>
            <a:r>
              <a:rPr lang="pt-BR" dirty="0" smtClean="0"/>
              <a:t>portanto, nunca será liberto do pecado.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318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Quero a ajuda de Deus para aceitar toda a</a:t>
            </a:r>
          </a:p>
          <a:p>
            <a:r>
              <a:rPr lang="pt-BR" dirty="0" smtClean="0"/>
              <a:t>verdade e ser liberto pelo poder divino,</a:t>
            </a:r>
          </a:p>
          <a:p>
            <a:r>
              <a:rPr lang="pt-BR" dirty="0" smtClean="0"/>
              <a:t>encontrando assim a vitória sobre o pecado.</a:t>
            </a:r>
          </a:p>
          <a:p>
            <a:endParaRPr lang="pt-BR" dirty="0" smtClean="0"/>
          </a:p>
          <a:p>
            <a:r>
              <a:rPr lang="pt-BR" dirty="0" smtClean="0"/>
              <a:t>[ X ] sim [  ] não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7877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PRÓXIMO ESTUDO</a:t>
            </a:r>
          </a:p>
          <a:p>
            <a:r>
              <a:rPr lang="pt-BR" dirty="0" smtClean="0"/>
              <a:t>A ESTRATÉGIA DO INIMIGO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90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 dos mais terríveis efeitos do pecado foi a</a:t>
            </a:r>
          </a:p>
          <a:p>
            <a:r>
              <a:rPr lang="pt-BR" dirty="0" smtClean="0"/>
              <a:t>separação entre o ser humano e Deus.</a:t>
            </a:r>
          </a:p>
          <a:p>
            <a:endParaRPr lang="pt-BR" dirty="0" smtClean="0"/>
          </a:p>
          <a:p>
            <a:r>
              <a:rPr lang="pt-BR" dirty="0" smtClean="0"/>
              <a:t>“Mas as vossas iniquidades fazem separação entre vós</a:t>
            </a:r>
          </a:p>
          <a:p>
            <a:r>
              <a:rPr lang="pt-BR" dirty="0" smtClean="0"/>
              <a:t>e o vosso Deus; e os vossos pecados encobrem</a:t>
            </a:r>
          </a:p>
          <a:p>
            <a:r>
              <a:rPr lang="pt-BR" dirty="0" smtClean="0"/>
              <a:t>Seu rosto de vós, para que vos não ouça.” Isaías 59:2.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7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levou o homem a se tornar</a:t>
            </a:r>
          </a:p>
          <a:p>
            <a:r>
              <a:rPr lang="pt-BR" dirty="0" smtClean="0"/>
              <a:t>um escravo do pecado, sob a</a:t>
            </a:r>
          </a:p>
          <a:p>
            <a:r>
              <a:rPr lang="pt-BR" dirty="0" smtClean="0"/>
              <a:t>influência de  Satanás.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14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maior busca de todas as pessoas é a</a:t>
            </a:r>
          </a:p>
          <a:p>
            <a:r>
              <a:rPr lang="pt-BR" dirty="0" smtClean="0"/>
              <a:t>libertação do pecado e de todos os seus</a:t>
            </a:r>
          </a:p>
          <a:p>
            <a:r>
              <a:rPr lang="pt-BR" dirty="0" smtClean="0"/>
              <a:t>efeitos... A libertação do mal, do sofrimento, das</a:t>
            </a:r>
          </a:p>
          <a:p>
            <a:r>
              <a:rPr lang="pt-BR" dirty="0" smtClean="0"/>
              <a:t>doenças, da injustiça, do medo e do pecado.</a:t>
            </a:r>
          </a:p>
          <a:p>
            <a:r>
              <a:rPr lang="pt-BR" dirty="0" smtClean="0"/>
              <a:t>A Bíblia ensina que só a verdade pode nos libertar!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57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Hoje em dia, muitas igrejas modernas estão</a:t>
            </a:r>
          </a:p>
          <a:p>
            <a:r>
              <a:rPr lang="pt-BR" dirty="0" smtClean="0"/>
              <a:t>prometendo libertação através do ato de oferta</a:t>
            </a:r>
          </a:p>
          <a:p>
            <a:r>
              <a:rPr lang="pt-BR" dirty="0" smtClean="0"/>
              <a:t>Desafios, campanhas, exorcismo e um estilo de </a:t>
            </a:r>
          </a:p>
          <a:p>
            <a:r>
              <a:rPr lang="pt-BR" dirty="0" smtClean="0"/>
              <a:t>culto voltado para shows (o mover do Espírito) e </a:t>
            </a:r>
          </a:p>
          <a:p>
            <a:r>
              <a:rPr lang="pt-BR" dirty="0" smtClean="0"/>
              <a:t>danças </a:t>
            </a:r>
            <a:r>
              <a:rPr lang="pt-BR" smtClean="0"/>
              <a:t>com rítimomundanos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28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“E conhecereis a</a:t>
            </a:r>
          </a:p>
          <a:p>
            <a:r>
              <a:rPr lang="pt-BR" dirty="0" smtClean="0"/>
              <a:t>verdade e a verdade vos</a:t>
            </a:r>
          </a:p>
          <a:p>
            <a:r>
              <a:rPr lang="pt-BR" dirty="0" smtClean="0"/>
              <a:t>Libertará.” João 8:32.</a:t>
            </a:r>
          </a:p>
          <a:p>
            <a:endParaRPr lang="pt-BR" dirty="0" smtClean="0"/>
          </a:p>
          <a:p>
            <a:r>
              <a:rPr lang="pt-BR" dirty="0" smtClean="0"/>
              <a:t>A verdadeira libertação</a:t>
            </a:r>
          </a:p>
          <a:p>
            <a:r>
              <a:rPr lang="pt-BR" dirty="0" smtClean="0"/>
              <a:t>consiste em conhecer a</a:t>
            </a:r>
          </a:p>
          <a:p>
            <a:r>
              <a:rPr lang="pt-BR" dirty="0" smtClean="0"/>
              <a:t>verdade.</a:t>
            </a:r>
          </a:p>
          <a:p>
            <a:endParaRPr lang="pt-BR" dirty="0" smtClean="0"/>
          </a:p>
          <a:p>
            <a:r>
              <a:rPr lang="pt-BR" dirty="0" smtClean="0"/>
              <a:t>Mas, qual e a verdade?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805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COLUNAS DA VERDADE – </a:t>
            </a:r>
            <a:r>
              <a:rPr lang="pt-BR" b="1" dirty="0" smtClean="0"/>
              <a:t>DEUS </a:t>
            </a:r>
            <a:r>
              <a:rPr lang="pt-BR" dirty="0" smtClean="0"/>
              <a:t>Jeremias 10:10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Só Deus é amor. 1 João 4:8.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Só Ele merece ser adorado. Lucas 4:8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Só Ele pode perdoar. Marcos 2:7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209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Só Deus é amor. 1 João 4:8.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Só Ele merece ser adorado. Lucas 4:8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Só Ele pode perdoar. Marcos 2:7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8173C-3EB9-491F-9DEB-FBC3E8341D2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59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46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95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15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98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19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88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39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23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7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80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08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B57D8-522A-4003-BC51-94EC55625A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D9E92-3551-4AEF-BCF3-BC6613644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40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72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321" y="2030818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conhecereis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verdade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a verdade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vos Libertará”.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133015" y="578928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8:32</a:t>
            </a:r>
          </a:p>
        </p:txBody>
      </p:sp>
    </p:spTree>
    <p:extLst>
      <p:ext uri="{BB962C8B-B14F-4D97-AF65-F5344CB8AC3E}">
        <p14:creationId xmlns:p14="http://schemas.microsoft.com/office/powerpoint/2010/main" val="2746098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77309" y="685470"/>
            <a:ext cx="6471138" cy="1107996"/>
          </a:xfrm>
          <a:prstGeom prst="rect">
            <a:avLst/>
          </a:prstGeom>
          <a:solidFill>
            <a:schemeClr val="bg1">
              <a:lumMod val="50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É A VERDADE?</a:t>
            </a:r>
          </a:p>
        </p:txBody>
      </p:sp>
    </p:spTree>
    <p:extLst>
      <p:ext uri="{BB962C8B-B14F-4D97-AF65-F5344CB8AC3E}">
        <p14:creationId xmlns:p14="http://schemas.microsoft.com/office/powerpoint/2010/main" val="231015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2337" y="2048403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vier, porém, o Espírito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verdade,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EIe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vos guiará a toda verdade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133015" y="5789286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16:13</a:t>
            </a:r>
          </a:p>
        </p:txBody>
      </p:sp>
    </p:spTree>
    <p:extLst>
      <p:ext uri="{BB962C8B-B14F-4D97-AF65-F5344CB8AC3E}">
        <p14:creationId xmlns:p14="http://schemas.microsoft.com/office/powerpoint/2010/main" val="6850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36831" y="914070"/>
            <a:ext cx="422030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29767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4753" y="518542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“Mas o SENHOR é verdadeiramente Deus; ele é o Deus vivo e o Rei eterno; do seu furor treme a terra, e as nações não podem suportar a sua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indignação.”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47215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Jeremias 10:10</a:t>
            </a:r>
          </a:p>
        </p:txBody>
      </p:sp>
    </p:spTree>
    <p:extLst>
      <p:ext uri="{BB962C8B-B14F-4D97-AF65-F5344CB8AC3E}">
        <p14:creationId xmlns:p14="http://schemas.microsoft.com/office/powerpoint/2010/main" val="16127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13740" y="632717"/>
            <a:ext cx="4220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DEUS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61646" y="2592223"/>
            <a:ext cx="106738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Só Deus é amor.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(1 </a:t>
            </a: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João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4:8)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Só Ele merece ser adorado. (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Lucas 4:8)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Só Ele pode perdoar.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(Marcos 2:7)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48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7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8369" y="1318517"/>
            <a:ext cx="422030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75289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4753" y="169671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“Respondeu-lhe Jesus: Eu sou o caminho, e a verdade, e a vida; ninguém vem ao Pai senão por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5902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14:6</a:t>
            </a:r>
          </a:p>
        </p:txBody>
      </p:sp>
    </p:spTree>
    <p:extLst>
      <p:ext uri="{BB962C8B-B14F-4D97-AF65-F5344CB8AC3E}">
        <p14:creationId xmlns:p14="http://schemas.microsoft.com/office/powerpoint/2010/main" val="42176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18138" y="1941592"/>
            <a:ext cx="106738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nosso Mediador.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(1 </a:t>
            </a: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Timóteo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2:5)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nosso Advogado.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(1 </a:t>
            </a: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João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2:1)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nosso Salvador. (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 </a:t>
            </a: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Timóteo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1:10)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48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9630" y="4995952"/>
            <a:ext cx="119223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ESPÍRITO SANTO</a:t>
            </a:r>
          </a:p>
        </p:txBody>
      </p:sp>
    </p:spTree>
    <p:extLst>
      <p:ext uri="{BB962C8B-B14F-4D97-AF65-F5344CB8AC3E}">
        <p14:creationId xmlns:p14="http://schemas.microsoft.com/office/powerpoint/2010/main" val="9948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91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4753" y="169671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“Quem é o que vence o mundo, senão aquele que crê ser Jesus o Filho de Deus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16287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5:6,7</a:t>
            </a:r>
          </a:p>
        </p:txBody>
      </p:sp>
    </p:spTree>
    <p:extLst>
      <p:ext uri="{BB962C8B-B14F-4D97-AF65-F5344CB8AC3E}">
        <p14:creationId xmlns:p14="http://schemas.microsoft.com/office/powerpoint/2010/main" val="10510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5138" y="747143"/>
            <a:ext cx="109621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Este é aquele que veio por meio de água e sangue, Jesus Cristo; não somente com água, mas também com a água e com o sangue. E o Espírito é o que dá testemunho, porque o Espírito é a verdade.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16287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5:6,7</a:t>
            </a:r>
          </a:p>
        </p:txBody>
      </p:sp>
    </p:spTree>
    <p:extLst>
      <p:ext uri="{BB962C8B-B14F-4D97-AF65-F5344CB8AC3E}">
        <p14:creationId xmlns:p14="http://schemas.microsoft.com/office/powerpoint/2010/main" val="21930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8906" y="2961500"/>
            <a:ext cx="106738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Convence do pecado, da justiça e do juízo. 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(João 16:7,8)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48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9630" y="4995952"/>
            <a:ext cx="119223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MANDAMENTOS</a:t>
            </a:r>
          </a:p>
        </p:txBody>
      </p:sp>
    </p:spTree>
    <p:extLst>
      <p:ext uri="{BB962C8B-B14F-4D97-AF65-F5344CB8AC3E}">
        <p14:creationId xmlns:p14="http://schemas.microsoft.com/office/powerpoint/2010/main" val="19379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322" y="2065988"/>
            <a:ext cx="10962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“Tu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estás perto, SENHOR, e todos os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teus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mandamentos são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16287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Salmos 119:151</a:t>
            </a:r>
          </a:p>
        </p:txBody>
      </p:sp>
    </p:spTree>
    <p:extLst>
      <p:ext uri="{BB962C8B-B14F-4D97-AF65-F5344CB8AC3E}">
        <p14:creationId xmlns:p14="http://schemas.microsoft.com/office/powerpoint/2010/main" val="2387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5769" y="1396468"/>
            <a:ext cx="1067386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5400" b="1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Amor a Deus. </a:t>
            </a: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Mateus 22:37, Deuteronômio 6:5</a:t>
            </a: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1143000" indent="-1143000" algn="ctr">
              <a:buFont typeface="Arial" panose="020B0604020202020204" pitchFamily="34" charset="0"/>
              <a:buChar char="•"/>
            </a:pP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Amor ao próximo. Mateus 22:39, Levítico 29:18.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48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3371" y="4096093"/>
            <a:ext cx="9643875" cy="2308324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uma pessoa conhece a Deus, a Jesus,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ao Espirito Santo, a Bíblia e os Mandamentos, 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Ela É será totalmente liberta?</a:t>
            </a:r>
          </a:p>
        </p:txBody>
      </p:sp>
    </p:spTree>
    <p:extLst>
      <p:ext uri="{BB962C8B-B14F-4D97-AF65-F5344CB8AC3E}">
        <p14:creationId xmlns:p14="http://schemas.microsoft.com/office/powerpoint/2010/main" val="9618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294588"/>
            <a:ext cx="10962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conhecereis a verdade,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a verdade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Libertará”.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8:32</a:t>
            </a:r>
          </a:p>
        </p:txBody>
      </p:sp>
    </p:spTree>
    <p:extLst>
      <p:ext uri="{BB962C8B-B14F-4D97-AF65-F5344CB8AC3E}">
        <p14:creationId xmlns:p14="http://schemas.microsoft.com/office/powerpoint/2010/main" val="28757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12876" y="2443140"/>
            <a:ext cx="538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CONHECE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toda a verdade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9954" y="801018"/>
            <a:ext cx="10962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“Vós sois do diabo, que é vosso pai, e quereis satisfazer-lhe os desejos. Ele foi homicida desde o princípio e jamais se firmou na verdade, porque nele não há verdade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8:44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49770" y="1613133"/>
            <a:ext cx="7332784" cy="3323987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VOCÊ SE SENTE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quando mentem para você?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36831" y="2337633"/>
            <a:ext cx="7174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 DE DEUS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j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amais se firmou na verdade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9616" y="1856095"/>
            <a:ext cx="10962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Quando ele profere mentira, fala do que lhe é próprio, porque é mentiroso e pai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mentira”.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8:44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0956" y="4307108"/>
            <a:ext cx="9643875" cy="2308324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quer que você conheça toda 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seja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liberto do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pecado e de todos os problemas causados por ele.</a:t>
            </a:r>
          </a:p>
        </p:txBody>
      </p:sp>
    </p:spTree>
    <p:extLst>
      <p:ext uri="{BB962C8B-B14F-4D97-AF65-F5344CB8AC3E}">
        <p14:creationId xmlns:p14="http://schemas.microsoft.com/office/powerpoint/2010/main" val="15518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63861" y="1124293"/>
            <a:ext cx="53281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Hoje, há muitos que conhecem a verdade, mas jamais se firmam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nela, pois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são usados por Satanás para afastar outros da verdade.</a:t>
            </a:r>
          </a:p>
        </p:txBody>
      </p:sp>
    </p:spTree>
    <p:extLst>
      <p:ext uri="{BB962C8B-B14F-4D97-AF65-F5344CB8AC3E}">
        <p14:creationId xmlns:p14="http://schemas.microsoft.com/office/powerpoint/2010/main" val="356411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7433" y="4904985"/>
            <a:ext cx="6689659" cy="1754326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1. 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não se encontra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 Terra? </a:t>
            </a:r>
          </a:p>
        </p:txBody>
      </p:sp>
    </p:spTree>
    <p:extLst>
      <p:ext uri="{BB962C8B-B14F-4D97-AF65-F5344CB8AC3E}">
        <p14:creationId xmlns:p14="http://schemas.microsoft.com/office/powerpoint/2010/main" val="17685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1016" y="572418"/>
            <a:ext cx="109621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“Ouvi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palavra do SENHOR, vós, filhos de Israel, porque o SENHOR tem uma contenda com os habitantes da terra, porque nela não há verdade, nem amor, nem conhecimento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Oséias 4:1</a:t>
            </a:r>
          </a:p>
        </p:txBody>
      </p:sp>
    </p:spTree>
    <p:extLst>
      <p:ext uri="{BB962C8B-B14F-4D97-AF65-F5344CB8AC3E}">
        <p14:creationId xmlns:p14="http://schemas.microsoft.com/office/powerpoint/2010/main" val="33688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52017" y="1159462"/>
            <a:ext cx="10259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Do que 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Terra está cheia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07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847" y="994449"/>
            <a:ext cx="10962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“O que só prevalece é perjurar, mentir, matar, furtar e adulterar, e há arrombamentos e homicídios sobre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homicídios”.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Oséias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46048" y="1950770"/>
            <a:ext cx="49663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a falta da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 deixa a Terra?</a:t>
            </a:r>
          </a:p>
        </p:txBody>
      </p:sp>
    </p:spTree>
    <p:extLst>
      <p:ext uri="{BB962C8B-B14F-4D97-AF65-F5344CB8AC3E}">
        <p14:creationId xmlns:p14="http://schemas.microsoft.com/office/powerpoint/2010/main" val="23368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1355" y="1223049"/>
            <a:ext cx="10962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“Por isso, a terra está de luto, e todo o que mora nela desfalece, com os animais do campo e com as aves do céu; e até os peixes do mar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perecem”.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Oséias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770" y="2228594"/>
            <a:ext cx="73327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É A VERDADE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acordo com a Bíblia?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22556" y="4465370"/>
            <a:ext cx="6759998" cy="1938992"/>
          </a:xfrm>
          <a:prstGeom prst="rect">
            <a:avLst/>
          </a:prstGeom>
          <a:solidFill>
            <a:schemeClr val="bg2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 que o povo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está sendo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destruído?</a:t>
            </a:r>
          </a:p>
        </p:txBody>
      </p:sp>
    </p:spTree>
    <p:extLst>
      <p:ext uri="{BB962C8B-B14F-4D97-AF65-F5344CB8AC3E}">
        <p14:creationId xmlns:p14="http://schemas.microsoft.com/office/powerpoint/2010/main" val="22632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1693" y="466910"/>
            <a:ext cx="109621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“meu povo está sendo destruído, porque lhe falta o conhecimento. Porque tu, sacerdote, rejeitaste o conhecimento, também eu te rejeitarei, para que não sejas sacerdote diante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Oséias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2370" y="1908849"/>
            <a:ext cx="10962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...visto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te esqueceste da lei do teu Deus, também eu me esquecerei de teus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filhos”.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74549" y="5806871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Oséias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9615" y="786655"/>
            <a:ext cx="713935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SEM A PRÁTICA DA VERDADE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você nunca será liberto do pecado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68157" y="2540949"/>
            <a:ext cx="42659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9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7815" y="474785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5785" y="4518123"/>
            <a:ext cx="9662495" cy="1569660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 dos mais terríveis efeitos do pecado foi a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separação entre o ser humano e Deus.</a:t>
            </a:r>
          </a:p>
        </p:txBody>
      </p:sp>
    </p:spTree>
    <p:extLst>
      <p:ext uri="{BB962C8B-B14F-4D97-AF65-F5344CB8AC3E}">
        <p14:creationId xmlns:p14="http://schemas.microsoft.com/office/powerpoint/2010/main" val="165728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921" y="817479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“Mas as vossas iniquidades fazem separação entre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vós 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vosso Deus; e os vossos pecados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encobrem Seu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rosto de vós, para que vos não ouça”.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59:2</a:t>
            </a:r>
          </a:p>
        </p:txBody>
      </p:sp>
    </p:spTree>
    <p:extLst>
      <p:ext uri="{BB962C8B-B14F-4D97-AF65-F5344CB8AC3E}">
        <p14:creationId xmlns:p14="http://schemas.microsoft.com/office/powerpoint/2010/main" val="1722799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7910" y="2021108"/>
            <a:ext cx="5230138" cy="3046988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Isto levou o homem a se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tornar um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escravo do pecado, sob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influência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 Satanás.</a:t>
            </a:r>
          </a:p>
        </p:txBody>
      </p:sp>
    </p:spTree>
    <p:extLst>
      <p:ext uri="{BB962C8B-B14F-4D97-AF65-F5344CB8AC3E}">
        <p14:creationId xmlns:p14="http://schemas.microsoft.com/office/powerpoint/2010/main" val="34343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28800" y="4448578"/>
            <a:ext cx="9214337" cy="2215991"/>
          </a:xfrm>
          <a:prstGeom prst="rect">
            <a:avLst/>
          </a:prstGeom>
          <a:solidFill>
            <a:schemeClr val="bg1">
              <a:lumMod val="50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ENSINA QUE SÓ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 verdade pode nos libertar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769" y="562378"/>
            <a:ext cx="10884877" cy="3323987"/>
          </a:xfrm>
          <a:prstGeom prst="rect">
            <a:avLst/>
          </a:prstGeom>
          <a:solidFill>
            <a:schemeClr val="bg1">
              <a:lumMod val="50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IGREJAS MODERNAS ADOTARAM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um estilo de culto voltado para shows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1454</Words>
  <Application>Microsoft Office PowerPoint</Application>
  <PresentationFormat>Widescreen</PresentationFormat>
  <Paragraphs>218</Paragraphs>
  <Slides>45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44</cp:revision>
  <dcterms:created xsi:type="dcterms:W3CDTF">2018-07-05T15:57:12Z</dcterms:created>
  <dcterms:modified xsi:type="dcterms:W3CDTF">2018-07-23T00:23:12Z</dcterms:modified>
</cp:coreProperties>
</file>