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98" r:id="rId3"/>
    <p:sldId id="257" r:id="rId4"/>
    <p:sldId id="258" r:id="rId5"/>
    <p:sldId id="259" r:id="rId6"/>
    <p:sldId id="300" r:id="rId7"/>
    <p:sldId id="301" r:id="rId8"/>
    <p:sldId id="302" r:id="rId9"/>
    <p:sldId id="306" r:id="rId10"/>
    <p:sldId id="303" r:id="rId11"/>
    <p:sldId id="304" r:id="rId12"/>
    <p:sldId id="305" r:id="rId13"/>
    <p:sldId id="262" r:id="rId14"/>
    <p:sldId id="263" r:id="rId15"/>
    <p:sldId id="264" r:id="rId16"/>
    <p:sldId id="265" r:id="rId17"/>
    <p:sldId id="266" r:id="rId18"/>
    <p:sldId id="267" r:id="rId19"/>
    <p:sldId id="307" r:id="rId20"/>
    <p:sldId id="268" r:id="rId21"/>
    <p:sldId id="269" r:id="rId22"/>
    <p:sldId id="270" r:id="rId23"/>
    <p:sldId id="271" r:id="rId24"/>
    <p:sldId id="272" r:id="rId25"/>
    <p:sldId id="308" r:id="rId26"/>
    <p:sldId id="273" r:id="rId27"/>
    <p:sldId id="274" r:id="rId28"/>
    <p:sldId id="275" r:id="rId29"/>
    <p:sldId id="309" r:id="rId30"/>
    <p:sldId id="276" r:id="rId31"/>
    <p:sldId id="277" r:id="rId32"/>
    <p:sldId id="278" r:id="rId33"/>
    <p:sldId id="279" r:id="rId34"/>
    <p:sldId id="311" r:id="rId35"/>
    <p:sldId id="312" r:id="rId36"/>
    <p:sldId id="313" r:id="rId37"/>
    <p:sldId id="292" r:id="rId38"/>
    <p:sldId id="314" r:id="rId39"/>
    <p:sldId id="315" r:id="rId40"/>
    <p:sldId id="316" r:id="rId41"/>
    <p:sldId id="280" r:id="rId42"/>
    <p:sldId id="317" r:id="rId43"/>
    <p:sldId id="293" r:id="rId44"/>
    <p:sldId id="318" r:id="rId45"/>
    <p:sldId id="319" r:id="rId46"/>
    <p:sldId id="294" r:id="rId47"/>
    <p:sldId id="320" r:id="rId48"/>
    <p:sldId id="295" r:id="rId49"/>
    <p:sldId id="321" r:id="rId50"/>
    <p:sldId id="281" r:id="rId51"/>
    <p:sldId id="282" r:id="rId52"/>
    <p:sldId id="322" r:id="rId53"/>
    <p:sldId id="296" r:id="rId54"/>
    <p:sldId id="297" r:id="rId55"/>
    <p:sldId id="323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0018" autoAdjust="0"/>
  </p:normalViewPr>
  <p:slideViewPr>
    <p:cSldViewPr snapToGrid="0">
      <p:cViewPr varScale="1">
        <p:scale>
          <a:sx n="52" d="100"/>
          <a:sy n="52" d="100"/>
        </p:scale>
        <p:origin x="6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4B8BE-66D3-4916-9EF1-22FDBC663243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9FA28-F0D1-42DE-A98D-1DD9A62969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59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mais:</a:t>
            </a:r>
          </a:p>
          <a:p>
            <a:endParaRPr lang="pt-BR" dirty="0" smtClean="0"/>
          </a:p>
          <a:p>
            <a:r>
              <a:rPr lang="pt-BR" dirty="0" smtClean="0"/>
              <a:t>Para conhecer sobre o Grande Conflito, só há um livro que revela tudo o que você precisa saber para estar ao lado do vencedor: é o livro dos livros, a Bíblia Sagrada.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74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r>
              <a:rPr lang="pt-BR" dirty="0" smtClean="0"/>
              <a:t>2. Cartas</a:t>
            </a:r>
          </a:p>
          <a:p>
            <a:r>
              <a:rPr lang="pt-BR" dirty="0" smtClean="0"/>
              <a:t>Começa no livro de Romanos e termina em Judas.</a:t>
            </a:r>
          </a:p>
          <a:p>
            <a:r>
              <a:rPr lang="pt-BR" dirty="0" smtClean="0"/>
              <a:t>90% desses livros entende-se como se lê.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77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</a:t>
            </a:r>
          </a:p>
          <a:p>
            <a:r>
              <a:rPr lang="pt-BR" dirty="0" smtClean="0"/>
              <a:t>Como entender</a:t>
            </a:r>
          </a:p>
          <a:p>
            <a:r>
              <a:rPr lang="pt-BR" dirty="0" smtClean="0"/>
              <a:t>Para entender as profecias, precisamos</a:t>
            </a:r>
          </a:p>
          <a:p>
            <a:r>
              <a:rPr lang="pt-BR" dirty="0" smtClean="0"/>
              <a:t>seguir alguns princípios: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60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1. A Bíblia explica-se por</a:t>
            </a:r>
          </a:p>
          <a:p>
            <a:r>
              <a:rPr lang="pt-BR" dirty="0" smtClean="0"/>
              <a:t>si mesma.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511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Profecias da Bíblia</a:t>
            </a:r>
          </a:p>
          <a:p>
            <a:r>
              <a:rPr lang="pt-BR" dirty="0" smtClean="0"/>
              <a:t>Como entender</a:t>
            </a:r>
          </a:p>
          <a:p>
            <a:endParaRPr lang="pt-BR" dirty="0" smtClean="0"/>
          </a:p>
          <a:p>
            <a:r>
              <a:rPr lang="pt-BR" dirty="0" smtClean="0"/>
              <a:t>2. Nenhuma profecia é</a:t>
            </a:r>
          </a:p>
          <a:p>
            <a:r>
              <a:rPr lang="pt-BR" dirty="0" smtClean="0"/>
              <a:t>de particular elucidação.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39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</a:t>
            </a:r>
          </a:p>
          <a:p>
            <a:endParaRPr lang="pt-BR" dirty="0" smtClean="0"/>
          </a:p>
          <a:p>
            <a:r>
              <a:rPr lang="pt-BR" dirty="0" smtClean="0"/>
              <a:t>Como entender‘</a:t>
            </a:r>
          </a:p>
          <a:p>
            <a:endParaRPr lang="pt-BR" dirty="0" smtClean="0"/>
          </a:p>
          <a:p>
            <a:r>
              <a:rPr lang="pt-BR" dirty="0" smtClean="0"/>
              <a:t>3. A linguagem dos livros</a:t>
            </a:r>
          </a:p>
          <a:p>
            <a:r>
              <a:rPr lang="pt-BR" dirty="0" smtClean="0"/>
              <a:t>proféticos é simbólica.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656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 </a:t>
            </a:r>
          </a:p>
          <a:p>
            <a:r>
              <a:rPr lang="pt-BR" dirty="0" smtClean="0"/>
              <a:t> Símbolos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956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 </a:t>
            </a:r>
          </a:p>
          <a:p>
            <a:r>
              <a:rPr lang="pt-BR" dirty="0" smtClean="0"/>
              <a:t> Símbolos</a:t>
            </a:r>
          </a:p>
          <a:p>
            <a:r>
              <a:rPr lang="pt-BR" dirty="0" smtClean="0"/>
              <a:t>Apocalipse 13:1</a:t>
            </a:r>
          </a:p>
          <a:p>
            <a:endParaRPr lang="pt-BR" dirty="0" smtClean="0"/>
          </a:p>
          <a:p>
            <a:r>
              <a:rPr lang="pt-BR" dirty="0" smtClean="0"/>
              <a:t>- Besta</a:t>
            </a:r>
          </a:p>
          <a:p>
            <a:r>
              <a:rPr lang="pt-BR" dirty="0" smtClean="0"/>
              <a:t>- Mar</a:t>
            </a:r>
          </a:p>
          <a:p>
            <a:r>
              <a:rPr lang="pt-BR" dirty="0" smtClean="0"/>
              <a:t>- 7 Cabeças</a:t>
            </a:r>
          </a:p>
          <a:p>
            <a:r>
              <a:rPr lang="pt-BR" dirty="0" smtClean="0"/>
              <a:t>- 10 Chifres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038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 </a:t>
            </a:r>
          </a:p>
          <a:p>
            <a:r>
              <a:rPr lang="pt-BR" dirty="0" smtClean="0"/>
              <a:t> Símbolos</a:t>
            </a:r>
          </a:p>
          <a:p>
            <a:r>
              <a:rPr lang="pt-BR" dirty="0" smtClean="0"/>
              <a:t>Apocalipse 7:1</a:t>
            </a:r>
          </a:p>
          <a:p>
            <a:r>
              <a:rPr lang="pt-BR" dirty="0" smtClean="0"/>
              <a:t>- 4 anjos</a:t>
            </a:r>
          </a:p>
          <a:p>
            <a:r>
              <a:rPr lang="pt-BR" dirty="0" smtClean="0"/>
              <a:t>- Ventos</a:t>
            </a:r>
          </a:p>
          <a:p>
            <a:r>
              <a:rPr lang="pt-BR" dirty="0" smtClean="0"/>
              <a:t>- Cantos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118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Profecias da Bíblia </a:t>
            </a:r>
          </a:p>
          <a:p>
            <a:r>
              <a:rPr lang="pt-BR" dirty="0" smtClean="0"/>
              <a:t> Símbolos</a:t>
            </a:r>
          </a:p>
          <a:p>
            <a:r>
              <a:rPr lang="pt-BR" dirty="0" smtClean="0"/>
              <a:t>Apocalipse 12:1</a:t>
            </a:r>
          </a:p>
          <a:p>
            <a:endParaRPr lang="pt-BR" dirty="0" smtClean="0"/>
          </a:p>
          <a:p>
            <a:r>
              <a:rPr lang="pt-BR" dirty="0" smtClean="0"/>
              <a:t>- Mulher vestida de Sol</a:t>
            </a:r>
          </a:p>
          <a:p>
            <a:r>
              <a:rPr lang="pt-BR" dirty="0" smtClean="0"/>
              <a:t>- Lua debaixo dos pés</a:t>
            </a:r>
          </a:p>
          <a:p>
            <a:r>
              <a:rPr lang="pt-BR" dirty="0" smtClean="0"/>
              <a:t>- 7 Coroa de 12 Estrelas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90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conhecer estes</a:t>
            </a:r>
          </a:p>
          <a:p>
            <a:r>
              <a:rPr lang="pt-BR" dirty="0" smtClean="0"/>
              <a:t>símbolos proféticos?</a:t>
            </a:r>
          </a:p>
          <a:p>
            <a:endParaRPr lang="pt-BR" dirty="0" smtClean="0"/>
          </a:p>
          <a:p>
            <a:r>
              <a:rPr lang="pt-BR" dirty="0" smtClean="0"/>
              <a:t>Qual a importância das</a:t>
            </a:r>
          </a:p>
          <a:p>
            <a:r>
              <a:rPr lang="pt-BR" dirty="0" smtClean="0"/>
              <a:t>profecias no Grande Conflito</a:t>
            </a:r>
          </a:p>
          <a:p>
            <a:r>
              <a:rPr lang="pt-BR" dirty="0" smtClean="0"/>
              <a:t>entre o Bem e o Mal?</a:t>
            </a:r>
          </a:p>
          <a:p>
            <a:endParaRPr lang="pt-BR" dirty="0" smtClean="0"/>
          </a:p>
          <a:p>
            <a:r>
              <a:rPr lang="pt-BR" dirty="0" smtClean="0"/>
              <a:t>A Bíblia o ajudará a encontrar</a:t>
            </a:r>
          </a:p>
          <a:p>
            <a:r>
              <a:rPr lang="pt-BR" dirty="0" smtClean="0"/>
              <a:t>as respostas.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56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mais:</a:t>
            </a:r>
          </a:p>
          <a:p>
            <a:endParaRPr lang="pt-BR" dirty="0" smtClean="0"/>
          </a:p>
          <a:p>
            <a:r>
              <a:rPr lang="pt-BR" dirty="0" smtClean="0"/>
              <a:t>A Bíblia é formada por 66 livros:</a:t>
            </a:r>
          </a:p>
          <a:p>
            <a:r>
              <a:rPr lang="pt-BR" dirty="0" smtClean="0"/>
              <a:t>39 no AT e 27 no NT.</a:t>
            </a:r>
          </a:p>
          <a:p>
            <a:r>
              <a:rPr lang="pt-BR" dirty="0" smtClean="0"/>
              <a:t>Foi escrita por 40 pessoas, mas o Autor é Deus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918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Quem nos ajuda a compreender a Palavra</a:t>
            </a:r>
          </a:p>
          <a:p>
            <a:r>
              <a:rPr lang="pt-BR" dirty="0" smtClean="0"/>
              <a:t>de Deus?</a:t>
            </a:r>
          </a:p>
          <a:p>
            <a:endParaRPr lang="pt-BR" dirty="0" smtClean="0"/>
          </a:p>
          <a:p>
            <a:r>
              <a:rPr lang="pt-BR" dirty="0" smtClean="0"/>
              <a:t>Efésios 1:17-19;</a:t>
            </a:r>
          </a:p>
          <a:p>
            <a:r>
              <a:rPr lang="pt-BR" dirty="0" smtClean="0"/>
              <a:t>II Timóteo 2:7..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540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474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865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Deus deseja que compreendamos a Bíblia?</a:t>
            </a:r>
          </a:p>
          <a:p>
            <a:endParaRPr lang="pt-BR" dirty="0" smtClean="0"/>
          </a:p>
          <a:p>
            <a:r>
              <a:rPr lang="pt-BR" dirty="0" smtClean="0"/>
              <a:t>Marcos 4:11;</a:t>
            </a:r>
          </a:p>
          <a:p>
            <a:r>
              <a:rPr lang="pt-BR" dirty="0" smtClean="0"/>
              <a:t>Deuteronômio 29:29;</a:t>
            </a:r>
          </a:p>
          <a:p>
            <a:r>
              <a:rPr lang="pt-BR" dirty="0" smtClean="0"/>
              <a:t>Amós 3:7.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310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875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684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737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Por que é importante entender as Escrituras</a:t>
            </a:r>
          </a:p>
          <a:p>
            <a:r>
              <a:rPr lang="pt-BR" dirty="0" smtClean="0"/>
              <a:t>Sagradas?</a:t>
            </a:r>
          </a:p>
          <a:p>
            <a:endParaRPr lang="pt-BR" dirty="0" smtClean="0"/>
          </a:p>
          <a:p>
            <a:r>
              <a:rPr lang="pt-BR" dirty="0" smtClean="0"/>
              <a:t>I Coríntios 10:11.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240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509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Para que serve a</a:t>
            </a:r>
          </a:p>
          <a:p>
            <a:r>
              <a:rPr lang="pt-BR" dirty="0" smtClean="0"/>
              <a:t>Bíblia?</a:t>
            </a:r>
          </a:p>
          <a:p>
            <a:endParaRPr lang="pt-BR" dirty="0" smtClean="0"/>
          </a:p>
          <a:p>
            <a:r>
              <a:rPr lang="pt-BR" dirty="0" smtClean="0"/>
              <a:t>II Timóteo 3:16,17.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234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mais:</a:t>
            </a:r>
          </a:p>
          <a:p>
            <a:endParaRPr lang="pt-BR" dirty="0" smtClean="0"/>
          </a:p>
          <a:p>
            <a:r>
              <a:rPr lang="pt-BR" dirty="0" smtClean="0"/>
              <a:t>Foi escrita num período aproximado de 1.600 anos.</a:t>
            </a:r>
          </a:p>
          <a:p>
            <a:r>
              <a:rPr lang="pt-BR" dirty="0" smtClean="0"/>
              <a:t>Ela já foi traduzida para mais de 1.500 línguas e dialetos.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0295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1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657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Quem é o Personagem principal da Bíblia?</a:t>
            </a:r>
          </a:p>
          <a:p>
            <a:r>
              <a:rPr lang="pt-BR" dirty="0" smtClean="0"/>
              <a:t>João 5:39.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900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694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Para quem a Bíblia oferece uma promessa de felicidade?</a:t>
            </a:r>
          </a:p>
          <a:p>
            <a:endParaRPr lang="pt-BR" dirty="0" smtClean="0"/>
          </a:p>
          <a:p>
            <a:r>
              <a:rPr lang="pt-BR" dirty="0" smtClean="0"/>
              <a:t>Apocalipse 1:3.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582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1981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Jesus morreu na cruz para</a:t>
            </a:r>
          </a:p>
          <a:p>
            <a:r>
              <a:rPr lang="pt-BR" dirty="0" smtClean="0"/>
              <a:t>pagar o preço pelos nossos</a:t>
            </a:r>
          </a:p>
          <a:p>
            <a:r>
              <a:rPr lang="pt-BR" dirty="0" smtClean="0"/>
              <a:t>pecados, e assim Cristo</a:t>
            </a:r>
          </a:p>
          <a:p>
            <a:r>
              <a:rPr lang="pt-BR" dirty="0" smtClean="0"/>
              <a:t>venceu a Iuta entre o mal e o bem. Jesus e a vitória.</a:t>
            </a:r>
          </a:p>
          <a:p>
            <a:r>
              <a:rPr lang="pt-BR" dirty="0" smtClean="0"/>
              <a:t>' Somente através dEIe você</a:t>
            </a:r>
          </a:p>
          <a:p>
            <a:r>
              <a:rPr lang="pt-BR" dirty="0" smtClean="0"/>
              <a:t>pode ser vencedor.</a:t>
            </a:r>
          </a:p>
          <a:p>
            <a:endParaRPr lang="pt-BR" dirty="0" smtClean="0"/>
          </a:p>
          <a:p>
            <a:r>
              <a:rPr lang="pt-BR" dirty="0" smtClean="0"/>
              <a:t>. Romanos 8:37-39.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388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endParaRPr lang="pt-BR" dirty="0" smtClean="0"/>
          </a:p>
          <a:p>
            <a:r>
              <a:rPr lang="pt-BR" dirty="0" smtClean="0"/>
              <a:t>Amigo, Deus o conhece, Ele sabe das</a:t>
            </a:r>
          </a:p>
          <a:p>
            <a:r>
              <a:rPr lang="pt-BR" dirty="0" smtClean="0"/>
              <a:t>suas lutas, problemas, dificuldades...</a:t>
            </a:r>
          </a:p>
          <a:p>
            <a:r>
              <a:rPr lang="pt-BR" dirty="0" smtClean="0"/>
              <a:t>Sabe o que vai no seu coração. Por isso</a:t>
            </a:r>
          </a:p>
          <a:p>
            <a:r>
              <a:rPr lang="pt-BR" dirty="0" smtClean="0"/>
              <a:t>Ele prometeu: “e conhecereis a verdade, e a verdade vos libertará”.</a:t>
            </a:r>
          </a:p>
          <a:p>
            <a:r>
              <a:rPr lang="pt-BR" dirty="0" smtClean="0"/>
              <a:t>Joao 8:32.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17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117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endParaRPr lang="pt-BR" dirty="0" smtClean="0"/>
          </a:p>
          <a:p>
            <a:r>
              <a:rPr lang="pt-BR" dirty="0" smtClean="0"/>
              <a:t>Busque o conhecimento</a:t>
            </a:r>
          </a:p>
          <a:p>
            <a:r>
              <a:rPr lang="pt-BR" dirty="0" smtClean="0"/>
              <a:t>da verdade, e Deus vai</a:t>
            </a:r>
          </a:p>
          <a:p>
            <a:r>
              <a:rPr lang="pt-BR" dirty="0" smtClean="0"/>
              <a:t>libertar você, vai</a:t>
            </a:r>
          </a:p>
          <a:p>
            <a:r>
              <a:rPr lang="pt-BR" dirty="0" smtClean="0"/>
              <a:t>transformar sua Vida, vai</a:t>
            </a:r>
          </a:p>
          <a:p>
            <a:r>
              <a:rPr lang="pt-BR" dirty="0" smtClean="0"/>
              <a:t>tornar você um vencedor e</a:t>
            </a:r>
          </a:p>
          <a:p>
            <a:r>
              <a:rPr lang="pt-BR" dirty="0" smtClean="0"/>
              <a:t>você será a pessoa mais</a:t>
            </a:r>
          </a:p>
          <a:p>
            <a:r>
              <a:rPr lang="pt-BR" dirty="0" smtClean="0"/>
              <a:t>feliz do mundo.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27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mais:</a:t>
            </a:r>
          </a:p>
          <a:p>
            <a:endParaRPr lang="pt-BR" dirty="0" smtClean="0"/>
          </a:p>
          <a:p>
            <a:r>
              <a:rPr lang="pt-BR" dirty="0" smtClean="0"/>
              <a:t>Deus usou pessoas de várias posições e épocas: Moisés, graduado em liderança no Egito; Isaias, lavrador; Amós, boiadeiro; Pedro, pescador; Lucas, médico; Paulo, teólogo.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773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Aceito a Bíblia como o</a:t>
            </a:r>
          </a:p>
          <a:p>
            <a:r>
              <a:rPr lang="pt-BR" dirty="0" smtClean="0"/>
              <a:t>guia seguro que me</a:t>
            </a:r>
          </a:p>
          <a:p>
            <a:r>
              <a:rPr lang="pt-BR" dirty="0" smtClean="0"/>
              <a:t>ajudará a compreender a</a:t>
            </a:r>
          </a:p>
          <a:p>
            <a:r>
              <a:rPr lang="pt-BR" dirty="0" smtClean="0"/>
              <a:t>verdade a respeito do</a:t>
            </a:r>
          </a:p>
          <a:p>
            <a:r>
              <a:rPr lang="pt-BR" dirty="0" smtClean="0"/>
              <a:t>conflito entre o bem e o mal. Ela revelará o plano de Deus para minha vida.</a:t>
            </a:r>
          </a:p>
          <a:p>
            <a:endParaRPr lang="pt-BR" dirty="0" smtClean="0"/>
          </a:p>
          <a:p>
            <a:r>
              <a:rPr lang="pt-BR" dirty="0" smtClean="0"/>
              <a:t>[ x ] SIM [    ]NÃO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590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História</a:t>
            </a:r>
          </a:p>
          <a:p>
            <a:pPr marL="342900" indent="-342900">
              <a:buAutoNum type="arabicPeriod"/>
            </a:pPr>
            <a:endParaRPr lang="pt-BR" dirty="0" smtClean="0"/>
          </a:p>
          <a:p>
            <a:r>
              <a:rPr lang="pt-BR" dirty="0" smtClean="0"/>
              <a:t>São livros que narram as mais belas histórias da Bíblia:</a:t>
            </a:r>
          </a:p>
          <a:p>
            <a:r>
              <a:rPr lang="pt-BR" dirty="0" smtClean="0"/>
              <a:t>Antigo Testamento -  Gênesis a Ester.</a:t>
            </a:r>
          </a:p>
          <a:p>
            <a:r>
              <a:rPr lang="pt-BR" dirty="0" smtClean="0"/>
              <a:t>Novo testamento -  Atos.</a:t>
            </a:r>
          </a:p>
          <a:p>
            <a:r>
              <a:rPr lang="pt-BR" dirty="0" smtClean="0"/>
              <a:t>90% desses livros entende-se como se lê.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206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História</a:t>
            </a:r>
          </a:p>
          <a:p>
            <a:pPr marL="342900" indent="-342900">
              <a:buAutoNum type="arabicPeriod"/>
            </a:pPr>
            <a:endParaRPr lang="pt-BR" dirty="0" smtClean="0"/>
          </a:p>
          <a:p>
            <a:r>
              <a:rPr lang="pt-BR" dirty="0" smtClean="0"/>
              <a:t>São livros que narram as mais belas histórias da Bíblia:</a:t>
            </a:r>
          </a:p>
          <a:p>
            <a:r>
              <a:rPr lang="pt-BR" dirty="0" smtClean="0"/>
              <a:t>Antigo Testamento -  Gênesis a Ester.</a:t>
            </a:r>
          </a:p>
          <a:p>
            <a:r>
              <a:rPr lang="pt-BR" dirty="0" smtClean="0"/>
              <a:t>Novo testamento -  Atos.</a:t>
            </a:r>
          </a:p>
          <a:p>
            <a:r>
              <a:rPr lang="pt-BR" dirty="0" smtClean="0"/>
              <a:t>90% desses livros entende-se como se lê.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44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r>
              <a:rPr lang="pt-BR" dirty="0" smtClean="0"/>
              <a:t>2. Poesia</a:t>
            </a:r>
          </a:p>
          <a:p>
            <a:endParaRPr lang="pt-BR" dirty="0" smtClean="0"/>
          </a:p>
          <a:p>
            <a:r>
              <a:rPr lang="pt-BR" dirty="0" smtClean="0"/>
              <a:t>São livros escritos em linguagem poética:</a:t>
            </a:r>
          </a:p>
          <a:p>
            <a:r>
              <a:rPr lang="pt-BR" dirty="0" smtClean="0"/>
              <a:t>Jó, salmos, provérbios, Eclesiastes e cantares.</a:t>
            </a:r>
          </a:p>
          <a:p>
            <a:r>
              <a:rPr lang="pt-BR" dirty="0" smtClean="0"/>
              <a:t>85% desses livros entende-se como se lê.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42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r>
              <a:rPr lang="pt-BR" dirty="0" smtClean="0"/>
              <a:t>2. Profecia</a:t>
            </a:r>
          </a:p>
          <a:p>
            <a:endParaRPr lang="pt-BR" dirty="0" smtClean="0"/>
          </a:p>
          <a:p>
            <a:r>
              <a:rPr lang="pt-BR" dirty="0" smtClean="0"/>
              <a:t>São livros escritos em linguagem profética:</a:t>
            </a:r>
          </a:p>
          <a:p>
            <a:r>
              <a:rPr lang="pt-BR" dirty="0" smtClean="0"/>
              <a:t>Antigo Testamento: Isaías a Malaquias;</a:t>
            </a:r>
          </a:p>
          <a:p>
            <a:r>
              <a:rPr lang="pt-BR" dirty="0" smtClean="0"/>
              <a:t>Novo Testamento: Apocalipse.</a:t>
            </a:r>
          </a:p>
          <a:p>
            <a:r>
              <a:rPr lang="pt-BR" dirty="0" smtClean="0"/>
              <a:t>Os principais são: Daniel e Apocalipse.</a:t>
            </a:r>
          </a:p>
          <a:p>
            <a:r>
              <a:rPr lang="pt-BR" dirty="0" smtClean="0"/>
              <a:t>95% desses livros não entende como se lê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405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DIVISÕES DA BÍBLIA</a:t>
            </a:r>
          </a:p>
          <a:p>
            <a:endParaRPr lang="pt-BR" dirty="0" smtClean="0"/>
          </a:p>
          <a:p>
            <a:r>
              <a:rPr lang="pt-BR" dirty="0" smtClean="0"/>
              <a:t>2. evangelhos</a:t>
            </a:r>
          </a:p>
          <a:p>
            <a:endParaRPr lang="pt-BR" dirty="0" smtClean="0"/>
          </a:p>
          <a:p>
            <a:r>
              <a:rPr lang="pt-BR" dirty="0" smtClean="0"/>
              <a:t>São livros escritos sobre a vida de jesus e a salvação: Mateus, Marcos, Lucas e João.</a:t>
            </a:r>
          </a:p>
          <a:p>
            <a:r>
              <a:rPr lang="pt-BR" dirty="0" smtClean="0"/>
              <a:t>85% desses livros entende-se como se lê e 15% são parábolas.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9FA28-F0D1-42DE-A98D-1DD9A62969D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38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9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18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40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74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98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41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166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01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72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A91E2-7A8D-4393-AB55-55376052F2CA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30D99-984E-4CE6-B93F-E92CE57ED6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32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70805" y="1687571"/>
            <a:ext cx="596470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JOGO ENTRE:</a:t>
            </a:r>
          </a:p>
          <a:p>
            <a:pPr algn="ctr"/>
            <a:r>
              <a:rPr lang="pt-BR" sz="80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vida e morte</a:t>
            </a:r>
            <a:endParaRPr lang="pt-BR" sz="80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5069" y="660629"/>
            <a:ext cx="9594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HÁ APENAS DOIS LADOS </a:t>
            </a:r>
            <a:endParaRPr lang="pt-BR" sz="6000" b="1" dirty="0" smtClean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6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no </a:t>
            </a:r>
            <a:r>
              <a:rPr lang="pt-BR" sz="66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Grande Conflito espiritual</a:t>
            </a:r>
          </a:p>
        </p:txBody>
      </p:sp>
    </p:spTree>
    <p:extLst>
      <p:ext uri="{BB962C8B-B14F-4D97-AF65-F5344CB8AC3E}">
        <p14:creationId xmlns:p14="http://schemas.microsoft.com/office/powerpoint/2010/main" val="41702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7273" y="519952"/>
            <a:ext cx="8342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QUAL LADO ESTAMOS?</a:t>
            </a:r>
            <a:endParaRPr lang="pt-BR" sz="72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88273" y="1550461"/>
            <a:ext cx="9662495" cy="2800767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“De que lado estamos? Esta é uma escolhas de consequências eternas – porque a vida e a morte são, literalmente, eternas.”</a:t>
            </a:r>
          </a:p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-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0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Clifford Goldstein -</a:t>
            </a:r>
            <a:endParaRPr lang="pt-BR" sz="4000" b="1" u="sng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83441" y="1238553"/>
            <a:ext cx="8371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BÍBLIA SAGRADA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É o livro que tudo revela!</a:t>
            </a:r>
            <a:endParaRPr lang="pt-BR" sz="72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2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4318" y="279918"/>
            <a:ext cx="9330613" cy="6288833"/>
          </a:xfrm>
          <a:prstGeom prst="rect">
            <a:avLst/>
          </a:prstGeom>
          <a:solidFill>
            <a:schemeClr val="tx1">
              <a:lumMod val="65000"/>
              <a:lumOff val="3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032447" y="560525"/>
            <a:ext cx="694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CONHEÇA UM POUCO MAIS:</a:t>
            </a:r>
            <a:endParaRPr lang="pt-BR" sz="48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4800" b="1" dirty="0">
              <a:ln w="6350"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44824" y="1505807"/>
            <a:ext cx="82296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A Bíblia é formada por 66 </a:t>
            </a: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livros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39 Livros no Antigo Testamento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27 Livros no Novo Testamento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Foi escrita por 40 pessoas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O Autor é Deus</a:t>
            </a:r>
            <a:endParaRPr lang="pt-BR" sz="4200" b="1" spc="30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366001" y="279918"/>
            <a:ext cx="9330613" cy="5449078"/>
          </a:xfrm>
          <a:prstGeom prst="rect">
            <a:avLst/>
          </a:prstGeom>
          <a:solidFill>
            <a:schemeClr val="tx1">
              <a:lumMod val="65000"/>
              <a:lumOff val="3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366001" y="1875452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125755" y="522511"/>
            <a:ext cx="694197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CONHEÇA UM POUCO MAIS:</a:t>
            </a:r>
            <a:endParaRPr lang="pt-BR" sz="4800" b="1" dirty="0">
              <a:ln w="63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4800" b="1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36427" y="1849578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Foi escrita num período aproximado de 1.600 anos</a:t>
            </a: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4200" b="1" spc="30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Ela já foi traduzida para mais de 1.500 línguas e dialetos</a:t>
            </a:r>
            <a:r>
              <a:rPr lang="pt-BR" sz="4200" b="1" spc="3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.</a:t>
            </a:r>
            <a:endParaRPr lang="pt-BR" sz="4200" b="1" spc="30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960908" y="768842"/>
            <a:ext cx="9330613" cy="5449078"/>
          </a:xfrm>
          <a:prstGeom prst="rect">
            <a:avLst/>
          </a:prstGeom>
          <a:solidFill>
            <a:schemeClr val="tx1">
              <a:lumMod val="65000"/>
              <a:lumOff val="3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976466" y="1250299"/>
            <a:ext cx="694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CONHEÇA UM POUCO MAIS:</a:t>
            </a:r>
            <a:endParaRPr lang="pt-BR" sz="4800" b="1" dirty="0">
              <a:ln w="63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4800" b="1" dirty="0">
              <a:ln w="635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10016" y="2392082"/>
            <a:ext cx="86323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usou pessoas de várias posições e épocas: Moisés, graduado em liderança no Egito; Isaias, lavrador; Amós, boiadeiro; Pedro, pescador; Lucas, médico; Paulo, teólogo.</a:t>
            </a:r>
          </a:p>
        </p:txBody>
      </p:sp>
    </p:spTree>
    <p:extLst>
      <p:ext uri="{BB962C8B-B14F-4D97-AF65-F5344CB8AC3E}">
        <p14:creationId xmlns:p14="http://schemas.microsoft.com/office/powerpoint/2010/main" val="37279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82686" y="2537924"/>
            <a:ext cx="92093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DIVISÕES DA BÍBLIA:</a:t>
            </a:r>
            <a:endParaRPr lang="pt-BR" sz="80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04346" y="264240"/>
            <a:ext cx="5060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1. HISTÓRIA</a:t>
            </a:r>
            <a:endParaRPr lang="pt-BR" sz="80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16628" y="1533928"/>
            <a:ext cx="8229600" cy="4939814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São livros que narram as mais belas histórias da Bíblia: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Antigo Testamento -  Gênesis a Ester.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Novo testamento -  Atos.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42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90% desses livros entende-se como se lê.</a:t>
            </a:r>
          </a:p>
        </p:txBody>
      </p:sp>
    </p:spTree>
    <p:extLst>
      <p:ext uri="{BB962C8B-B14F-4D97-AF65-F5344CB8AC3E}">
        <p14:creationId xmlns:p14="http://schemas.microsoft.com/office/powerpoint/2010/main" val="4314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35420" y="511237"/>
            <a:ext cx="5060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POESIA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47056" y="1795184"/>
            <a:ext cx="10371909" cy="4632037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São livros escritos em linguagem poética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: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Antigo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Testamento -  Jó, salmos, provérbios, Eclesiastes e cantares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85%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desses livros entende-se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</a:t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lê.</a:t>
            </a:r>
          </a:p>
        </p:txBody>
      </p:sp>
    </p:spTree>
    <p:extLst>
      <p:ext uri="{BB962C8B-B14F-4D97-AF65-F5344CB8AC3E}">
        <p14:creationId xmlns:p14="http://schemas.microsoft.com/office/powerpoint/2010/main" val="27440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35420" y="511237"/>
            <a:ext cx="5060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3. PROFECIA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563" y="2205731"/>
            <a:ext cx="11681927" cy="4632037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São livros escritos em linguagem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profética: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Antigo Testamento -  Isaías a Malaquias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;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Novo Testamento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- Apocalipse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principais são: Daniel e Apocalipse.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95%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desses livros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entende como </a:t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lê.</a:t>
            </a:r>
          </a:p>
        </p:txBody>
      </p:sp>
    </p:spTree>
    <p:extLst>
      <p:ext uri="{BB962C8B-B14F-4D97-AF65-F5344CB8AC3E}">
        <p14:creationId xmlns:p14="http://schemas.microsoft.com/office/powerpoint/2010/main" val="25394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59763" y="660527"/>
            <a:ext cx="5060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4. EVANGELHOS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7987" y="1858259"/>
            <a:ext cx="1168192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São livros escritos sobre a </a:t>
            </a:r>
            <a:b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a salvação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:</a:t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Mateus, Marcos, Lucas e João.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endParaRPr lang="pt-BR" sz="4800" b="1" spc="30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85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% desses livros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entende-se</a:t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se lê e 15% são parábolas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 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8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4060931" y="695903"/>
            <a:ext cx="50603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5. CARTAS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8422" y="1984782"/>
            <a:ext cx="9965094" cy="38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Começa no livro de Romanos 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termina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Judas.</a:t>
            </a: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endParaRPr lang="pt-BR" sz="4800" b="1" spc="300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285750" indent="-285750" algn="ctr">
              <a:lnSpc>
                <a:spcPts val="5900"/>
              </a:lnSpc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90%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desses livros entende-se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</a:t>
            </a:r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lê.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72486" y="1705083"/>
            <a:ext cx="8371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ENTENDER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as profecias da Bíblia?</a:t>
            </a:r>
            <a:endParaRPr lang="pt-BR" sz="72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72486" y="1705083"/>
            <a:ext cx="8371545" cy="2308324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EXPLICA-SE 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por si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mesma.</a:t>
            </a:r>
          </a:p>
        </p:txBody>
      </p:sp>
    </p:spTree>
    <p:extLst>
      <p:ext uri="{BB962C8B-B14F-4D97-AF65-F5344CB8AC3E}">
        <p14:creationId xmlns:p14="http://schemas.microsoft.com/office/powerpoint/2010/main" val="806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83650" y="494522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428398" y="1574828"/>
            <a:ext cx="9442007" cy="2308324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NENHUMA PROFECIA 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É de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particular elucidação.</a:t>
            </a:r>
          </a:p>
        </p:txBody>
      </p:sp>
    </p:spTree>
    <p:extLst>
      <p:ext uri="{BB962C8B-B14F-4D97-AF65-F5344CB8AC3E}">
        <p14:creationId xmlns:p14="http://schemas.microsoft.com/office/powerpoint/2010/main" val="8117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5245" y="233265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99591" y="4168365"/>
            <a:ext cx="9442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A LINGUAGEM DOS LIVROS</a:t>
            </a:r>
          </a:p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proféticos é simbólica.</a:t>
            </a:r>
          </a:p>
        </p:txBody>
      </p:sp>
    </p:spTree>
    <p:extLst>
      <p:ext uri="{BB962C8B-B14F-4D97-AF65-F5344CB8AC3E}">
        <p14:creationId xmlns:p14="http://schemas.microsoft.com/office/powerpoint/2010/main" val="15013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484915" y="3230301"/>
            <a:ext cx="770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SÍMBOLOS:</a:t>
            </a:r>
            <a:endParaRPr lang="pt-BR" sz="80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00130" y="1532129"/>
            <a:ext cx="77070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BESTA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MAR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 CABEÇAS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10 CHIFRES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248261" y="1532129"/>
            <a:ext cx="3209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Apocalipse 13:1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09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586287" y="1131798"/>
            <a:ext cx="54602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FFC000"/>
                </a:solidFill>
                <a:latin typeface="Agency FB" panose="020B0503020202020204" pitchFamily="34" charset="0"/>
              </a:rPr>
              <a:t>QUAL É A RAZÃO </a:t>
            </a:r>
          </a:p>
          <a:p>
            <a:pPr algn="ctr"/>
            <a:r>
              <a:rPr lang="pt-BR" sz="72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do </a:t>
            </a:r>
            <a:r>
              <a:rPr lang="pt-BR" sz="7200" dirty="0">
                <a:solidFill>
                  <a:schemeClr val="bg1"/>
                </a:solidFill>
                <a:latin typeface="Agency FB" panose="020B0503020202020204" pitchFamily="34" charset="0"/>
              </a:rPr>
              <a:t>sofrimento?</a:t>
            </a:r>
          </a:p>
        </p:txBody>
      </p:sp>
    </p:spTree>
    <p:extLst>
      <p:ext uri="{BB962C8B-B14F-4D97-AF65-F5344CB8AC3E}">
        <p14:creationId xmlns:p14="http://schemas.microsoft.com/office/powerpoint/2010/main" val="40103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25077" y="1779687"/>
            <a:ext cx="770708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 </a:t>
            </a: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ANJOS</a:t>
            </a:r>
            <a:endParaRPr lang="pt-BR" sz="66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VENTOS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CANTOS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60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677469" y="5842338"/>
            <a:ext cx="3209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Apocalipse </a:t>
            </a:r>
            <a:r>
              <a:rPr lang="pt-BR" sz="3600" b="1" dirty="0" smtClean="0"/>
              <a:t>7:1</a:t>
            </a:r>
            <a:endParaRPr lang="pt-BR" sz="36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76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666929" y="2363623"/>
            <a:ext cx="7707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MULHER VESTIDA DE SOL</a:t>
            </a:r>
            <a:endParaRPr lang="pt-BR" sz="5400" b="1" dirty="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LUA DEBAIXO DO SOL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 COROA DE 12 ESTRELAS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pt-BR" sz="48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54336" y="5779943"/>
            <a:ext cx="45346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12:1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0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412007" y="1742405"/>
            <a:ext cx="9442007" cy="3416320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a importância das</a:t>
            </a:r>
          </a:p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profecias no Grande Conflito</a:t>
            </a:r>
          </a:p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entre o Bem e o Mal?</a:t>
            </a:r>
          </a:p>
        </p:txBody>
      </p:sp>
    </p:spTree>
    <p:extLst>
      <p:ext uri="{BB962C8B-B14F-4D97-AF65-F5344CB8AC3E}">
        <p14:creationId xmlns:p14="http://schemas.microsoft.com/office/powerpoint/2010/main" val="27612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1947679"/>
            <a:ext cx="12098720" cy="2308324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Quem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ajuda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compreender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Palavra de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Deus?</a:t>
            </a:r>
          </a:p>
        </p:txBody>
      </p:sp>
    </p:spTree>
    <p:extLst>
      <p:ext uri="{BB962C8B-B14F-4D97-AF65-F5344CB8AC3E}">
        <p14:creationId xmlns:p14="http://schemas.microsoft.com/office/powerpoint/2010/main" val="41077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4564" y="561415"/>
            <a:ext cx="10935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“para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o Deus de nosso Senhor Jesus Cristo, o Pai da glória, vos conceda espírito de sabedoria e de revelação no pleno conhecimento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dele,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iluminados os olhos do vosso coração, para saberdes qual é a esperança do seu chamamento, qual a riqueza da glória da sua herança nos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santos...</a:t>
            </a:r>
            <a:endParaRPr lang="pt-BR" sz="4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01812" y="5747657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1:17-19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1" y="1531799"/>
            <a:ext cx="10282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qual a suprema grandeza do seu poder para com os que cremos, segundo a eficácia da força do seu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poder”;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01812" y="5747657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1:17-19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8417" y="151313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“Pondera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acabo de dizer, porque o Senhor te dará compreensão em todas 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coisas”.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51102" y="5803641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Timóteo 2:7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54603" y="1219890"/>
            <a:ext cx="9442007" cy="2308324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Deus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deseja que compreendamos a Bíblia?</a:t>
            </a:r>
          </a:p>
        </p:txBody>
      </p:sp>
    </p:spTree>
    <p:extLst>
      <p:ext uri="{BB962C8B-B14F-4D97-AF65-F5344CB8AC3E}">
        <p14:creationId xmlns:p14="http://schemas.microsoft.com/office/powerpoint/2010/main" val="21150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1641" y="897317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“Ele lhes respondeu: A vós outros vos é dado conhecer o mistério do reino de Deus; mas, aos de fora, tudo se ensina por meio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parábolas”.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51102" y="5803641"/>
            <a:ext cx="391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Marcos 4:11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5739" y="692043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“As coisas encobertas pertencem ao SENHOR, nosso Deus, porém as reveladas nos pertencem, a nós e a nossos filhos, para sempre, para que cumpramos todas as palavras desta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774024" y="5747657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Deuteronômio 29:29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02449" y="2559768"/>
            <a:ext cx="6575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QUAL É A CAUSA 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tudo isso?</a:t>
            </a:r>
          </a:p>
        </p:txBody>
      </p:sp>
    </p:spTree>
    <p:extLst>
      <p:ext uri="{BB962C8B-B14F-4D97-AF65-F5344CB8AC3E}">
        <p14:creationId xmlns:p14="http://schemas.microsoft.com/office/powerpoint/2010/main" val="18034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152" y="1233219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“Certamente, o SENHOR Deus não fará coisa alguma, sem primeiro revelar o seu segredo aos seus servos,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profetas”.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789437" y="5747657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Amós 3:7</a:t>
            </a:r>
          </a:p>
        </p:txBody>
      </p:sp>
    </p:spTree>
    <p:extLst>
      <p:ext uri="{BB962C8B-B14F-4D97-AF65-F5344CB8AC3E}">
        <p14:creationId xmlns:p14="http://schemas.microsoft.com/office/powerpoint/2010/main" val="24893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39634" y="4112381"/>
            <a:ext cx="11217587" cy="2308324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Por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é importante entender </a:t>
            </a:r>
            <a:endParaRPr lang="pt-BR" sz="7200" b="1" dirty="0" smtClean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Escrituras Sagradas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56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152" y="48677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“Estas coisas lhes sobrevieram como exemplos e foram escritas para advertência nossa, de nós outros sobre quem os fins dos séculos têm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chegado”.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20474" y="5822302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10:11</a:t>
            </a:r>
          </a:p>
        </p:txBody>
      </p:sp>
    </p:spTree>
    <p:extLst>
      <p:ext uri="{BB962C8B-B14F-4D97-AF65-F5344CB8AC3E}">
        <p14:creationId xmlns:p14="http://schemas.microsoft.com/office/powerpoint/2010/main" val="39187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985471" y="2880741"/>
            <a:ext cx="7222219" cy="2308324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4. Para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serve a</a:t>
            </a:r>
          </a:p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Bíblia?</a:t>
            </a:r>
          </a:p>
        </p:txBody>
      </p:sp>
    </p:spTree>
    <p:extLst>
      <p:ext uri="{BB962C8B-B14F-4D97-AF65-F5344CB8AC3E}">
        <p14:creationId xmlns:p14="http://schemas.microsoft.com/office/powerpoint/2010/main" val="39850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780" y="356141"/>
            <a:ext cx="10282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“Toda a Escritura é inspirada por Deus e útil para o ensino, para a repreensão, para a correção, para a educação na justiça,</a:t>
            </a:r>
          </a:p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fim de que o homem de Deus seja perfeito e perfeitamente habilitado para toda boa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obra”.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96539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II Timóteo 3:16,17</a:t>
            </a:r>
          </a:p>
        </p:txBody>
      </p:sp>
    </p:spTree>
    <p:extLst>
      <p:ext uri="{BB962C8B-B14F-4D97-AF65-F5344CB8AC3E}">
        <p14:creationId xmlns:p14="http://schemas.microsoft.com/office/powerpoint/2010/main" val="332747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780" y="356141"/>
            <a:ext cx="10282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“Toda a Escritura é inspirada por Deus e útil para o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ENSINO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REPREENSÃO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CORREÇÃO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EDUCAÇÃO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 justiça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fim de que o homem de Deus seja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PERFEITO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perfeitamente habilitado para toda boa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obra”.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96539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II Timóteo 3:16,17</a:t>
            </a:r>
          </a:p>
        </p:txBody>
      </p:sp>
    </p:spTree>
    <p:extLst>
      <p:ext uri="{BB962C8B-B14F-4D97-AF65-F5344CB8AC3E}">
        <p14:creationId xmlns:p14="http://schemas.microsoft.com/office/powerpoint/2010/main" val="42250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06156" y="716039"/>
            <a:ext cx="7222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5.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é o Personagem </a:t>
            </a:r>
            <a:endParaRPr lang="pt-BR" sz="7200" b="1" dirty="0" smtClean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principal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</a:t>
            </a:r>
            <a:endParaRPr lang="pt-BR" sz="7200" b="1" dirty="0" smtClean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Bíblia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2732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441" y="151313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“Examinais as Escrituras, porque julgais ter nelas a vida eterna, e são elas mesmas que testificam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696131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5:39</a:t>
            </a:r>
          </a:p>
        </p:txBody>
      </p:sp>
    </p:spTree>
    <p:extLst>
      <p:ext uri="{BB962C8B-B14F-4D97-AF65-F5344CB8AC3E}">
        <p14:creationId xmlns:p14="http://schemas.microsoft.com/office/powerpoint/2010/main" val="364213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9634" y="326571"/>
            <a:ext cx="1158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95413" y="535336"/>
            <a:ext cx="9816129" cy="2308324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6.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quem a Bíblia oferece uma promessa de felicidade?</a:t>
            </a:r>
          </a:p>
        </p:txBody>
      </p:sp>
    </p:spTree>
    <p:extLst>
      <p:ext uri="{BB962C8B-B14F-4D97-AF65-F5344CB8AC3E}">
        <p14:creationId xmlns:p14="http://schemas.microsoft.com/office/powerpoint/2010/main" val="1435045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780" y="934639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“Bem-aventurados aqueles que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lêem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aqueles que ouvem as palavras da profecia e guardam as coisas nela escritas, pois o tempo está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próximo”.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39135" y="5766318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1:3</a:t>
            </a:r>
          </a:p>
        </p:txBody>
      </p:sp>
    </p:spTree>
    <p:extLst>
      <p:ext uri="{BB962C8B-B14F-4D97-AF65-F5344CB8AC3E}">
        <p14:creationId xmlns:p14="http://schemas.microsoft.com/office/powerpoint/2010/main" val="29773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74979" y="435546"/>
            <a:ext cx="6575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A ORIGEM 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do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mal?</a:t>
            </a:r>
          </a:p>
        </p:txBody>
      </p:sp>
    </p:spTree>
    <p:extLst>
      <p:ext uri="{BB962C8B-B14F-4D97-AF65-F5344CB8AC3E}">
        <p14:creationId xmlns:p14="http://schemas.microsoft.com/office/powerpoint/2010/main" val="5461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284333" y="329606"/>
            <a:ext cx="57756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morreu na cruz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pagar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preço pelos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nossos pecados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 assim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 venceu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Iuta entre o mal e </a:t>
            </a:r>
            <a:endParaRPr lang="pt-BR" sz="4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bem. </a:t>
            </a:r>
            <a:endParaRPr lang="pt-BR" sz="4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a vitória.</a:t>
            </a:r>
          </a:p>
          <a:p>
            <a:pPr algn="ctr"/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Somente através dEIe você</a:t>
            </a:r>
          </a:p>
          <a:p>
            <a:pPr algn="ctr"/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pode ser </a:t>
            </a: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vencedor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2387829"/>
            <a:ext cx="95941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SABE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 que vai no coração</a:t>
            </a:r>
            <a:endParaRPr lang="pt-BR" sz="72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5647" y="186597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conhecereis a verdade, e a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 libertará”.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766318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Joao 8:32</a:t>
            </a:r>
          </a:p>
        </p:txBody>
      </p:sp>
    </p:spTree>
    <p:extLst>
      <p:ext uri="{BB962C8B-B14F-4D97-AF65-F5344CB8AC3E}">
        <p14:creationId xmlns:p14="http://schemas.microsoft.com/office/powerpoint/2010/main" val="41710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14016" y="2899893"/>
            <a:ext cx="95941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QUER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Transformar sua vida</a:t>
            </a:r>
            <a:endParaRPr lang="pt-BR" sz="7200" b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737360" y="2753589"/>
            <a:ext cx="9594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</a:p>
        </p:txBody>
      </p:sp>
    </p:spTree>
    <p:extLst>
      <p:ext uri="{BB962C8B-B14F-4D97-AF65-F5344CB8AC3E}">
        <p14:creationId xmlns:p14="http://schemas.microsoft.com/office/powerpoint/2010/main" val="1484104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077456" y="248133"/>
            <a:ext cx="5918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82278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74314" y="4205687"/>
            <a:ext cx="8371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TERMINARÁ </a:t>
            </a:r>
          </a:p>
          <a:p>
            <a:pPr algn="ctr"/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história desse mundo?</a:t>
            </a:r>
          </a:p>
        </p:txBody>
      </p:sp>
    </p:spTree>
    <p:extLst>
      <p:ext uri="{BB962C8B-B14F-4D97-AF65-F5344CB8AC3E}">
        <p14:creationId xmlns:p14="http://schemas.microsoft.com/office/powerpoint/2010/main" val="17446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6856" y="829440"/>
            <a:ext cx="837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A NOSSA PARTE </a:t>
            </a:r>
          </a:p>
          <a:p>
            <a:pPr algn="ctr"/>
            <a:r>
              <a:rPr lang="pt-BR" sz="6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nesse Grande Conflito?</a:t>
            </a:r>
          </a:p>
        </p:txBody>
      </p:sp>
    </p:spTree>
    <p:extLst>
      <p:ext uri="{BB962C8B-B14F-4D97-AF65-F5344CB8AC3E}">
        <p14:creationId xmlns:p14="http://schemas.microsoft.com/office/powerpoint/2010/main" val="19200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2794" y="2405022"/>
            <a:ext cx="9496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ONDE ESTÃO AS </a:t>
            </a:r>
            <a:r>
              <a:rPr lang="pt-BR" sz="58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RESPOSTAS</a:t>
            </a:r>
          </a:p>
          <a:p>
            <a:pPr algn="ctr"/>
            <a:r>
              <a:rPr lang="pt-BR" sz="6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para essas perguntas?</a:t>
            </a:r>
          </a:p>
        </p:txBody>
      </p:sp>
    </p:spTree>
    <p:extLst>
      <p:ext uri="{BB962C8B-B14F-4D97-AF65-F5344CB8AC3E}">
        <p14:creationId xmlns:p14="http://schemas.microsoft.com/office/powerpoint/2010/main" val="33084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84209" y="717452"/>
            <a:ext cx="6639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“Uma contínua batalha prossegue entre as forças do bem e as forças do mal. Estamos agora no meio ... deste conflito e não podemos ser neutros.</a:t>
            </a:r>
          </a:p>
          <a:p>
            <a:pPr algn="ctr"/>
            <a:r>
              <a:rPr lang="pt-BR" sz="40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 Devemos nos posicionar de </a:t>
            </a:r>
            <a:r>
              <a:rPr lang="pt-BR" sz="40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um</a:t>
            </a:r>
          </a:p>
          <a:p>
            <a:pPr algn="ctr"/>
            <a:r>
              <a:rPr lang="pt-BR" sz="40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 </a:t>
            </a:r>
            <a:r>
              <a:rPr lang="pt-BR" sz="40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lado </a:t>
            </a:r>
            <a:r>
              <a:rPr lang="pt-BR" sz="40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ou </a:t>
            </a:r>
            <a:r>
              <a:rPr lang="pt-BR" sz="40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do outro”. </a:t>
            </a:r>
          </a:p>
          <a:p>
            <a:pPr algn="ctr"/>
            <a:r>
              <a:rPr lang="pt-BR" sz="3600" b="1" u="sng" dirty="0">
                <a:ln w="63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Ellen White</a:t>
            </a:r>
          </a:p>
        </p:txBody>
      </p:sp>
    </p:spTree>
    <p:extLst>
      <p:ext uri="{BB962C8B-B14F-4D97-AF65-F5344CB8AC3E}">
        <p14:creationId xmlns:p14="http://schemas.microsoft.com/office/powerpoint/2010/main" val="12323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1786</Words>
  <Application>Microsoft Office PowerPoint</Application>
  <PresentationFormat>Widescreen</PresentationFormat>
  <Paragraphs>358</Paragraphs>
  <Slides>55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87</cp:revision>
  <dcterms:created xsi:type="dcterms:W3CDTF">2018-07-04T23:46:41Z</dcterms:created>
  <dcterms:modified xsi:type="dcterms:W3CDTF">2018-07-23T00:11:24Z</dcterms:modified>
</cp:coreProperties>
</file>