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4" r:id="rId4"/>
    <p:sldId id="280" r:id="rId5"/>
    <p:sldId id="315" r:id="rId6"/>
    <p:sldId id="316" r:id="rId7"/>
    <p:sldId id="263" r:id="rId8"/>
    <p:sldId id="317" r:id="rId9"/>
    <p:sldId id="318" r:id="rId10"/>
    <p:sldId id="319" r:id="rId11"/>
    <p:sldId id="324" r:id="rId12"/>
    <p:sldId id="328" r:id="rId13"/>
    <p:sldId id="329" r:id="rId14"/>
    <p:sldId id="330" r:id="rId15"/>
    <p:sldId id="325" r:id="rId16"/>
    <p:sldId id="327" r:id="rId17"/>
    <p:sldId id="326" r:id="rId18"/>
    <p:sldId id="312" r:id="rId19"/>
    <p:sldId id="299" r:id="rId20"/>
    <p:sldId id="313" r:id="rId21"/>
    <p:sldId id="300" r:id="rId22"/>
    <p:sldId id="301" r:id="rId23"/>
    <p:sldId id="302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4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9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5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0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50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10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94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3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9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5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4010" y="2663743"/>
            <a:ext cx="4656082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600" b="1" dirty="0" smtClean="0"/>
              <a:t>IR </a:t>
            </a:r>
            <a:r>
              <a:rPr lang="en-US" sz="3600" b="1" dirty="0" err="1" smtClean="0"/>
              <a:t>À</a:t>
            </a:r>
            <a:r>
              <a:rPr lang="en-US" sz="3600" b="1" dirty="0" smtClean="0"/>
              <a:t> IGREJA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r>
              <a:rPr lang="en-US" sz="3600" b="1" dirty="0" smtClean="0"/>
              <a:t>LEIA </a:t>
            </a:r>
          </a:p>
          <a:p>
            <a:pPr algn="ctr"/>
            <a:r>
              <a:rPr lang="en-US" sz="3600" dirty="0" smtClean="0"/>
              <a:t>SALMO 122:1 </a:t>
            </a:r>
            <a:endParaRPr lang="en-US" sz="3600" dirty="0"/>
          </a:p>
          <a:p>
            <a:pPr algn="ctr"/>
            <a:r>
              <a:rPr lang="en-US" sz="3600" dirty="0" smtClean="0"/>
              <a:t>LUCAS 4:16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marL="285750" indent="-285750" algn="ctr">
              <a:buFontTx/>
              <a:buChar char="•"/>
            </a:pPr>
            <a:endParaRPr lang="en-US" sz="3200" dirty="0" smtClean="0"/>
          </a:p>
          <a:p>
            <a:pPr marL="285750" indent="-285750" algn="ctr">
              <a:buFontTx/>
              <a:buChar char="•"/>
            </a:pP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741683" y="265411"/>
            <a:ext cx="4962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</a:rPr>
              <a:t>O QUE </a:t>
            </a:r>
            <a:r>
              <a:rPr lang="en-US" sz="4000" b="1" dirty="0">
                <a:solidFill>
                  <a:prstClr val="black"/>
                </a:solidFill>
              </a:rPr>
              <a:t>FAZER COM MINHA FAMÍLIA NO SÁBADO?</a:t>
            </a:r>
          </a:p>
        </p:txBody>
      </p:sp>
    </p:spTree>
    <p:extLst>
      <p:ext uri="{BB962C8B-B14F-4D97-AF65-F5344CB8AC3E}">
        <p14:creationId xmlns:p14="http://schemas.microsoft.com/office/powerpoint/2010/main" val="59620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9931" y="2269067"/>
            <a:ext cx="591206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b="1" dirty="0" smtClean="0"/>
              <a:t>CONTEMPLAR A NATUREZA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Atos 16:13</a:t>
            </a:r>
          </a:p>
          <a:p>
            <a:pPr algn="just"/>
            <a:r>
              <a:rPr lang="en-US" sz="2800" dirty="0" smtClean="0"/>
              <a:t>“</a:t>
            </a:r>
            <a:r>
              <a:rPr lang="en-US" sz="2800" dirty="0"/>
              <a:t>No </a:t>
            </a:r>
            <a:r>
              <a:rPr lang="en-US" sz="2800" dirty="0" err="1"/>
              <a:t>sábado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FF0000"/>
                </a:solidFill>
              </a:rPr>
              <a:t>saímos</a:t>
            </a:r>
            <a:r>
              <a:rPr lang="en-US" sz="2800" dirty="0">
                <a:solidFill>
                  <a:srgbClr val="FF0000"/>
                </a:solidFill>
              </a:rPr>
              <a:t> da </a:t>
            </a:r>
            <a:r>
              <a:rPr lang="en-US" sz="2800" dirty="0" err="1">
                <a:solidFill>
                  <a:srgbClr val="FF0000"/>
                </a:solidFill>
              </a:rPr>
              <a:t>cidade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para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junto</a:t>
            </a:r>
            <a:r>
              <a:rPr lang="en-US" sz="2800" dirty="0">
                <a:solidFill>
                  <a:srgbClr val="FF0000"/>
                </a:solidFill>
              </a:rPr>
              <a:t> do </a:t>
            </a:r>
            <a:r>
              <a:rPr lang="en-US" sz="2800" dirty="0" err="1">
                <a:solidFill>
                  <a:srgbClr val="FF0000"/>
                </a:solidFill>
              </a:rPr>
              <a:t>rio</a:t>
            </a:r>
            <a:r>
              <a:rPr lang="en-US" sz="2800" dirty="0"/>
              <a:t>, </a:t>
            </a:r>
            <a:r>
              <a:rPr lang="en-US" sz="2800" dirty="0" err="1"/>
              <a:t>onde</a:t>
            </a:r>
            <a:r>
              <a:rPr lang="en-US" sz="2800" dirty="0"/>
              <a:t>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pareceu</a:t>
            </a:r>
            <a:r>
              <a:rPr lang="en-US" sz="2800" dirty="0"/>
              <a:t> </a:t>
            </a:r>
            <a:r>
              <a:rPr lang="en-US" sz="2800" dirty="0" err="1"/>
              <a:t>haver</a:t>
            </a:r>
            <a:r>
              <a:rPr lang="en-US" sz="2800" dirty="0"/>
              <a:t> um </a:t>
            </a:r>
            <a:r>
              <a:rPr lang="en-US" sz="2800" dirty="0" err="1"/>
              <a:t>lugar</a:t>
            </a:r>
            <a:r>
              <a:rPr lang="en-US" sz="2800" dirty="0"/>
              <a:t> de </a:t>
            </a:r>
            <a:r>
              <a:rPr lang="en-US" sz="2800" dirty="0" err="1"/>
              <a:t>oração</a:t>
            </a:r>
            <a:r>
              <a:rPr lang="en-US" sz="2800" dirty="0"/>
              <a:t>; e, </a:t>
            </a:r>
            <a:r>
              <a:rPr lang="en-US" sz="2800" dirty="0" err="1"/>
              <a:t>assentando-nos</a:t>
            </a:r>
            <a:r>
              <a:rPr lang="en-US" sz="2800" dirty="0"/>
              <a:t>, </a:t>
            </a:r>
            <a:r>
              <a:rPr lang="en-US" sz="2800" dirty="0" err="1"/>
              <a:t>falamos</a:t>
            </a:r>
            <a:r>
              <a:rPr lang="en-US" sz="2800" dirty="0"/>
              <a:t> </a:t>
            </a:r>
            <a:r>
              <a:rPr lang="en-US" sz="2800" dirty="0" err="1"/>
              <a:t>às</a:t>
            </a:r>
            <a:r>
              <a:rPr lang="en-US" sz="2800" dirty="0"/>
              <a:t> </a:t>
            </a:r>
            <a:r>
              <a:rPr lang="en-US" sz="2800" dirty="0" err="1"/>
              <a:t>mulheres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tinham</a:t>
            </a:r>
            <a:r>
              <a:rPr lang="en-US" sz="2800" dirty="0"/>
              <a:t> </a:t>
            </a:r>
            <a:r>
              <a:rPr lang="en-US" sz="2800" dirty="0" err="1"/>
              <a:t>concorrido</a:t>
            </a:r>
            <a:r>
              <a:rPr lang="en-US" sz="2800" dirty="0"/>
              <a:t>.</a:t>
            </a:r>
            <a:r>
              <a:rPr lang="en-US" sz="2800" dirty="0" smtClean="0"/>
              <a:t>”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pPr marL="285750" indent="-285750">
              <a:buFontTx/>
              <a:buChar char="•"/>
            </a:pPr>
            <a:endParaRPr lang="en-US" sz="2800" dirty="0" smtClean="0"/>
          </a:p>
          <a:p>
            <a:pPr marL="285750" indent="-285750">
              <a:buFontTx/>
              <a:buChar char="•"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354317" y="265411"/>
            <a:ext cx="6349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</a:rPr>
              <a:t>O QUE </a:t>
            </a:r>
            <a:r>
              <a:rPr lang="en-US" sz="4000" b="1" dirty="0">
                <a:solidFill>
                  <a:prstClr val="black"/>
                </a:solidFill>
              </a:rPr>
              <a:t>FAZER COM MINHA FAMÍLIA NO SÁBADO?</a:t>
            </a:r>
          </a:p>
        </p:txBody>
      </p:sp>
    </p:spTree>
    <p:extLst>
      <p:ext uri="{BB962C8B-B14F-4D97-AF65-F5344CB8AC3E}">
        <p14:creationId xmlns:p14="http://schemas.microsoft.com/office/powerpoint/2010/main" val="38627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6359" y="2269067"/>
            <a:ext cx="59856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FAÇA O BEM AO PRÓXIMO</a:t>
            </a:r>
          </a:p>
          <a:p>
            <a:pPr algn="ctr"/>
            <a:endParaRPr lang="pt-BR" sz="3200" dirty="0" smtClean="0"/>
          </a:p>
          <a:p>
            <a:pPr algn="ctr"/>
            <a:r>
              <a:rPr lang="pt-BR" sz="3200" b="1" dirty="0" smtClean="0"/>
              <a:t>LEIA</a:t>
            </a:r>
            <a:r>
              <a:rPr lang="pt-BR" sz="3200" dirty="0" smtClean="0"/>
              <a:t> MATEUS 12</a:t>
            </a:r>
            <a:r>
              <a:rPr lang="pt-BR" sz="3200" dirty="0"/>
              <a:t>:12</a:t>
            </a:r>
          </a:p>
          <a:p>
            <a:pPr algn="ctr"/>
            <a:endParaRPr lang="pt-BR" sz="2800" dirty="0" smtClean="0"/>
          </a:p>
          <a:p>
            <a:pPr algn="ctr"/>
            <a:endParaRPr lang="pt-BR" sz="2800" dirty="0"/>
          </a:p>
          <a:p>
            <a:pPr algn="ctr"/>
            <a:r>
              <a:rPr lang="pt-BR" sz="3200" dirty="0" smtClean="0"/>
              <a:t>O </a:t>
            </a:r>
            <a:r>
              <a:rPr lang="pt-BR" sz="3200" dirty="0"/>
              <a:t>importante não é a magnitude de nossas ações, </a:t>
            </a:r>
            <a:r>
              <a:rPr lang="pt-BR" sz="3200" dirty="0" smtClean="0"/>
              <a:t>mas </a:t>
            </a:r>
            <a:r>
              <a:rPr lang="pt-BR" sz="3200" dirty="0"/>
              <a:t>sim a quantidade de amor que é colocada </a:t>
            </a:r>
            <a:r>
              <a:rPr lang="pt-BR" sz="3200" dirty="0" smtClean="0"/>
              <a:t>nelas.</a:t>
            </a:r>
            <a:r>
              <a:rPr lang="pt-BR" sz="2800" dirty="0"/>
              <a:t> </a:t>
            </a:r>
            <a:r>
              <a:rPr lang="pt-BR" sz="2000" i="1" dirty="0" smtClean="0"/>
              <a:t>Madre </a:t>
            </a:r>
            <a:r>
              <a:rPr lang="pt-BR" sz="2000" i="1" dirty="0"/>
              <a:t>Teresa de Calcutá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6359" y="265411"/>
            <a:ext cx="6307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</a:rPr>
              <a:t>O QUE </a:t>
            </a:r>
            <a:r>
              <a:rPr lang="en-US" sz="4000" b="1" dirty="0">
                <a:solidFill>
                  <a:prstClr val="black"/>
                </a:solidFill>
              </a:rPr>
              <a:t>FAZER COM MINHA FAMÍLIA NO SÁBADO?</a:t>
            </a:r>
          </a:p>
        </p:txBody>
      </p:sp>
    </p:spTree>
    <p:extLst>
      <p:ext uri="{BB962C8B-B14F-4D97-AF65-F5344CB8AC3E}">
        <p14:creationId xmlns:p14="http://schemas.microsoft.com/office/powerpoint/2010/main" val="282472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7172" y="1807379"/>
            <a:ext cx="6363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MANTENHA O PENSAMENTO EM DEUS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err="1" smtClean="0"/>
              <a:t>Isaías</a:t>
            </a:r>
            <a:r>
              <a:rPr lang="en-US" sz="2800" dirty="0" smtClean="0"/>
              <a:t> </a:t>
            </a:r>
            <a:r>
              <a:rPr lang="en-US" sz="2800" dirty="0"/>
              <a:t>58:13-</a:t>
            </a:r>
            <a:r>
              <a:rPr lang="en-US" sz="2800" dirty="0" smtClean="0"/>
              <a:t>14</a:t>
            </a:r>
            <a:endParaRPr lang="en-US" sz="2800" dirty="0"/>
          </a:p>
          <a:p>
            <a:pPr algn="just"/>
            <a:r>
              <a:rPr lang="en-US" sz="2000" dirty="0"/>
              <a:t>“Se </a:t>
            </a:r>
            <a:r>
              <a:rPr lang="en-US" sz="2000" dirty="0" err="1"/>
              <a:t>desviares</a:t>
            </a:r>
            <a:r>
              <a:rPr lang="en-US" sz="2000" dirty="0"/>
              <a:t> o </a:t>
            </a:r>
            <a:r>
              <a:rPr lang="en-US" sz="2000" dirty="0" err="1"/>
              <a:t>pé</a:t>
            </a:r>
            <a:r>
              <a:rPr lang="en-US" sz="2000" dirty="0"/>
              <a:t> de </a:t>
            </a:r>
            <a:r>
              <a:rPr lang="en-US" sz="2000" dirty="0" err="1"/>
              <a:t>profanar</a:t>
            </a:r>
            <a:r>
              <a:rPr lang="en-US" sz="2000" dirty="0"/>
              <a:t> o </a:t>
            </a:r>
            <a:r>
              <a:rPr lang="en-US" sz="2000" dirty="0" err="1"/>
              <a:t>sábado</a:t>
            </a:r>
            <a:r>
              <a:rPr lang="en-US" sz="2000" dirty="0"/>
              <a:t> e de </a:t>
            </a:r>
            <a:r>
              <a:rPr lang="en-US" sz="2000" dirty="0" err="1"/>
              <a:t>cuidar</a:t>
            </a:r>
            <a:r>
              <a:rPr lang="en-US" sz="2000" dirty="0"/>
              <a:t> dos </a:t>
            </a:r>
            <a:r>
              <a:rPr lang="en-US" sz="2000" dirty="0" err="1"/>
              <a:t>teus</a:t>
            </a:r>
            <a:r>
              <a:rPr lang="en-US" sz="2000" dirty="0"/>
              <a:t> </a:t>
            </a:r>
            <a:r>
              <a:rPr lang="en-US" sz="2000" dirty="0" err="1"/>
              <a:t>próprios</a:t>
            </a:r>
            <a:r>
              <a:rPr lang="en-US" sz="2000" dirty="0"/>
              <a:t> </a:t>
            </a:r>
            <a:r>
              <a:rPr lang="en-US" sz="2000" dirty="0" err="1"/>
              <a:t>interesses</a:t>
            </a:r>
            <a:r>
              <a:rPr lang="en-US" sz="2000" dirty="0"/>
              <a:t> no meu </a:t>
            </a:r>
            <a:r>
              <a:rPr lang="en-US" sz="2000" dirty="0" err="1"/>
              <a:t>santo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; se </a:t>
            </a:r>
            <a:r>
              <a:rPr lang="en-US" sz="2000" dirty="0" err="1"/>
              <a:t>chamares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sábado</a:t>
            </a:r>
            <a:r>
              <a:rPr lang="en-US" sz="2000" dirty="0"/>
              <a:t> </a:t>
            </a:r>
            <a:r>
              <a:rPr lang="en-US" sz="2000" dirty="0" err="1"/>
              <a:t>deleitoso</a:t>
            </a:r>
            <a:r>
              <a:rPr lang="en-US" sz="2000" dirty="0"/>
              <a:t> e </a:t>
            </a:r>
            <a:r>
              <a:rPr lang="en-US" sz="2000" dirty="0" err="1"/>
              <a:t>santo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do SENHOR, </a:t>
            </a:r>
            <a:r>
              <a:rPr lang="en-US" sz="2000" dirty="0" err="1"/>
              <a:t>digno</a:t>
            </a:r>
            <a:r>
              <a:rPr lang="en-US" sz="2000" dirty="0"/>
              <a:t> de </a:t>
            </a:r>
            <a:r>
              <a:rPr lang="en-US" sz="2000" dirty="0" err="1"/>
              <a:t>honra</a:t>
            </a:r>
            <a:r>
              <a:rPr lang="en-US" sz="2000" dirty="0"/>
              <a:t>, e o </a:t>
            </a:r>
            <a:r>
              <a:rPr lang="en-US" sz="2000" dirty="0" err="1"/>
              <a:t>honrares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seguindo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teus</a:t>
            </a:r>
            <a:r>
              <a:rPr lang="en-US" sz="2000" dirty="0"/>
              <a:t> </a:t>
            </a:r>
            <a:r>
              <a:rPr lang="en-US" sz="2000" dirty="0" err="1"/>
              <a:t>caminhos</a:t>
            </a:r>
            <a:r>
              <a:rPr lang="en-US" sz="2000" dirty="0"/>
              <a:t>,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pretendendo</a:t>
            </a:r>
            <a:r>
              <a:rPr lang="en-US" sz="2000" dirty="0"/>
              <a:t> </a:t>
            </a:r>
            <a:r>
              <a:rPr lang="en-US" sz="2000" dirty="0" err="1"/>
              <a:t>fazer</a:t>
            </a:r>
            <a:r>
              <a:rPr lang="en-US" sz="2000" dirty="0"/>
              <a:t> a </a:t>
            </a:r>
            <a:r>
              <a:rPr lang="en-US" sz="2000" dirty="0" err="1"/>
              <a:t>tua</a:t>
            </a:r>
            <a:r>
              <a:rPr lang="en-US" sz="2000" dirty="0"/>
              <a:t> </a:t>
            </a:r>
            <a:r>
              <a:rPr lang="en-US" sz="2000" dirty="0" err="1"/>
              <a:t>própria</a:t>
            </a:r>
            <a:r>
              <a:rPr lang="en-US" sz="2000" dirty="0"/>
              <a:t> </a:t>
            </a:r>
            <a:r>
              <a:rPr lang="en-US" sz="2000" dirty="0" err="1"/>
              <a:t>vontade</a:t>
            </a:r>
            <a:r>
              <a:rPr lang="en-US" sz="2000" dirty="0"/>
              <a:t>, </a:t>
            </a:r>
            <a:r>
              <a:rPr lang="en-US" sz="2000" dirty="0" err="1"/>
              <a:t>nem</a:t>
            </a:r>
            <a:r>
              <a:rPr lang="en-US" sz="2000" dirty="0"/>
              <a:t> </a:t>
            </a:r>
            <a:r>
              <a:rPr lang="en-US" sz="2000" dirty="0" err="1"/>
              <a:t>falando</a:t>
            </a:r>
            <a:r>
              <a:rPr lang="en-US" sz="2000" dirty="0"/>
              <a:t> </a:t>
            </a:r>
            <a:r>
              <a:rPr lang="en-US" sz="2000" dirty="0" err="1"/>
              <a:t>palavras</a:t>
            </a:r>
            <a:r>
              <a:rPr lang="en-US" sz="2000" dirty="0"/>
              <a:t> </a:t>
            </a:r>
            <a:r>
              <a:rPr lang="en-US" sz="2000" dirty="0" err="1"/>
              <a:t>vãs</a:t>
            </a:r>
            <a:r>
              <a:rPr lang="en-US" sz="2000" dirty="0"/>
              <a:t>, </a:t>
            </a:r>
            <a:r>
              <a:rPr lang="en-US" sz="2000" dirty="0" err="1"/>
              <a:t>então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deleitarás</a:t>
            </a:r>
            <a:r>
              <a:rPr lang="en-US" sz="2000" dirty="0"/>
              <a:t> no SENHOR. </a:t>
            </a:r>
            <a:r>
              <a:rPr lang="en-US" sz="2000" dirty="0" err="1"/>
              <a:t>Eu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farei</a:t>
            </a:r>
            <a:r>
              <a:rPr lang="en-US" sz="2000" dirty="0"/>
              <a:t> </a:t>
            </a:r>
            <a:r>
              <a:rPr lang="en-US" sz="2000" dirty="0" err="1"/>
              <a:t>cavalgar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altos da terra e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sustentarei</a:t>
            </a:r>
            <a:r>
              <a:rPr lang="en-US" sz="2000" dirty="0"/>
              <a:t> com a </a:t>
            </a:r>
            <a:r>
              <a:rPr lang="en-US" sz="2000" dirty="0" err="1"/>
              <a:t>herança</a:t>
            </a:r>
            <a:r>
              <a:rPr lang="en-US" sz="2000" dirty="0"/>
              <a:t> de </a:t>
            </a:r>
            <a:r>
              <a:rPr lang="en-US" sz="2000" dirty="0" err="1"/>
              <a:t>Jacó</a:t>
            </a:r>
            <a:r>
              <a:rPr lang="en-US" sz="2000" dirty="0"/>
              <a:t>, </a:t>
            </a:r>
            <a:r>
              <a:rPr lang="en-US" sz="2000" dirty="0" err="1"/>
              <a:t>teu</a:t>
            </a:r>
            <a:r>
              <a:rPr lang="en-US" sz="2000" dirty="0"/>
              <a:t> </a:t>
            </a:r>
            <a:r>
              <a:rPr lang="en-US" sz="2000" dirty="0" err="1"/>
              <a:t>pai</a:t>
            </a:r>
            <a:r>
              <a:rPr lang="en-US" sz="2000" dirty="0"/>
              <a:t>, </a:t>
            </a:r>
            <a:r>
              <a:rPr lang="en-US" sz="2000" dirty="0" err="1"/>
              <a:t>porque</a:t>
            </a:r>
            <a:r>
              <a:rPr lang="en-US" sz="2000" dirty="0"/>
              <a:t> a </a:t>
            </a:r>
            <a:r>
              <a:rPr lang="en-US" sz="2000" dirty="0" err="1"/>
              <a:t>boca</a:t>
            </a:r>
            <a:r>
              <a:rPr lang="en-US" sz="2000" dirty="0"/>
              <a:t> do SENHOR o </a:t>
            </a:r>
            <a:r>
              <a:rPr lang="en-US" sz="2000" dirty="0" err="1"/>
              <a:t>disse</a:t>
            </a:r>
            <a:r>
              <a:rPr lang="en-US" sz="2000" dirty="0"/>
              <a:t>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1461" y="265411"/>
            <a:ext cx="62022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</a:rPr>
              <a:t>O QUE </a:t>
            </a:r>
            <a:r>
              <a:rPr lang="en-US" sz="4000" b="1" dirty="0">
                <a:solidFill>
                  <a:prstClr val="black"/>
                </a:solidFill>
              </a:rPr>
              <a:t>FAZER COM MINHA FAMÍLIA NO SÁBADO?</a:t>
            </a:r>
          </a:p>
        </p:txBody>
      </p:sp>
    </p:spTree>
    <p:extLst>
      <p:ext uri="{BB962C8B-B14F-4D97-AF65-F5344CB8AC3E}">
        <p14:creationId xmlns:p14="http://schemas.microsoft.com/office/powerpoint/2010/main" val="334306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91255" y="1854261"/>
            <a:ext cx="61805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TENHA UM MAIOR CONTATO COM A BÍBLIA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Atos </a:t>
            </a:r>
            <a:r>
              <a:rPr lang="en-US" sz="2800" dirty="0"/>
              <a:t>13:42-</a:t>
            </a:r>
            <a:r>
              <a:rPr lang="en-US" sz="2800" dirty="0" smtClean="0"/>
              <a:t>44</a:t>
            </a:r>
            <a:endParaRPr lang="en-US" sz="2800" dirty="0"/>
          </a:p>
          <a:p>
            <a:pPr algn="just"/>
            <a:r>
              <a:rPr lang="en-US" sz="2400" dirty="0"/>
              <a:t>“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saírem</a:t>
            </a:r>
            <a:r>
              <a:rPr lang="en-US" sz="2400" dirty="0"/>
              <a:t> </a:t>
            </a:r>
            <a:r>
              <a:rPr lang="en-US" sz="2400" dirty="0" err="1"/>
              <a:t>eles</a:t>
            </a:r>
            <a:r>
              <a:rPr lang="en-US" sz="2400" dirty="0"/>
              <a:t>, </a:t>
            </a:r>
            <a:r>
              <a:rPr lang="en-US" sz="2400" dirty="0" err="1"/>
              <a:t>rogaram-lhes</a:t>
            </a:r>
            <a:r>
              <a:rPr lang="en-US" sz="2400" dirty="0"/>
              <a:t> que, no </a:t>
            </a:r>
            <a:r>
              <a:rPr lang="en-US" sz="2400" dirty="0" err="1"/>
              <a:t>sábado</a:t>
            </a:r>
            <a:r>
              <a:rPr lang="en-US" sz="2400" dirty="0"/>
              <a:t> </a:t>
            </a:r>
            <a:r>
              <a:rPr lang="en-US" sz="2400" dirty="0" err="1"/>
              <a:t>seguinte</a:t>
            </a:r>
            <a:r>
              <a:rPr lang="en-US" sz="2400" dirty="0"/>
              <a:t>, </a:t>
            </a:r>
            <a:r>
              <a:rPr lang="en-US" sz="2400" dirty="0" err="1"/>
              <a:t>lhes</a:t>
            </a:r>
            <a:r>
              <a:rPr lang="en-US" sz="2400" dirty="0"/>
              <a:t> </a:t>
            </a:r>
            <a:r>
              <a:rPr lang="en-US" sz="2400" dirty="0" err="1"/>
              <a:t>falassem</a:t>
            </a:r>
            <a:r>
              <a:rPr lang="en-US" sz="2400" dirty="0"/>
              <a:t> </a:t>
            </a:r>
            <a:r>
              <a:rPr lang="en-US" sz="2400" dirty="0" err="1"/>
              <a:t>estas</a:t>
            </a:r>
            <a:r>
              <a:rPr lang="en-US" sz="2400" dirty="0"/>
              <a:t> </a:t>
            </a:r>
            <a:r>
              <a:rPr lang="en-US" sz="2400" dirty="0" err="1"/>
              <a:t>mesmas</a:t>
            </a:r>
            <a:r>
              <a:rPr lang="en-US" sz="2400" dirty="0"/>
              <a:t> </a:t>
            </a:r>
            <a:r>
              <a:rPr lang="en-US" sz="2400" dirty="0" err="1"/>
              <a:t>palavras</a:t>
            </a:r>
            <a:r>
              <a:rPr lang="en-US" sz="2400" dirty="0"/>
              <a:t>. </a:t>
            </a:r>
            <a:r>
              <a:rPr lang="en-US" sz="2400" dirty="0" err="1"/>
              <a:t>Despedida</a:t>
            </a:r>
            <a:r>
              <a:rPr lang="en-US" sz="2400" dirty="0"/>
              <a:t> a </a:t>
            </a:r>
            <a:r>
              <a:rPr lang="en-US" sz="2400" dirty="0" err="1"/>
              <a:t>sinagoga</a:t>
            </a:r>
            <a:r>
              <a:rPr lang="en-US" sz="2400" dirty="0"/>
              <a:t>, </a:t>
            </a:r>
            <a:r>
              <a:rPr lang="en-US" sz="2400" dirty="0" err="1"/>
              <a:t>muitos</a:t>
            </a:r>
            <a:r>
              <a:rPr lang="en-US" sz="2400" dirty="0"/>
              <a:t> dos </a:t>
            </a:r>
            <a:r>
              <a:rPr lang="en-US" sz="2400" dirty="0" err="1"/>
              <a:t>judeus</a:t>
            </a:r>
            <a:r>
              <a:rPr lang="en-US" sz="2400" dirty="0"/>
              <a:t> e dos </a:t>
            </a:r>
            <a:r>
              <a:rPr lang="en-US" sz="2400" dirty="0" err="1"/>
              <a:t>prosélitos</a:t>
            </a:r>
            <a:r>
              <a:rPr lang="en-US" sz="2400" dirty="0"/>
              <a:t> </a:t>
            </a:r>
            <a:r>
              <a:rPr lang="en-US" sz="2400" dirty="0" err="1"/>
              <a:t>piedosos</a:t>
            </a:r>
            <a:r>
              <a:rPr lang="en-US" sz="2400" dirty="0"/>
              <a:t> </a:t>
            </a:r>
            <a:r>
              <a:rPr lang="en-US" sz="2400" dirty="0" err="1"/>
              <a:t>seguiram</a:t>
            </a:r>
            <a:r>
              <a:rPr lang="en-US" sz="2400" dirty="0"/>
              <a:t> Paulo e </a:t>
            </a:r>
            <a:r>
              <a:rPr lang="en-US" sz="2400" dirty="0" err="1"/>
              <a:t>Barnabé</a:t>
            </a:r>
            <a:r>
              <a:rPr lang="en-US" sz="2400" dirty="0"/>
              <a:t>, e </a:t>
            </a:r>
            <a:r>
              <a:rPr lang="en-US" sz="2400" dirty="0" err="1"/>
              <a:t>estes</a:t>
            </a:r>
            <a:r>
              <a:rPr lang="en-US" sz="2400" dirty="0"/>
              <a:t>, </a:t>
            </a:r>
            <a:r>
              <a:rPr lang="en-US" sz="2400" dirty="0" err="1"/>
              <a:t>falando-lhes</a:t>
            </a:r>
            <a:r>
              <a:rPr lang="en-US" sz="2400" dirty="0"/>
              <a:t>,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persuadiam</a:t>
            </a:r>
            <a:r>
              <a:rPr lang="en-US" sz="2400" dirty="0"/>
              <a:t> a </a:t>
            </a:r>
            <a:r>
              <a:rPr lang="en-US" sz="2400" dirty="0" err="1"/>
              <a:t>perseverar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graça</a:t>
            </a:r>
            <a:r>
              <a:rPr lang="en-US" sz="2400" dirty="0"/>
              <a:t> de Deus.  </a:t>
            </a:r>
            <a:r>
              <a:rPr lang="en-US" sz="2400" u="sng" dirty="0"/>
              <a:t>No </a:t>
            </a:r>
            <a:r>
              <a:rPr lang="en-US" sz="2400" u="sng" dirty="0" err="1"/>
              <a:t>sábado</a:t>
            </a:r>
            <a:r>
              <a:rPr lang="en-US" sz="2400" u="sng" dirty="0"/>
              <a:t> </a:t>
            </a:r>
            <a:r>
              <a:rPr lang="en-US" sz="2400" u="sng" dirty="0" err="1"/>
              <a:t>seguinte</a:t>
            </a:r>
            <a:r>
              <a:rPr lang="en-US" sz="2400" u="sng" dirty="0"/>
              <a:t>, </a:t>
            </a:r>
            <a:r>
              <a:rPr lang="en-US" sz="2400" u="sng" dirty="0" err="1"/>
              <a:t>afluiu</a:t>
            </a:r>
            <a:r>
              <a:rPr lang="en-US" sz="2400" u="sng" dirty="0"/>
              <a:t> </a:t>
            </a:r>
            <a:r>
              <a:rPr lang="en-US" sz="2400" u="sng" dirty="0" err="1"/>
              <a:t>quase</a:t>
            </a:r>
            <a:r>
              <a:rPr lang="en-US" sz="2400" u="sng" dirty="0"/>
              <a:t> </a:t>
            </a:r>
            <a:r>
              <a:rPr lang="en-US" sz="2400" u="sng" dirty="0" err="1"/>
              <a:t>toda</a:t>
            </a:r>
            <a:r>
              <a:rPr lang="en-US" sz="2400" u="sng" dirty="0"/>
              <a:t> a </a:t>
            </a:r>
            <a:r>
              <a:rPr lang="en-US" sz="2400" u="sng" dirty="0" err="1"/>
              <a:t>cidade</a:t>
            </a:r>
            <a:r>
              <a:rPr lang="en-US" sz="2400" u="sng" dirty="0"/>
              <a:t> para </a:t>
            </a:r>
            <a:r>
              <a:rPr lang="en-US" sz="2400" u="sng" dirty="0" err="1"/>
              <a:t>ouvir</a:t>
            </a:r>
            <a:r>
              <a:rPr lang="en-US" sz="2400" u="sng" dirty="0"/>
              <a:t> a </a:t>
            </a:r>
            <a:r>
              <a:rPr lang="en-US" sz="2400" u="sng" dirty="0" err="1"/>
              <a:t>palavra</a:t>
            </a:r>
            <a:r>
              <a:rPr lang="en-US" sz="2400" u="sng" dirty="0"/>
              <a:t> de Deus</a:t>
            </a:r>
            <a:r>
              <a:rPr lang="en-US" sz="2400" dirty="0"/>
              <a:t>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4827" y="265411"/>
            <a:ext cx="6338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</a:rPr>
              <a:t>O QUE </a:t>
            </a:r>
            <a:r>
              <a:rPr lang="en-US" sz="4000" b="1" dirty="0">
                <a:solidFill>
                  <a:prstClr val="black"/>
                </a:solidFill>
              </a:rPr>
              <a:t>FAZER COM MINHA FAMÍLIA NO SÁBADO?</a:t>
            </a:r>
          </a:p>
        </p:txBody>
      </p:sp>
    </p:spTree>
    <p:extLst>
      <p:ext uri="{BB962C8B-B14F-4D97-AF65-F5344CB8AC3E}">
        <p14:creationId xmlns:p14="http://schemas.microsoft.com/office/powerpoint/2010/main" val="405097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5131" y="3354448"/>
            <a:ext cx="66232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Índices</a:t>
            </a:r>
            <a:r>
              <a:rPr lang="en-US" sz="2400" dirty="0" smtClean="0"/>
              <a:t> de </a:t>
            </a:r>
            <a:r>
              <a:rPr lang="en-US" sz="2400" dirty="0" err="1" smtClean="0"/>
              <a:t>ocorrência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danos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saúde</a:t>
            </a:r>
            <a:r>
              <a:rPr lang="en-US" sz="2400" dirty="0"/>
              <a:t> </a:t>
            </a:r>
            <a:r>
              <a:rPr lang="en-US" sz="2400" dirty="0" err="1"/>
              <a:t>psíquica</a:t>
            </a:r>
            <a:r>
              <a:rPr lang="en-US" sz="2400" dirty="0"/>
              <a:t> do </a:t>
            </a:r>
            <a:r>
              <a:rPr lang="en-US" sz="2400" dirty="0" err="1"/>
              <a:t>trabalhador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gozar</a:t>
            </a:r>
            <a:r>
              <a:rPr lang="en-US" sz="2400" dirty="0"/>
              <a:t> </a:t>
            </a:r>
            <a:r>
              <a:rPr lang="en-US" sz="2400" dirty="0" smtClean="0"/>
              <a:t>do </a:t>
            </a:r>
            <a:r>
              <a:rPr lang="en-US" sz="2400" dirty="0" err="1" smtClean="0"/>
              <a:t>descanso</a:t>
            </a:r>
            <a:r>
              <a:rPr lang="en-US" sz="2400" dirty="0" smtClean="0"/>
              <a:t>;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Surgimento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patologias</a:t>
            </a:r>
            <a:r>
              <a:rPr lang="en-US" sz="2400" dirty="0"/>
              <a:t> </a:t>
            </a:r>
            <a:r>
              <a:rPr lang="en-US" sz="2400" dirty="0" err="1" smtClean="0"/>
              <a:t>sociais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: </a:t>
            </a:r>
            <a:r>
              <a:rPr lang="en-US" sz="2400" dirty="0" err="1"/>
              <a:t>esquecimento</a:t>
            </a:r>
            <a:r>
              <a:rPr lang="en-US" sz="2400" dirty="0"/>
              <a:t>, </a:t>
            </a:r>
            <a:r>
              <a:rPr lang="en-US" sz="2400" dirty="0" err="1"/>
              <a:t>redução</a:t>
            </a:r>
            <a:r>
              <a:rPr lang="en-US" sz="2400" dirty="0"/>
              <a:t> de </a:t>
            </a:r>
            <a:r>
              <a:rPr lang="en-US" sz="2400" dirty="0" err="1"/>
              <a:t>aprendizado</a:t>
            </a:r>
            <a:r>
              <a:rPr lang="en-US" sz="2400" dirty="0"/>
              <a:t>, mal humor, </a:t>
            </a:r>
            <a:r>
              <a:rPr lang="en-US" sz="2400" dirty="0" err="1"/>
              <a:t>depressão</a:t>
            </a:r>
            <a:r>
              <a:rPr lang="en-US" sz="2400" dirty="0"/>
              <a:t>, </a:t>
            </a:r>
            <a:r>
              <a:rPr lang="en-US" sz="2400" dirty="0" err="1"/>
              <a:t>angústia</a:t>
            </a:r>
            <a:r>
              <a:rPr lang="en-US" sz="2400" dirty="0"/>
              <a:t>, </a:t>
            </a:r>
            <a:r>
              <a:rPr lang="en-US" sz="2400" dirty="0" err="1"/>
              <a:t>ansiedade</a:t>
            </a:r>
            <a:r>
              <a:rPr lang="en-US" sz="2400" dirty="0"/>
              <a:t> e </a:t>
            </a:r>
            <a:r>
              <a:rPr lang="en-US" sz="2400" dirty="0" smtClean="0"/>
              <a:t>stress.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12259" y="403481"/>
            <a:ext cx="81290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 REPOUSO SEMANAL É UMA OBRIGAÇÃO LEGAL PARA OS TRABALHADORES BRASILEIROS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3600" b="1" dirty="0" smtClean="0"/>
              <a:t>MOTIVOS: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0185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6384" y="705177"/>
            <a:ext cx="53923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s-IS" sz="2800" dirty="0" smtClean="0"/>
              <a:t>…</a:t>
            </a:r>
            <a:r>
              <a:rPr lang="en-US" sz="2800" dirty="0" smtClean="0"/>
              <a:t>se </a:t>
            </a:r>
            <a:r>
              <a:rPr lang="en-US" sz="2800" dirty="0" err="1" smtClean="0"/>
              <a:t>ele</a:t>
            </a:r>
            <a:r>
              <a:rPr lang="en-US" sz="2800" dirty="0" smtClean="0"/>
              <a:t>(o </a:t>
            </a:r>
            <a:r>
              <a:rPr lang="en-US" sz="2800" dirty="0" err="1" smtClean="0"/>
              <a:t>cidadão</a:t>
            </a:r>
            <a:r>
              <a:rPr lang="en-US" sz="2800" dirty="0" smtClean="0"/>
              <a:t>) </a:t>
            </a:r>
            <a:r>
              <a:rPr lang="en-US" sz="2800" dirty="0" err="1"/>
              <a:t>trabalhar</a:t>
            </a:r>
            <a:r>
              <a:rPr lang="en-US" sz="2800" dirty="0"/>
              <a:t> </a:t>
            </a:r>
            <a:r>
              <a:rPr lang="en-US" sz="2800" dirty="0" err="1"/>
              <a:t>sete</a:t>
            </a:r>
            <a:r>
              <a:rPr lang="en-US" sz="2800" dirty="0"/>
              <a:t> </a:t>
            </a:r>
            <a:r>
              <a:rPr lang="en-US" sz="2800" dirty="0" err="1"/>
              <a:t>dias</a:t>
            </a:r>
            <a:r>
              <a:rPr lang="en-US" sz="2800" dirty="0"/>
              <a:t> </a:t>
            </a:r>
            <a:r>
              <a:rPr lang="en-US" sz="2800" dirty="0" err="1"/>
              <a:t>consecutivos</a:t>
            </a:r>
            <a:r>
              <a:rPr lang="en-US" sz="2800" dirty="0"/>
              <a:t> </a:t>
            </a:r>
            <a:r>
              <a:rPr lang="en-US" sz="2800" dirty="0" err="1"/>
              <a:t>terá</a:t>
            </a:r>
            <a:r>
              <a:rPr lang="en-US" sz="2800" dirty="0"/>
              <a:t> </a:t>
            </a:r>
            <a:r>
              <a:rPr lang="en-US" sz="2800" dirty="0" err="1"/>
              <a:t>ocorrido</a:t>
            </a:r>
            <a:r>
              <a:rPr lang="en-US" sz="2800" dirty="0"/>
              <a:t> </a:t>
            </a:r>
            <a:r>
              <a:rPr lang="en-US" sz="2800" dirty="0" err="1"/>
              <a:t>infração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legislação</a:t>
            </a:r>
            <a:r>
              <a:rPr lang="en-US" sz="2800" dirty="0"/>
              <a:t> </a:t>
            </a:r>
            <a:r>
              <a:rPr lang="en-US" sz="2800" dirty="0" err="1"/>
              <a:t>trabalhista</a:t>
            </a:r>
            <a:r>
              <a:rPr lang="en-US" sz="2800" dirty="0"/>
              <a:t> e o </a:t>
            </a:r>
            <a:r>
              <a:rPr lang="en-US" sz="2800" dirty="0" err="1"/>
              <a:t>empregador</a:t>
            </a:r>
            <a:r>
              <a:rPr lang="en-US" sz="2800" dirty="0"/>
              <a:t> </a:t>
            </a:r>
            <a:r>
              <a:rPr lang="en-US" sz="2800" dirty="0" err="1"/>
              <a:t>deverá</a:t>
            </a:r>
            <a:r>
              <a:rPr lang="en-US" sz="2800" dirty="0"/>
              <a:t> </a:t>
            </a:r>
            <a:r>
              <a:rPr lang="en-US" sz="2800" dirty="0" err="1"/>
              <a:t>pagar</a:t>
            </a:r>
            <a:r>
              <a:rPr lang="en-US" sz="2800" dirty="0"/>
              <a:t> o </a:t>
            </a:r>
            <a:r>
              <a:rPr lang="en-US" sz="2800" dirty="0" err="1"/>
              <a:t>dia</a:t>
            </a:r>
            <a:r>
              <a:rPr lang="en-US" sz="2800" dirty="0"/>
              <a:t> de </a:t>
            </a:r>
            <a:r>
              <a:rPr lang="en-US" sz="2800" dirty="0" err="1"/>
              <a:t>folga</a:t>
            </a:r>
            <a:r>
              <a:rPr lang="en-US" sz="2800" dirty="0"/>
              <a:t> </a:t>
            </a:r>
            <a:r>
              <a:rPr lang="en-US" sz="2800" dirty="0" err="1"/>
              <a:t>trabalhado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dobro</a:t>
            </a:r>
            <a:r>
              <a:rPr lang="en-US" sz="2800" dirty="0"/>
              <a:t>. </a:t>
            </a:r>
            <a:r>
              <a:rPr lang="en-US" sz="2800" dirty="0" err="1"/>
              <a:t>Esse</a:t>
            </a:r>
            <a:r>
              <a:rPr lang="en-US" sz="2800" dirty="0"/>
              <a:t> </a:t>
            </a:r>
            <a:r>
              <a:rPr lang="en-US" sz="2800" dirty="0" err="1"/>
              <a:t>entendimento</a:t>
            </a:r>
            <a:r>
              <a:rPr lang="en-US" sz="2800" dirty="0"/>
              <a:t>, inclusive, </a:t>
            </a:r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está</a:t>
            </a:r>
            <a:r>
              <a:rPr lang="en-US" sz="2800" dirty="0"/>
              <a:t> </a:t>
            </a:r>
            <a:r>
              <a:rPr lang="en-US" sz="2800" dirty="0" err="1"/>
              <a:t>consolidado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Orientação</a:t>
            </a:r>
            <a:r>
              <a:rPr lang="en-US" sz="2800" dirty="0"/>
              <a:t> </a:t>
            </a:r>
            <a:r>
              <a:rPr lang="en-US" sz="2800" dirty="0" err="1"/>
              <a:t>Jurisprudencial</a:t>
            </a:r>
            <a:r>
              <a:rPr lang="en-US" sz="2800" dirty="0"/>
              <a:t> n. 410 da SDI-1 do TST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dirty="0"/>
              <a:t>https://exame.abril.com.br/carreira/trabalhar-7-dias-consecutivos-e-contra-a-lei/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7598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4978" y="661525"/>
            <a:ext cx="46140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Deus </a:t>
            </a:r>
            <a:r>
              <a:rPr lang="en-US" sz="3200" dirty="0" err="1" smtClean="0"/>
              <a:t>sempre</a:t>
            </a:r>
            <a:r>
              <a:rPr lang="en-US" sz="3200" dirty="0" smtClean="0"/>
              <a:t> </a:t>
            </a:r>
            <a:r>
              <a:rPr lang="en-US" sz="3200" dirty="0" err="1" smtClean="0"/>
              <a:t>soube</a:t>
            </a:r>
            <a:r>
              <a:rPr lang="en-US" sz="3200" dirty="0" smtClean="0"/>
              <a:t> da </a:t>
            </a:r>
            <a:r>
              <a:rPr lang="en-US" sz="3200" dirty="0" err="1" smtClean="0"/>
              <a:t>necessidade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temos</a:t>
            </a:r>
            <a:r>
              <a:rPr lang="en-US" sz="3200" dirty="0" smtClean="0"/>
              <a:t> de um </a:t>
            </a:r>
            <a:r>
              <a:rPr lang="en-US" sz="3200" dirty="0" err="1" smtClean="0"/>
              <a:t>dia</a:t>
            </a:r>
            <a:r>
              <a:rPr lang="en-US" sz="3200" dirty="0" smtClean="0"/>
              <a:t> de </a:t>
            </a:r>
            <a:r>
              <a:rPr lang="en-US" sz="3200" dirty="0" err="1" smtClean="0"/>
              <a:t>descanso</a:t>
            </a:r>
            <a:r>
              <a:rPr lang="en-US" sz="3200" dirty="0" smtClean="0"/>
              <a:t> </a:t>
            </a:r>
            <a:r>
              <a:rPr lang="en-US" sz="3200" dirty="0" err="1" smtClean="0"/>
              <a:t>semanal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passar</a:t>
            </a:r>
            <a:r>
              <a:rPr lang="en-US" sz="3200" dirty="0"/>
              <a:t> </a:t>
            </a:r>
            <a:r>
              <a:rPr lang="en-US" sz="3200" dirty="0" err="1" smtClean="0"/>
              <a:t>mais</a:t>
            </a:r>
            <a:r>
              <a:rPr lang="en-US" sz="3200" dirty="0" smtClean="0"/>
              <a:t> tempo com a </a:t>
            </a:r>
            <a:r>
              <a:rPr lang="en-US" sz="3200" dirty="0" err="1" smtClean="0"/>
              <a:t>Família</a:t>
            </a:r>
            <a:r>
              <a:rPr lang="en-US" sz="3200" dirty="0" smtClean="0"/>
              <a:t> e com ELE. </a:t>
            </a:r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94725" y="4573956"/>
            <a:ext cx="46360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LEIA </a:t>
            </a:r>
          </a:p>
          <a:p>
            <a:pPr algn="ctr"/>
            <a:r>
              <a:rPr lang="en-US" sz="4800" dirty="0" smtClean="0"/>
              <a:t>ÊXODO 20: 8 A 11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552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184" y="2601255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CREIA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4010608"/>
            <a:ext cx="8007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+mj-lt"/>
              </a:rPr>
              <a:t>Você </a:t>
            </a:r>
            <a:r>
              <a:rPr lang="pt-BR" sz="2400" dirty="0" smtClean="0">
                <a:latin typeface="+mj-lt"/>
              </a:rPr>
              <a:t>precisa descansar e investir mais tempo na família!</a:t>
            </a:r>
          </a:p>
          <a:p>
            <a:pPr marL="0" indent="0">
              <a:buNone/>
            </a:pPr>
            <a:endParaRPr lang="pt-BR" sz="1400" dirty="0"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O dia de descanso que Deus criou é o SÁBADO!</a:t>
            </a:r>
          </a:p>
          <a:p>
            <a:pPr marL="0" indent="0">
              <a:buNone/>
            </a:pPr>
            <a:endParaRPr lang="pt-BR" sz="1200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Você e sua família podem </a:t>
            </a:r>
            <a:r>
              <a:rPr lang="pt-BR" sz="2400" dirty="0" smtClean="0">
                <a:latin typeface="+mj-lt"/>
              </a:rPr>
              <a:t>experimentar a benção do sábado se separarem este dia para fazerem a vontade de Deus!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45634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nunca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preciso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descansar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O </a:t>
            </a:r>
            <a:r>
              <a:rPr lang="en-US" sz="2400" dirty="0" err="1" smtClean="0">
                <a:latin typeface="+mj-lt"/>
              </a:rPr>
              <a:t>Sábado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é</a:t>
            </a:r>
            <a:r>
              <a:rPr lang="en-US" sz="2400" dirty="0" smtClean="0">
                <a:latin typeface="+mj-lt"/>
              </a:rPr>
              <a:t> o </a:t>
            </a:r>
            <a:r>
              <a:rPr lang="en-US" sz="2400" dirty="0" err="1" smtClean="0">
                <a:latin typeface="+mj-lt"/>
              </a:rPr>
              <a:t>dia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que</a:t>
            </a:r>
            <a:r>
              <a:rPr lang="en-US" sz="2400" dirty="0" smtClean="0">
                <a:latin typeface="+mj-lt"/>
              </a:rPr>
              <a:t> Deus </a:t>
            </a:r>
            <a:r>
              <a:rPr lang="en-US" sz="2400" dirty="0" err="1" smtClean="0">
                <a:latin typeface="+mj-lt"/>
              </a:rPr>
              <a:t>separa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para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eu</a:t>
            </a:r>
            <a:r>
              <a:rPr lang="en-US" sz="2400" dirty="0" smtClean="0">
                <a:latin typeface="+mj-lt"/>
              </a:rPr>
              <a:t> e </a:t>
            </a:r>
            <a:r>
              <a:rPr lang="en-US" sz="2400" dirty="0" err="1" smtClean="0">
                <a:latin typeface="+mj-lt"/>
              </a:rPr>
              <a:t>minha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família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descansarmos</a:t>
            </a:r>
            <a:r>
              <a:rPr lang="en-US" sz="2400" dirty="0" smtClean="0">
                <a:latin typeface="+mj-lt"/>
              </a:rPr>
              <a:t> do </a:t>
            </a:r>
            <a:r>
              <a:rPr lang="en-US" sz="2400" dirty="0" err="1" smtClean="0">
                <a:latin typeface="+mj-lt"/>
              </a:rPr>
              <a:t>trabalho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É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melhor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seguir</a:t>
            </a:r>
            <a:r>
              <a:rPr lang="en-US" sz="2400" dirty="0" smtClean="0">
                <a:latin typeface="+mj-lt"/>
              </a:rPr>
              <a:t> a lei dos </a:t>
            </a:r>
            <a:r>
              <a:rPr lang="en-US" sz="2400" dirty="0" err="1" smtClean="0">
                <a:latin typeface="+mj-lt"/>
              </a:rPr>
              <a:t>homens</a:t>
            </a:r>
            <a:r>
              <a:rPr lang="en-US" sz="2400" dirty="0" smtClean="0">
                <a:latin typeface="+mj-lt"/>
              </a:rPr>
              <a:t> e </a:t>
            </a:r>
            <a:r>
              <a:rPr lang="en-US" sz="2400" dirty="0" err="1" smtClean="0">
                <a:latin typeface="+mj-lt"/>
              </a:rPr>
              <a:t>descansar</a:t>
            </a:r>
            <a:r>
              <a:rPr lang="en-US" sz="2400" dirty="0" smtClean="0">
                <a:latin typeface="+mj-lt"/>
              </a:rPr>
              <a:t> o </a:t>
            </a:r>
            <a:r>
              <a:rPr lang="en-US" sz="2400" dirty="0" err="1" smtClean="0">
                <a:latin typeface="+mj-lt"/>
              </a:rPr>
              <a:t>dia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que</a:t>
            </a:r>
            <a:r>
              <a:rPr lang="en-US" sz="2400" dirty="0" smtClean="0">
                <a:latin typeface="+mj-lt"/>
              </a:rPr>
              <a:t> der.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3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8573" y="1922956"/>
            <a:ext cx="8106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FAMÍLIA E O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MERECIDO DESCANSO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44478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 O Sábado é o dia do Senhor. Neste dia devemos investir tempo em adorar a Deus.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A Bíblia não fala nada sobre um dia de descanso semanal.</a:t>
            </a: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0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078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DESAFIO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41" y="3283746"/>
            <a:ext cx="8255610" cy="1491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+mj-lt"/>
              </a:rPr>
              <a:t>VOU PARAR DE TRABALHAR AOS SÁBADOS E INVESTIR ESTE TEMPO EM CUIDAR MELHOR DA MINHA FAMÍLIA LEVANDO-A </a:t>
            </a:r>
            <a:r>
              <a:rPr lang="en-US" dirty="0" err="1" smtClean="0">
                <a:latin typeface="+mj-lt"/>
              </a:rPr>
              <a:t>À</a:t>
            </a:r>
            <a:r>
              <a:rPr lang="en-US" dirty="0" smtClean="0">
                <a:latin typeface="+mj-lt"/>
              </a:rPr>
              <a:t> IGREJA PARA ADORAR A DEUS E, JUNTOS, DEDICAREMOS HORAS DO SÁBADO PARA AJUDAR AO PRÓXIMO.</a:t>
            </a:r>
          </a:p>
        </p:txBody>
      </p:sp>
    </p:spTree>
    <p:extLst>
      <p:ext uri="{BB962C8B-B14F-4D97-AF65-F5344CB8AC3E}">
        <p14:creationId xmlns:p14="http://schemas.microsoft.com/office/powerpoint/2010/main" val="41779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10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PRÓXIMO ESTUDO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48604"/>
            <a:ext cx="9144000" cy="3540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COMO FICAR RICO EM 1 MÊS? </a:t>
            </a:r>
          </a:p>
          <a:p>
            <a:pPr marL="0" indent="0" algn="ctr">
              <a:buNone/>
            </a:pP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COMO O DINHEIRO PODE AJUDAR MINHA FAMÍLIA A CONSTRUIR BONS RELACIONAMENTOS? </a:t>
            </a:r>
          </a:p>
        </p:txBody>
      </p:sp>
    </p:spTree>
    <p:extLst>
      <p:ext uri="{BB962C8B-B14F-4D97-AF65-F5344CB8AC3E}">
        <p14:creationId xmlns:p14="http://schemas.microsoft.com/office/powerpoint/2010/main" val="34992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409269"/>
            <a:ext cx="40132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DESEJAMOS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DÊ UM NOVO TEMPO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SUA FAMÍLIA!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392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760" y="179788"/>
            <a:ext cx="8425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QUAL SUA SENSAÇÃO AO OLHAR PARA ESTA IMAGEM?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005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72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760" y="206808"/>
            <a:ext cx="8425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QUAL SUA SENSAÇÃO AO OLHAR PARA ESTA IMAGEM?</a:t>
            </a:r>
            <a:endParaRPr lang="en-US" sz="28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20" y="6015493"/>
            <a:ext cx="678574" cy="6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459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272" y="179788"/>
            <a:ext cx="8425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QUAL SUA SENSAÇÃO AO OLHAR PARA ESTA IMAGEM?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1461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331392"/>
            <a:ext cx="9035977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Um </a:t>
            </a:r>
            <a:r>
              <a:rPr lang="en-US" sz="4800" dirty="0" err="1"/>
              <a:t>bom</a:t>
            </a:r>
            <a:r>
              <a:rPr lang="en-US" sz="4800" dirty="0"/>
              <a:t> </a:t>
            </a:r>
            <a:r>
              <a:rPr lang="en-US" sz="4800" dirty="0" err="1"/>
              <a:t>descanso</a:t>
            </a:r>
            <a:r>
              <a:rPr lang="en-US" sz="4800" dirty="0"/>
              <a:t> </a:t>
            </a:r>
            <a:r>
              <a:rPr lang="en-US" sz="4800" dirty="0" err="1"/>
              <a:t>é</a:t>
            </a:r>
            <a:r>
              <a:rPr lang="en-US" sz="4800" dirty="0"/>
              <a:t> </a:t>
            </a:r>
            <a:r>
              <a:rPr lang="en-US" sz="4800" dirty="0" err="1"/>
              <a:t>metade</a:t>
            </a:r>
            <a:r>
              <a:rPr lang="en-US" sz="4800" dirty="0"/>
              <a:t> do </a:t>
            </a:r>
            <a:r>
              <a:rPr lang="en-US" sz="4800" dirty="0" err="1"/>
              <a:t>trabalho</a:t>
            </a:r>
            <a:r>
              <a:rPr lang="en-US" sz="4800" dirty="0"/>
              <a:t>.</a:t>
            </a:r>
          </a:p>
          <a:p>
            <a:pPr algn="ctr"/>
            <a:endParaRPr lang="en-US" sz="4800" dirty="0"/>
          </a:p>
          <a:p>
            <a:pPr algn="ctr"/>
            <a:r>
              <a:rPr lang="en-US" sz="2800" dirty="0" err="1"/>
              <a:t>Provérbio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 err="1" smtClean="0"/>
              <a:t>ugoslavo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16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46815" y="2121388"/>
            <a:ext cx="5224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LEIA</a:t>
            </a:r>
            <a:r>
              <a:rPr lang="pt-BR" sz="4000" dirty="0" smtClean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 MARCOS 1:32</a:t>
            </a:r>
            <a:endParaRPr lang="pt-BR" sz="4000" dirty="0">
              <a:solidFill>
                <a:schemeClr val="bg2">
                  <a:lumMod val="2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1697" y="3082159"/>
            <a:ext cx="8754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DEUS CRIOU UM DIA DE DESCANSO NA SEMANA PARA QUE O HOMEM FOSSE PRESENTEADO COM UM TEMPO ABENÇOADO PARA A FAMÍLIA.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65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2489" y="2453598"/>
            <a:ext cx="58337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LEIA </a:t>
            </a:r>
          </a:p>
          <a:p>
            <a:pPr algn="ctr"/>
            <a:r>
              <a:rPr lang="en-US" sz="6000" b="1" dirty="0" smtClean="0"/>
              <a:t>ÊXODO 20: 8 A 11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0716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933" y="2371250"/>
            <a:ext cx="8873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DESCANSAR NO SÁBADO </a:t>
            </a:r>
            <a:r>
              <a:rPr lang="en-US" sz="3200" dirty="0" err="1" smtClean="0"/>
              <a:t>É</a:t>
            </a:r>
            <a:r>
              <a:rPr lang="en-US" sz="3200" dirty="0" smtClean="0"/>
              <a:t> RECONHECER QUE DEUS </a:t>
            </a:r>
            <a:r>
              <a:rPr lang="en-US" sz="3200" dirty="0" err="1" smtClean="0"/>
              <a:t>É</a:t>
            </a:r>
            <a:r>
              <a:rPr lang="en-US" sz="3200" dirty="0" smtClean="0"/>
              <a:t> QUEM SUSTENTA NOSSO LAR; E, ACEITAR QUE ELE </a:t>
            </a:r>
            <a:r>
              <a:rPr lang="en-US" sz="3200" dirty="0" err="1" smtClean="0"/>
              <a:t>É</a:t>
            </a:r>
            <a:r>
              <a:rPr lang="en-US" sz="3200" dirty="0" smtClean="0"/>
              <a:t> O NOSSO PATRÃO!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ELE ORDENOU: NÃO TRABALHEM AOS SÁBADOS!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5889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3819</TotalTime>
  <Words>721</Words>
  <Application>Microsoft Office PowerPoint</Application>
  <PresentationFormat>Apresentação na tela (4:3)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Franklin Gothic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CREIA</vt:lpstr>
      <vt:lpstr>RESUMO</vt:lpstr>
      <vt:lpstr>RESUMO</vt:lpstr>
      <vt:lpstr>DESAFIO</vt:lpstr>
      <vt:lpstr>PRÓXIMO ESTUDO</vt:lpstr>
      <vt:lpstr>DESEJAMOS  QUE DEUS DÊ UM NOVO TEMPO PARA A SUA FAMÍLIA!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Soares</dc:creator>
  <cp:lastModifiedBy>Fernanda Beatriz</cp:lastModifiedBy>
  <cp:revision>50</cp:revision>
  <dcterms:created xsi:type="dcterms:W3CDTF">2017-12-26T19:08:02Z</dcterms:created>
  <dcterms:modified xsi:type="dcterms:W3CDTF">2018-03-23T12:14:31Z</dcterms:modified>
</cp:coreProperties>
</file>