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9" r:id="rId9"/>
    <p:sldId id="290" r:id="rId10"/>
    <p:sldId id="297" r:id="rId11"/>
    <p:sldId id="291" r:id="rId12"/>
    <p:sldId id="303" r:id="rId13"/>
    <p:sldId id="292" r:id="rId14"/>
    <p:sldId id="298" r:id="rId15"/>
    <p:sldId id="293" r:id="rId16"/>
    <p:sldId id="294" r:id="rId17"/>
    <p:sldId id="299" r:id="rId18"/>
    <p:sldId id="300" r:id="rId19"/>
    <p:sldId id="302" r:id="rId20"/>
    <p:sldId id="295" r:id="rId21"/>
    <p:sldId id="296" r:id="rId22"/>
    <p:sldId id="274" r:id="rId23"/>
    <p:sldId id="275" r:id="rId24"/>
    <p:sldId id="282" r:id="rId25"/>
    <p:sldId id="277" r:id="rId26"/>
    <p:sldId id="260" r:id="rId27"/>
    <p:sldId id="279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744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199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4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755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702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97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950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10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794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632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894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252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6125" y="4095516"/>
            <a:ext cx="37517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LEIA </a:t>
            </a:r>
          </a:p>
          <a:p>
            <a:r>
              <a:rPr lang="en-US" sz="3200" dirty="0" smtClean="0"/>
              <a:t>COLOSSENSES 3:1 E 2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47503" y="2614329"/>
            <a:ext cx="764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SEUS PENSAMENTOS DEFINEM SUAS CONQUISTAS!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1643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0395" y="2463750"/>
            <a:ext cx="6486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/>
              <a:t>Eu</a:t>
            </a:r>
            <a:r>
              <a:rPr lang="en-US" sz="4400" dirty="0"/>
              <a:t> </a:t>
            </a:r>
            <a:r>
              <a:rPr lang="en-US" sz="4400" dirty="0" err="1"/>
              <a:t>nunca</a:t>
            </a:r>
            <a:r>
              <a:rPr lang="en-US" sz="4400" dirty="0"/>
              <a:t> </a:t>
            </a:r>
            <a:r>
              <a:rPr lang="en-US" sz="4400" dirty="0" err="1"/>
              <a:t>penso</a:t>
            </a:r>
            <a:r>
              <a:rPr lang="en-US" sz="4400" dirty="0"/>
              <a:t> no </a:t>
            </a:r>
            <a:r>
              <a:rPr lang="en-US" sz="4400" dirty="0" err="1"/>
              <a:t>futuro</a:t>
            </a:r>
            <a:r>
              <a:rPr lang="en-US" sz="4400" dirty="0"/>
              <a:t>. </a:t>
            </a:r>
            <a:r>
              <a:rPr lang="en-US" sz="4400" dirty="0" err="1"/>
              <a:t>Ele</a:t>
            </a:r>
            <a:r>
              <a:rPr lang="en-US" sz="4400" dirty="0"/>
              <a:t> </a:t>
            </a:r>
            <a:r>
              <a:rPr lang="en-US" sz="4400" dirty="0" err="1"/>
              <a:t>não</a:t>
            </a:r>
            <a:r>
              <a:rPr lang="en-US" sz="4400" dirty="0"/>
              <a:t> </a:t>
            </a:r>
            <a:r>
              <a:rPr lang="en-US" sz="4400" dirty="0" err="1"/>
              <a:t>tarda</a:t>
            </a:r>
            <a:r>
              <a:rPr lang="en-US" sz="4400" dirty="0"/>
              <a:t> a </a:t>
            </a:r>
            <a:r>
              <a:rPr lang="en-US" sz="4400" dirty="0" err="1"/>
              <a:t>chegar</a:t>
            </a:r>
            <a:r>
              <a:rPr lang="en-US" sz="4400" dirty="0"/>
              <a:t>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289598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396" y="2160822"/>
            <a:ext cx="79448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Nada </a:t>
            </a:r>
            <a:r>
              <a:rPr lang="en-US" sz="3200" dirty="0" err="1"/>
              <a:t>temos</a:t>
            </a:r>
            <a:r>
              <a:rPr lang="en-US" sz="3200" dirty="0"/>
              <a:t> que </a:t>
            </a:r>
            <a:r>
              <a:rPr lang="en-US" sz="3200" dirty="0" err="1"/>
              <a:t>recear</a:t>
            </a:r>
            <a:r>
              <a:rPr lang="en-US" sz="3200" dirty="0"/>
              <a:t> </a:t>
            </a:r>
            <a:r>
              <a:rPr lang="en-US" sz="3200" dirty="0" err="1"/>
              <a:t>quanto</a:t>
            </a:r>
            <a:r>
              <a:rPr lang="en-US" sz="3200" dirty="0"/>
              <a:t> </a:t>
            </a:r>
            <a:r>
              <a:rPr lang="en-US" sz="3200" dirty="0" err="1"/>
              <a:t>ao</a:t>
            </a:r>
            <a:r>
              <a:rPr lang="en-US" sz="3200" dirty="0"/>
              <a:t> </a:t>
            </a:r>
            <a:r>
              <a:rPr lang="en-US" sz="3200" dirty="0" err="1"/>
              <a:t>futuro</a:t>
            </a:r>
            <a:r>
              <a:rPr lang="en-US" sz="3200" dirty="0"/>
              <a:t>, a </a:t>
            </a:r>
            <a:r>
              <a:rPr lang="en-US" sz="3200" dirty="0" err="1"/>
              <a:t>menos</a:t>
            </a:r>
            <a:r>
              <a:rPr lang="en-US" sz="3200" dirty="0"/>
              <a:t> que </a:t>
            </a:r>
            <a:r>
              <a:rPr lang="en-US" sz="3200" dirty="0" err="1"/>
              <a:t>esqueçamos</a:t>
            </a:r>
            <a:r>
              <a:rPr lang="en-US" sz="3200" dirty="0"/>
              <a:t> a </a:t>
            </a:r>
            <a:r>
              <a:rPr lang="en-US" sz="3200" dirty="0" err="1"/>
              <a:t>maneira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que o </a:t>
            </a:r>
            <a:r>
              <a:rPr lang="en-US" sz="3200" dirty="0" err="1"/>
              <a:t>Senhor</a:t>
            </a:r>
            <a:r>
              <a:rPr lang="en-US" sz="3200" dirty="0"/>
              <a:t> </a:t>
            </a:r>
            <a:r>
              <a:rPr lang="en-US" sz="3200" dirty="0" err="1"/>
              <a:t>nos</a:t>
            </a:r>
            <a:r>
              <a:rPr lang="en-US" sz="3200" dirty="0"/>
              <a:t> tem </a:t>
            </a:r>
            <a:r>
              <a:rPr lang="en-US" sz="3200" dirty="0" err="1"/>
              <a:t>guiado</a:t>
            </a:r>
            <a:r>
              <a:rPr lang="en-US" sz="3200" dirty="0"/>
              <a:t>, e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ensinos</a:t>
            </a:r>
            <a:r>
              <a:rPr lang="en-US" sz="3200" dirty="0"/>
              <a:t> que </a:t>
            </a:r>
            <a:r>
              <a:rPr lang="en-US" sz="3200" dirty="0" err="1"/>
              <a:t>nos</a:t>
            </a:r>
            <a:r>
              <a:rPr lang="en-US" sz="3200" dirty="0"/>
              <a:t> </a:t>
            </a:r>
            <a:r>
              <a:rPr lang="en-US" sz="3200" dirty="0" err="1"/>
              <a:t>ministrou</a:t>
            </a:r>
            <a:r>
              <a:rPr lang="en-US" sz="3200" dirty="0"/>
              <a:t> no </a:t>
            </a:r>
            <a:r>
              <a:rPr lang="en-US" sz="3200" dirty="0" err="1"/>
              <a:t>passado</a:t>
            </a:r>
            <a:r>
              <a:rPr lang="en-US" sz="3200" dirty="0"/>
              <a:t>. </a:t>
            </a:r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ELLEN G. WHITE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303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52193" y="366566"/>
            <a:ext cx="5207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DEUS TEM UM FUTURO MARAVILHOSO PARA A FAMÍLIA!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83799" y="2978221"/>
            <a:ext cx="34423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LEIA </a:t>
            </a:r>
          </a:p>
          <a:p>
            <a:pPr algn="ctr"/>
            <a:r>
              <a:rPr lang="en-US" sz="4400" dirty="0" smtClean="0"/>
              <a:t>JOÃO 14:1 A 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6292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90255" y="217496"/>
            <a:ext cx="49807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POR QUE AINDA NÃO ESTAMOS NA CASA QUE DEUS PREPAROU PARA NÓS?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20418" y="3190823"/>
            <a:ext cx="27830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LEIA </a:t>
            </a:r>
          </a:p>
          <a:p>
            <a:pPr algn="ctr"/>
            <a:r>
              <a:rPr lang="en-US" sz="4000" dirty="0" smtClean="0"/>
              <a:t>2 PEDRO 2:9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701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4681" y="3880312"/>
            <a:ext cx="39728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LEIA</a:t>
            </a:r>
            <a:endParaRPr lang="en-US" sz="4000" dirty="0" smtClean="0"/>
          </a:p>
          <a:p>
            <a:pPr algn="ctr"/>
            <a:r>
              <a:rPr lang="en-US" sz="3200" dirty="0" smtClean="0"/>
              <a:t>2 TIMÓTEO 5:8</a:t>
            </a:r>
            <a:endParaRPr lang="en-US" sz="3200" dirty="0"/>
          </a:p>
          <a:p>
            <a:pPr algn="ctr"/>
            <a:r>
              <a:rPr lang="en-US" sz="3200" dirty="0" smtClean="0"/>
              <a:t>MATEUS 16:27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26655" y="184695"/>
            <a:ext cx="51500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 FUTURO DA SUA FAMÍLIA DEPENDE DO AMOR E CUIDADO NO LAR, A PARTIR DE HOJE!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5145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4537" y="337479"/>
            <a:ext cx="52972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PARA A FAMÍLIA QUE CRÊ EM DEUS O FUTURO DO MUNDO PRODUZ PAZ E ALEGRIA!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60521" y="4289144"/>
            <a:ext cx="37052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LEIA</a:t>
            </a:r>
          </a:p>
          <a:p>
            <a:pPr algn="ctr"/>
            <a:r>
              <a:rPr lang="en-US" sz="3200" dirty="0" smtClean="0"/>
              <a:t> HEBREUS 10:35 A 37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82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04745" y="274416"/>
            <a:ext cx="51825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PARA A FAMÍLIA QUE CRÊ EM DEUS O FUTURO DO MUNDO PRODUZ ESPERANÇA NO REENCONTRO COM OS ENTES QUERIDOS!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13337" y="4751148"/>
            <a:ext cx="45412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LEIA </a:t>
            </a:r>
          </a:p>
          <a:p>
            <a:pPr algn="ctr"/>
            <a:r>
              <a:rPr lang="en-US" sz="2800" dirty="0" smtClean="0"/>
              <a:t>1 TESSALONICESSES 4:16 A 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6688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8398" y="238966"/>
            <a:ext cx="5607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 QUE PODE TIRAR O FUTURO DE PAZ PARA A SUA FAMÍLIA?</a:t>
            </a:r>
          </a:p>
          <a:p>
            <a:pPr marL="285750" indent="-285750" algn="ctr">
              <a:buFontTx/>
              <a:buChar char="•"/>
            </a:pP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90591" y="3429000"/>
            <a:ext cx="34963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LEIA</a:t>
            </a:r>
          </a:p>
          <a:p>
            <a:pPr algn="ctr"/>
            <a:r>
              <a:rPr lang="en-US" sz="3600" dirty="0" smtClean="0"/>
              <a:t> 2 TIMÓTEO 3:1-7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5776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03130" y="302028"/>
            <a:ext cx="5041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 QUE DARÁ UM FUTURO DE PAZ PARA A SUA FAMÍLIA?</a:t>
            </a:r>
          </a:p>
          <a:p>
            <a:pPr marL="285750" indent="-285750" algn="ctr">
              <a:buFontTx/>
              <a:buChar char="•"/>
            </a:pP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91212" y="2918294"/>
            <a:ext cx="290500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LEIA</a:t>
            </a:r>
            <a:endParaRPr lang="en-US" sz="3600" b="1" dirty="0"/>
          </a:p>
          <a:p>
            <a:pPr algn="ctr"/>
            <a:r>
              <a:rPr lang="en-US" sz="3600" dirty="0" smtClean="0"/>
              <a:t>LUCAS 21:36</a:t>
            </a:r>
          </a:p>
          <a:p>
            <a:pPr algn="ctr"/>
            <a:r>
              <a:rPr lang="en-US" sz="3600" dirty="0" smtClean="0"/>
              <a:t>1 PEDRO 4:7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263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208780" y="2672255"/>
            <a:ext cx="64230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 FAMÍLIA E O FUTURO</a:t>
            </a:r>
            <a:endParaRPr lang="pt-BR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55730" y="3758505"/>
            <a:ext cx="54645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“</a:t>
            </a:r>
            <a:r>
              <a:rPr lang="en-US" sz="2800" dirty="0" err="1"/>
              <a:t>Eis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estou</a:t>
            </a:r>
            <a:r>
              <a:rPr lang="en-US" sz="2800" dirty="0"/>
              <a:t> </a:t>
            </a:r>
            <a:r>
              <a:rPr lang="en-US" sz="2800" dirty="0" err="1"/>
              <a:t>à</a:t>
            </a:r>
            <a:r>
              <a:rPr lang="en-US" sz="2800" dirty="0"/>
              <a:t> </a:t>
            </a:r>
            <a:r>
              <a:rPr lang="en-US" sz="2800" dirty="0" err="1"/>
              <a:t>porta</a:t>
            </a:r>
            <a:r>
              <a:rPr lang="en-US" sz="2800" dirty="0"/>
              <a:t> e </a:t>
            </a:r>
            <a:r>
              <a:rPr lang="en-US" sz="2800" dirty="0" err="1"/>
              <a:t>bato</a:t>
            </a:r>
            <a:r>
              <a:rPr lang="en-US" sz="2800" dirty="0"/>
              <a:t>; se </a:t>
            </a:r>
            <a:r>
              <a:rPr lang="en-US" sz="2800" dirty="0" err="1"/>
              <a:t>alguém</a:t>
            </a:r>
            <a:r>
              <a:rPr lang="en-US" sz="2800" dirty="0"/>
              <a:t> </a:t>
            </a:r>
            <a:r>
              <a:rPr lang="en-US" sz="2800" dirty="0" err="1"/>
              <a:t>ouvir</a:t>
            </a:r>
            <a:r>
              <a:rPr lang="en-US" sz="2800" dirty="0"/>
              <a:t> a </a:t>
            </a:r>
            <a:r>
              <a:rPr lang="en-US" sz="2800" dirty="0" err="1"/>
              <a:t>minha</a:t>
            </a:r>
            <a:r>
              <a:rPr lang="en-US" sz="2800" dirty="0"/>
              <a:t> </a:t>
            </a:r>
            <a:r>
              <a:rPr lang="en-US" sz="2800" dirty="0" err="1"/>
              <a:t>voz</a:t>
            </a:r>
            <a:r>
              <a:rPr lang="en-US" sz="2800" dirty="0"/>
              <a:t> e </a:t>
            </a:r>
            <a:r>
              <a:rPr lang="en-US" sz="2800" dirty="0" err="1"/>
              <a:t>abrir</a:t>
            </a:r>
            <a:r>
              <a:rPr lang="en-US" sz="2800" dirty="0"/>
              <a:t> a </a:t>
            </a:r>
            <a:r>
              <a:rPr lang="en-US" sz="2800" dirty="0" err="1"/>
              <a:t>porta</a:t>
            </a:r>
            <a:r>
              <a:rPr lang="en-US" sz="2800" dirty="0"/>
              <a:t>, </a:t>
            </a:r>
            <a:r>
              <a:rPr lang="en-US" sz="2800" dirty="0" err="1"/>
              <a:t>entrarei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sua</a:t>
            </a:r>
            <a:r>
              <a:rPr lang="en-US" sz="2800" dirty="0"/>
              <a:t> casa e </a:t>
            </a:r>
            <a:r>
              <a:rPr lang="en-US" sz="2800" dirty="0" err="1"/>
              <a:t>cearei</a:t>
            </a:r>
            <a:r>
              <a:rPr lang="en-US" sz="2800" dirty="0"/>
              <a:t> com </a:t>
            </a:r>
            <a:r>
              <a:rPr lang="en-US" sz="2800" dirty="0" err="1"/>
              <a:t>ele</a:t>
            </a:r>
            <a:r>
              <a:rPr lang="en-US" sz="2800" dirty="0"/>
              <a:t>, e </a:t>
            </a:r>
            <a:r>
              <a:rPr lang="en-US" sz="2800" dirty="0" err="1"/>
              <a:t>ele</a:t>
            </a:r>
            <a:r>
              <a:rPr lang="en-US" sz="2800" dirty="0"/>
              <a:t>, </a:t>
            </a:r>
            <a:r>
              <a:rPr lang="en-US" sz="2800" dirty="0" err="1"/>
              <a:t>comigo</a:t>
            </a:r>
            <a:r>
              <a:rPr lang="en-US" sz="2800" dirty="0" smtClean="0"/>
              <a:t>” </a:t>
            </a:r>
            <a:r>
              <a:rPr lang="en-US" sz="2800" dirty="0"/>
              <a:t>(</a:t>
            </a:r>
            <a:r>
              <a:rPr lang="en-US" sz="2800" dirty="0" err="1"/>
              <a:t>Apocalipse</a:t>
            </a:r>
            <a:r>
              <a:rPr lang="en-US" sz="2800" dirty="0"/>
              <a:t> 3:</a:t>
            </a:r>
            <a:r>
              <a:rPr lang="en-US" sz="2800" dirty="0" smtClean="0"/>
              <a:t>20)</a:t>
            </a:r>
            <a:r>
              <a:rPr lang="en-US" sz="28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5729" y="258901"/>
            <a:ext cx="56222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HOJE, DEUS, O DONO DO FUTURO, ESTÁ BATENDO À PORTA DA SUA CASA E QUER FAZER PARTE DA SUA FAMÍLIA!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9548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92666" y="296973"/>
            <a:ext cx="550661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/>
              <a:t>Em</a:t>
            </a:r>
            <a:r>
              <a:rPr lang="en-US" sz="4000" b="1" dirty="0"/>
              <a:t> </a:t>
            </a:r>
            <a:r>
              <a:rPr lang="en-US" sz="4000" b="1" dirty="0" err="1"/>
              <a:t>suma</a:t>
            </a:r>
            <a:r>
              <a:rPr lang="en-US" sz="4000" b="1" dirty="0"/>
              <a:t>, </a:t>
            </a:r>
            <a:r>
              <a:rPr lang="en-US" sz="4000" b="1" dirty="0" err="1"/>
              <a:t>para</a:t>
            </a:r>
            <a:r>
              <a:rPr lang="en-US" sz="4000" b="1" dirty="0"/>
              <a:t> </a:t>
            </a:r>
            <a:r>
              <a:rPr lang="en-US" sz="4000" b="1" dirty="0" err="1" smtClean="0"/>
              <a:t>preparar</a:t>
            </a:r>
            <a:r>
              <a:rPr lang="en-US" sz="4000" b="1" dirty="0"/>
              <a:t> </a:t>
            </a:r>
            <a:r>
              <a:rPr lang="en-US" sz="4000" b="1" dirty="0" err="1" smtClean="0"/>
              <a:t>nossa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família</a:t>
            </a:r>
            <a:r>
              <a:rPr lang="en-US" sz="4000" b="1" dirty="0" smtClean="0"/>
              <a:t> </a:t>
            </a:r>
            <a:r>
              <a:rPr lang="en-US" sz="4000" b="1" dirty="0" err="1"/>
              <a:t>para</a:t>
            </a:r>
            <a:r>
              <a:rPr lang="en-US" sz="4000" b="1" dirty="0"/>
              <a:t> </a:t>
            </a:r>
            <a:r>
              <a:rPr lang="en-US" sz="4000" b="1" dirty="0" err="1"/>
              <a:t>volta</a:t>
            </a:r>
            <a:r>
              <a:rPr lang="en-US" sz="4000" b="1" dirty="0"/>
              <a:t> de Jesus </a:t>
            </a:r>
            <a:r>
              <a:rPr lang="en-US" sz="4000" b="1" dirty="0" err="1"/>
              <a:t>devemos</a:t>
            </a:r>
            <a:r>
              <a:rPr lang="en-US" sz="4000" b="1" dirty="0"/>
              <a:t>:</a:t>
            </a:r>
          </a:p>
          <a:p>
            <a:endParaRPr lang="en-US" sz="2000" dirty="0"/>
          </a:p>
          <a:p>
            <a:r>
              <a:rPr lang="en-US" sz="2000" dirty="0"/>
              <a:t>1)      </a:t>
            </a:r>
            <a:r>
              <a:rPr lang="en-US" sz="2000" dirty="0" err="1"/>
              <a:t>Crer</a:t>
            </a:r>
            <a:r>
              <a:rPr lang="en-US" sz="2000" dirty="0"/>
              <a:t> </a:t>
            </a:r>
            <a:r>
              <a:rPr lang="en-US" sz="2000" dirty="0" err="1"/>
              <a:t>nEle</a:t>
            </a:r>
            <a:r>
              <a:rPr lang="en-US" sz="2000" dirty="0"/>
              <a:t> e </a:t>
            </a:r>
            <a:r>
              <a:rPr lang="en-US" sz="2000" dirty="0" err="1"/>
              <a:t>aceitá</a:t>
            </a:r>
            <a:r>
              <a:rPr lang="en-US" sz="2000" dirty="0"/>
              <a:t>-Lo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salvador</a:t>
            </a:r>
            <a:r>
              <a:rPr lang="en-US" sz="2000" dirty="0"/>
              <a:t>, </a:t>
            </a:r>
            <a:r>
              <a:rPr lang="en-US" sz="2000" dirty="0" err="1"/>
              <a:t>evidenciando</a:t>
            </a:r>
            <a:r>
              <a:rPr lang="en-US" sz="2000" dirty="0"/>
              <a:t> </a:t>
            </a:r>
            <a:r>
              <a:rPr lang="en-US" sz="2000" dirty="0" err="1"/>
              <a:t>tal</a:t>
            </a:r>
            <a:r>
              <a:rPr lang="en-US" sz="2000" dirty="0"/>
              <a:t> </a:t>
            </a:r>
            <a:r>
              <a:rPr lang="en-US" sz="2000" dirty="0" err="1"/>
              <a:t>disposição</a:t>
            </a:r>
            <a:r>
              <a:rPr lang="en-US" sz="2000" dirty="0"/>
              <a:t> </a:t>
            </a:r>
            <a:r>
              <a:rPr lang="en-US" sz="2000" dirty="0" err="1"/>
              <a:t>através</a:t>
            </a:r>
            <a:r>
              <a:rPr lang="en-US" sz="2000" dirty="0"/>
              <a:t> do </a:t>
            </a:r>
            <a:r>
              <a:rPr lang="en-US" sz="2000" dirty="0" err="1"/>
              <a:t>batismo</a:t>
            </a:r>
            <a:r>
              <a:rPr lang="en-US" sz="2000" dirty="0"/>
              <a:t>;</a:t>
            </a:r>
          </a:p>
          <a:p>
            <a:endParaRPr lang="en-US" sz="2000" dirty="0"/>
          </a:p>
          <a:p>
            <a:r>
              <a:rPr lang="en-US" sz="2000" dirty="0"/>
              <a:t>2)      </a:t>
            </a:r>
            <a:r>
              <a:rPr lang="en-US" sz="2000" dirty="0" err="1"/>
              <a:t>Permanecer</a:t>
            </a:r>
            <a:r>
              <a:rPr lang="en-US" sz="2000" dirty="0"/>
              <a:t> </a:t>
            </a:r>
            <a:r>
              <a:rPr lang="en-US" sz="2000" dirty="0" err="1"/>
              <a:t>nELe</a:t>
            </a:r>
            <a:r>
              <a:rPr lang="en-US" sz="2000" dirty="0"/>
              <a:t>, </a:t>
            </a:r>
            <a:r>
              <a:rPr lang="en-US" sz="2000" dirty="0" err="1"/>
              <a:t>perseverando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estudar</a:t>
            </a:r>
            <a:r>
              <a:rPr lang="en-US" sz="2000" dirty="0"/>
              <a:t> </a:t>
            </a:r>
            <a:r>
              <a:rPr lang="en-US" sz="2000" dirty="0" err="1"/>
              <a:t>Sua</a:t>
            </a:r>
            <a:r>
              <a:rPr lang="en-US" sz="2000" dirty="0"/>
              <a:t> </a:t>
            </a:r>
            <a:r>
              <a:rPr lang="en-US" sz="2000" dirty="0" err="1"/>
              <a:t>Palavra</a:t>
            </a:r>
            <a:r>
              <a:rPr lang="en-US" sz="2000" dirty="0"/>
              <a:t> e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nossas</a:t>
            </a:r>
            <a:r>
              <a:rPr lang="en-US" sz="2000" dirty="0"/>
              <a:t> </a:t>
            </a:r>
            <a:r>
              <a:rPr lang="en-US" sz="2000" dirty="0" err="1" smtClean="0"/>
              <a:t>orações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familiares</a:t>
            </a:r>
            <a:r>
              <a:rPr lang="en-US" sz="2000" dirty="0" smtClean="0"/>
              <a:t>;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3)      </a:t>
            </a:r>
            <a:r>
              <a:rPr lang="en-US" sz="2000" dirty="0" err="1" smtClean="0"/>
              <a:t>Perseverar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unidade</a:t>
            </a:r>
            <a:r>
              <a:rPr lang="en-US" sz="2000" dirty="0" smtClean="0"/>
              <a:t> de </a:t>
            </a:r>
            <a:r>
              <a:rPr lang="en-US" sz="2000" dirty="0" err="1" smtClean="0"/>
              <a:t>propósitos</a:t>
            </a:r>
            <a:r>
              <a:rPr lang="en-US" sz="2000" dirty="0" smtClean="0"/>
              <a:t> no </a:t>
            </a:r>
            <a:r>
              <a:rPr lang="en-US" sz="2000" dirty="0" err="1" smtClean="0"/>
              <a:t>lar</a:t>
            </a:r>
            <a:r>
              <a:rPr lang="en-US" sz="2000" dirty="0" smtClean="0"/>
              <a:t>;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4)      </a:t>
            </a:r>
            <a:r>
              <a:rPr lang="en-US" sz="2000" dirty="0" err="1" smtClean="0"/>
              <a:t>Vigiar</a:t>
            </a:r>
            <a:r>
              <a:rPr lang="en-US" sz="2000" dirty="0" smtClean="0"/>
              <a:t> –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família</a:t>
            </a:r>
            <a:r>
              <a:rPr lang="en-US" sz="2000" dirty="0" smtClean="0"/>
              <a:t>, </a:t>
            </a:r>
            <a:r>
              <a:rPr lang="en-US" sz="2000" dirty="0" err="1" smtClean="0"/>
              <a:t>primar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vida</a:t>
            </a:r>
            <a:r>
              <a:rPr lang="en-US" sz="2000" dirty="0" smtClean="0"/>
              <a:t> </a:t>
            </a:r>
            <a:r>
              <a:rPr lang="en-US" sz="2000" dirty="0" err="1" smtClean="0"/>
              <a:t>espiritual</a:t>
            </a:r>
            <a:r>
              <a:rPr lang="en-US" sz="2000" dirty="0" smtClean="0"/>
              <a:t> e </a:t>
            </a:r>
            <a:r>
              <a:rPr lang="en-US" sz="2000" dirty="0" err="1" smtClean="0"/>
              <a:t>focada</a:t>
            </a:r>
            <a:r>
              <a:rPr lang="en-US" sz="2000" dirty="0" smtClean="0"/>
              <a:t> </a:t>
            </a:r>
            <a:r>
              <a:rPr lang="en-US" sz="2000" dirty="0" err="1" smtClean="0"/>
              <a:t>nos</a:t>
            </a:r>
            <a:r>
              <a:rPr lang="en-US" sz="2000" dirty="0" smtClean="0"/>
              <a:t> </a:t>
            </a:r>
            <a:r>
              <a:rPr lang="en-US" sz="2000" dirty="0" err="1" smtClean="0"/>
              <a:t>princípios</a:t>
            </a:r>
            <a:r>
              <a:rPr lang="en-US" sz="2000" dirty="0" smtClean="0"/>
              <a:t> do </a:t>
            </a:r>
            <a:r>
              <a:rPr lang="en-US" sz="2000" dirty="0" err="1" smtClean="0"/>
              <a:t>Reino</a:t>
            </a:r>
            <a:r>
              <a:rPr lang="en-US" sz="2000" dirty="0" smtClean="0"/>
              <a:t> de Deus;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5)      </a:t>
            </a:r>
            <a:r>
              <a:rPr lang="en-US" sz="2000" dirty="0" err="1"/>
              <a:t>Ir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igreja</a:t>
            </a:r>
            <a:r>
              <a:rPr lang="en-US" sz="2000" dirty="0"/>
              <a:t> (</a:t>
            </a:r>
            <a:r>
              <a:rPr lang="en-US" sz="2000" dirty="0" err="1"/>
              <a:t>Hb</a:t>
            </a:r>
            <a:r>
              <a:rPr lang="en-US" sz="2000" dirty="0"/>
              <a:t> 10:25</a:t>
            </a:r>
            <a:r>
              <a:rPr lang="en-US" sz="2000" dirty="0" smtClean="0"/>
              <a:t>) e </a:t>
            </a:r>
            <a:r>
              <a:rPr lang="en-US" sz="2000" dirty="0" err="1" smtClean="0"/>
              <a:t>fortalecer</a:t>
            </a:r>
            <a:r>
              <a:rPr lang="en-US" sz="2000" dirty="0" smtClean="0"/>
              <a:t> a </a:t>
            </a:r>
            <a:r>
              <a:rPr lang="en-US" sz="2000" dirty="0" err="1" smtClean="0"/>
              <a:t>fé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companhia</a:t>
            </a:r>
            <a:r>
              <a:rPr lang="en-US" sz="2000" dirty="0" smtClean="0"/>
              <a:t> de </a:t>
            </a:r>
            <a:r>
              <a:rPr lang="en-US" sz="2000" dirty="0" err="1" smtClean="0"/>
              <a:t>quem</a:t>
            </a:r>
            <a:r>
              <a:rPr lang="en-US" sz="2000" dirty="0" smtClean="0"/>
              <a:t> </a:t>
            </a:r>
            <a:r>
              <a:rPr lang="en-US" sz="2000" dirty="0" err="1" smtClean="0"/>
              <a:t>crê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minha</a:t>
            </a:r>
            <a:r>
              <a:rPr lang="en-US" sz="2000" dirty="0" smtClean="0"/>
              <a:t> </a:t>
            </a:r>
            <a:r>
              <a:rPr lang="en-US" sz="2000" dirty="0" err="1" smtClean="0"/>
              <a:t>família</a:t>
            </a:r>
            <a:r>
              <a:rPr lang="en-US" sz="2000" dirty="0" smtClean="0"/>
              <a:t> </a:t>
            </a:r>
            <a:r>
              <a:rPr lang="en-US" sz="2000" dirty="0" err="1" smtClean="0"/>
              <a:t>crê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1374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16536" y="2802076"/>
            <a:ext cx="15327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CREIA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31232" y="4115812"/>
            <a:ext cx="76292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+mj-lt"/>
              </a:rPr>
              <a:t>DEUS TEM UM FUTURO DE PAZ PARA A SUA FAMÍLIA!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400" dirty="0" smtClean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+mj-lt"/>
              </a:rPr>
              <a:t>DEUS TEM UMA CASA NO CÉU PARA A SUA FAMÍLIA!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400" dirty="0" smtClean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+mj-lt"/>
              </a:rPr>
              <a:t>JESUS ESTÁ VOLTANDO PARA CONDUZIR NOSSA FAMÍLIA AO CÉU!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03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34598" y="459530"/>
            <a:ext cx="2954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Franklin Gothic Medium" panose="020B0603020102020204" pitchFamily="34" charset="0"/>
              </a:rPr>
              <a:t>RESUMO	</a:t>
            </a:r>
            <a:endParaRPr lang="pt-BR" sz="4000" dirty="0">
              <a:latin typeface="Franklin Gothic Medium" panose="020B06030201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34598" y="1273171"/>
            <a:ext cx="355933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+mj-lt"/>
              </a:rPr>
              <a:t>MARQUE V OU F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j-lt"/>
              </a:rPr>
              <a:t>JESUS NUNCA IRÁ VOLTAR.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j-lt"/>
              </a:rPr>
              <a:t>O FUTURO DA MINHA FAMÍLIA É CONSTRUÍDO ATRAVÉS DO HÁBITO DE ORARMOS JUNTOS.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000" dirty="0" smtClean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j-lt"/>
              </a:rPr>
              <a:t>FILHOS </a:t>
            </a:r>
            <a:r>
              <a:rPr lang="pt-BR" sz="2400" b="1" dirty="0" smtClean="0">
                <a:latin typeface="+mj-lt"/>
              </a:rPr>
              <a:t>DES</a:t>
            </a:r>
            <a:r>
              <a:rPr lang="pt-BR" sz="2000" dirty="0" smtClean="0">
                <a:latin typeface="+mj-lt"/>
              </a:rPr>
              <a:t>OBEDIENTES são BENÇÃOS DE DEUS NO FIM DOS TEMPOS.</a:t>
            </a:r>
          </a:p>
          <a:p>
            <a:pPr algn="just"/>
            <a:endParaRPr lang="pt-BR" sz="2400" dirty="0" smtClean="0">
              <a:latin typeface="+mj-lt"/>
            </a:endParaRPr>
          </a:p>
          <a:p>
            <a:pPr algn="just"/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5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34598" y="459530"/>
            <a:ext cx="2954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Franklin Gothic Medium" panose="020B0603020102020204" pitchFamily="34" charset="0"/>
              </a:rPr>
              <a:t>RESUMO	</a:t>
            </a:r>
            <a:endParaRPr lang="pt-BR" sz="4000" dirty="0">
              <a:latin typeface="Franklin Gothic Medium" panose="020B06030201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34598" y="1283030"/>
            <a:ext cx="35593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+mj-lt"/>
              </a:rPr>
              <a:t>MARQUE V OU F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j-lt"/>
              </a:rPr>
              <a:t>NÃO PRECISAMOS DE JESUS EM NOSSA CASA.</a:t>
            </a:r>
            <a:endParaRPr lang="pt-BR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j-lt"/>
              </a:rPr>
              <a:t>A VOLTA DE JESUS É A ÚNICA ESPERANÇA PARA O REENCONTRO COM AQUELES QUE PERDEMOS PARA A MORTE.</a:t>
            </a:r>
            <a:endParaRPr lang="pt-BR" sz="2000" dirty="0">
              <a:latin typeface="+mj-lt"/>
            </a:endParaRPr>
          </a:p>
          <a:p>
            <a:pPr algn="just"/>
            <a:endParaRPr lang="pt-BR" sz="2400" dirty="0" smtClean="0">
              <a:latin typeface="+mj-lt"/>
            </a:endParaRPr>
          </a:p>
          <a:p>
            <a:pPr algn="just"/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37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513741" y="2891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70442" y="2782154"/>
            <a:ext cx="2954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DESAFIO	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00922" y="4396884"/>
            <a:ext cx="7323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latin typeface="+mj-lt"/>
              </a:rPr>
              <a:t>VOU COLOCAR </a:t>
            </a:r>
            <a:r>
              <a:rPr lang="pt-BR" sz="3200" b="1" dirty="0" smtClean="0">
                <a:latin typeface="+mj-lt"/>
              </a:rPr>
              <a:t>DEUS</a:t>
            </a:r>
            <a:r>
              <a:rPr lang="pt-BR" sz="3200" dirty="0" smtClean="0">
                <a:latin typeface="+mj-lt"/>
              </a:rPr>
              <a:t> EM PRIMEIRO LUGAR EM MINHA VIDA E VOU PREPARAR MINHA FAMÍLIA PARA A VOLTA DE JESUS!</a:t>
            </a:r>
            <a:endParaRPr lang="pt-B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12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23393" y="1155833"/>
            <a:ext cx="56020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DESEJAMOS </a:t>
            </a:r>
            <a:b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</a:b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QUE DEUS DÊ </a:t>
            </a:r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UM NOVO </a:t>
            </a:r>
            <a:r>
              <a:rPr lang="pt-B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TEMPO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PARA A SUA FAMÍLIA!</a:t>
            </a:r>
          </a:p>
        </p:txBody>
      </p:sp>
    </p:spTree>
    <p:extLst>
      <p:ext uri="{BB962C8B-B14F-4D97-AF65-F5344CB8AC3E}">
        <p14:creationId xmlns:p14="http://schemas.microsoft.com/office/powerpoint/2010/main" val="38268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279559"/>
            <a:ext cx="92385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</a:t>
            </a:r>
            <a:r>
              <a:rPr lang="en-US" sz="3600" dirty="0" err="1"/>
              <a:t>vida</a:t>
            </a:r>
            <a:r>
              <a:rPr lang="en-US" sz="3600" dirty="0"/>
              <a:t> </a:t>
            </a:r>
            <a:r>
              <a:rPr lang="en-US" sz="3600" dirty="0" err="1"/>
              <a:t>só</a:t>
            </a:r>
            <a:r>
              <a:rPr lang="en-US" sz="3600" dirty="0"/>
              <a:t> </a:t>
            </a:r>
            <a:r>
              <a:rPr lang="en-US" sz="3600" dirty="0" err="1"/>
              <a:t>pode</a:t>
            </a:r>
            <a:r>
              <a:rPr lang="en-US" sz="3600" dirty="0"/>
              <a:t> </a:t>
            </a:r>
            <a:r>
              <a:rPr lang="en-US" sz="3600" dirty="0" err="1"/>
              <a:t>ser</a:t>
            </a:r>
            <a:r>
              <a:rPr lang="en-US" sz="3600" dirty="0"/>
              <a:t> </a:t>
            </a:r>
            <a:r>
              <a:rPr lang="en-US" sz="3600" dirty="0" err="1"/>
              <a:t>compreendida</a:t>
            </a:r>
            <a:r>
              <a:rPr lang="en-US" sz="3600" dirty="0"/>
              <a:t>, </a:t>
            </a:r>
            <a:r>
              <a:rPr lang="en-US" sz="3600" dirty="0" err="1"/>
              <a:t>olhando</a:t>
            </a:r>
            <a:r>
              <a:rPr lang="en-US" sz="3600" dirty="0"/>
              <a:t>-se </a:t>
            </a:r>
            <a:r>
              <a:rPr lang="en-US" sz="3600" dirty="0" err="1"/>
              <a:t>para</a:t>
            </a:r>
            <a:r>
              <a:rPr lang="en-US" sz="3600" dirty="0"/>
              <a:t> </a:t>
            </a:r>
            <a:r>
              <a:rPr lang="en-US" sz="3600" dirty="0" err="1"/>
              <a:t>trás</a:t>
            </a:r>
            <a:r>
              <a:rPr lang="en-US" sz="3600" dirty="0"/>
              <a:t>; mas </a:t>
            </a:r>
            <a:r>
              <a:rPr lang="en-US" sz="3600" dirty="0" err="1"/>
              <a:t>só</a:t>
            </a:r>
            <a:r>
              <a:rPr lang="en-US" sz="3600" dirty="0"/>
              <a:t> </a:t>
            </a:r>
            <a:r>
              <a:rPr lang="en-US" sz="3600" dirty="0" err="1"/>
              <a:t>pode</a:t>
            </a:r>
            <a:r>
              <a:rPr lang="en-US" sz="3600" dirty="0"/>
              <a:t> </a:t>
            </a:r>
            <a:r>
              <a:rPr lang="en-US" sz="3600" dirty="0" err="1"/>
              <a:t>ser</a:t>
            </a:r>
            <a:r>
              <a:rPr lang="en-US" sz="3600" dirty="0"/>
              <a:t> </a:t>
            </a:r>
            <a:r>
              <a:rPr lang="en-US" sz="3600" dirty="0" err="1"/>
              <a:t>vivida</a:t>
            </a:r>
            <a:r>
              <a:rPr lang="en-US" sz="3600" dirty="0"/>
              <a:t>, </a:t>
            </a:r>
            <a:r>
              <a:rPr lang="en-US" sz="3600" dirty="0" err="1"/>
              <a:t>olhando</a:t>
            </a:r>
            <a:r>
              <a:rPr lang="en-US" sz="3600" dirty="0"/>
              <a:t>-se </a:t>
            </a:r>
            <a:r>
              <a:rPr lang="en-US" sz="3600" dirty="0" err="1"/>
              <a:t>para</a:t>
            </a:r>
            <a:r>
              <a:rPr lang="en-US" sz="3600" dirty="0"/>
              <a:t> </a:t>
            </a:r>
            <a:r>
              <a:rPr lang="en-US" sz="3600" dirty="0" err="1"/>
              <a:t>frente</a:t>
            </a:r>
            <a:r>
              <a:rPr lang="en-US" sz="3600" dirty="0"/>
              <a:t>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err="1"/>
              <a:t>Soren</a:t>
            </a:r>
            <a:r>
              <a:rPr lang="en-US" sz="3600" dirty="0"/>
              <a:t> Kierkegaard</a:t>
            </a:r>
          </a:p>
        </p:txBody>
      </p:sp>
    </p:spTree>
    <p:extLst>
      <p:ext uri="{BB962C8B-B14F-4D97-AF65-F5344CB8AC3E}">
        <p14:creationId xmlns:p14="http://schemas.microsoft.com/office/powerpoint/2010/main" val="6329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723" y="1867724"/>
            <a:ext cx="3540540" cy="4359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5559" y="95428"/>
            <a:ext cx="5454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DESCUBRA SE VOCÊ ESTÁ FICANDO VELHO.</a:t>
            </a:r>
          </a:p>
          <a:p>
            <a:pPr algn="ctr"/>
            <a:r>
              <a:rPr lang="en-US" sz="3200" b="1" dirty="0" smtClean="0"/>
              <a:t>VOCÊ JÁ TEVE ALGUM DESTES?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6365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079" y="2957071"/>
            <a:ext cx="4037632" cy="26960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56123" y="846485"/>
            <a:ext cx="5004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ESCASSEZ DE ÁGUA</a:t>
            </a:r>
          </a:p>
          <a:p>
            <a:pPr algn="just"/>
            <a:r>
              <a:rPr lang="en-US" sz="2000" dirty="0" err="1" smtClean="0"/>
              <a:t>Daqui</a:t>
            </a:r>
            <a:r>
              <a:rPr lang="en-US" sz="2000" dirty="0" smtClean="0"/>
              <a:t> </a:t>
            </a:r>
            <a:r>
              <a:rPr lang="en-US" sz="2000" dirty="0"/>
              <a:t>40 </a:t>
            </a:r>
            <a:r>
              <a:rPr lang="en-US" sz="2000" dirty="0" err="1"/>
              <a:t>anos</a:t>
            </a:r>
            <a:r>
              <a:rPr lang="en-US" sz="2000" dirty="0"/>
              <a:t>, </a:t>
            </a:r>
            <a:r>
              <a:rPr lang="en-US" sz="2000" dirty="0" err="1"/>
              <a:t>quando</a:t>
            </a:r>
            <a:r>
              <a:rPr lang="en-US" sz="2000" dirty="0"/>
              <a:t> </a:t>
            </a:r>
            <a:r>
              <a:rPr lang="en-US" sz="2000" dirty="0" err="1"/>
              <a:t>acredita</a:t>
            </a:r>
            <a:r>
              <a:rPr lang="en-US" sz="2000" dirty="0"/>
              <a:t>-se que a </a:t>
            </a:r>
            <a:r>
              <a:rPr lang="en-US" sz="2000" dirty="0" err="1"/>
              <a:t>população</a:t>
            </a:r>
            <a:r>
              <a:rPr lang="en-US" sz="2000" dirty="0"/>
              <a:t> </a:t>
            </a:r>
            <a:r>
              <a:rPr lang="en-US" sz="2000" dirty="0" err="1"/>
              <a:t>irá</a:t>
            </a:r>
            <a:r>
              <a:rPr lang="en-US" sz="2000" dirty="0"/>
              <a:t> </a:t>
            </a:r>
            <a:r>
              <a:rPr lang="en-US" sz="2000" dirty="0" err="1"/>
              <a:t>atingir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estabilidade</a:t>
            </a:r>
            <a:r>
              <a:rPr lang="en-US" sz="2000" dirty="0"/>
              <a:t> no </a:t>
            </a:r>
            <a:r>
              <a:rPr lang="en-US" sz="2000" dirty="0" err="1"/>
              <a:t>seu</a:t>
            </a:r>
            <a:r>
              <a:rPr lang="en-US" sz="2000" dirty="0"/>
              <a:t> </a:t>
            </a:r>
            <a:r>
              <a:rPr lang="en-US" sz="2000" dirty="0" err="1"/>
              <a:t>crescimento</a:t>
            </a:r>
            <a:r>
              <a:rPr lang="en-US" sz="2000" dirty="0"/>
              <a:t>, </a:t>
            </a:r>
            <a:r>
              <a:rPr lang="en-US" sz="2000" dirty="0" err="1"/>
              <a:t>serão</a:t>
            </a:r>
            <a:r>
              <a:rPr lang="en-US" sz="2000" dirty="0"/>
              <a:t> 4 </a:t>
            </a:r>
            <a:r>
              <a:rPr lang="en-US" sz="2000" dirty="0" err="1"/>
              <a:t>bilhões</a:t>
            </a:r>
            <a:r>
              <a:rPr lang="en-US" sz="2000" dirty="0"/>
              <a:t> de </a:t>
            </a:r>
            <a:r>
              <a:rPr lang="en-US" sz="2000" dirty="0" err="1"/>
              <a:t>pessoas</a:t>
            </a:r>
            <a:r>
              <a:rPr lang="en-US" sz="2000" dirty="0"/>
              <a:t> </a:t>
            </a:r>
            <a:r>
              <a:rPr lang="en-US" sz="2000" dirty="0" err="1"/>
              <a:t>vivendo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áreas</a:t>
            </a:r>
            <a:r>
              <a:rPr lang="en-US" sz="2000" dirty="0"/>
              <a:t> de </a:t>
            </a:r>
            <a:r>
              <a:rPr lang="en-US" sz="2000" dirty="0" err="1"/>
              <a:t>escassez</a:t>
            </a:r>
            <a:r>
              <a:rPr lang="en-US" sz="2000" dirty="0"/>
              <a:t> </a:t>
            </a:r>
            <a:r>
              <a:rPr lang="en-US" sz="2000" dirty="0" err="1"/>
              <a:t>d’água</a:t>
            </a:r>
            <a:r>
              <a:rPr lang="en-US" sz="20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6123" y="138599"/>
            <a:ext cx="524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 FUTURO DO MUNDO 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3856123" y="5693928"/>
            <a:ext cx="68472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www.terra.com.br</a:t>
            </a:r>
            <a:r>
              <a:rPr lang="en-US" sz="1100" dirty="0"/>
              <a:t>/</a:t>
            </a:r>
            <a:r>
              <a:rPr lang="en-US" sz="1100" dirty="0" err="1"/>
              <a:t>noticias</a:t>
            </a:r>
            <a:r>
              <a:rPr lang="en-US" sz="1100" dirty="0"/>
              <a:t>/</a:t>
            </a:r>
            <a:r>
              <a:rPr lang="en-US" sz="1100" dirty="0" err="1"/>
              <a:t>educacao</a:t>
            </a:r>
            <a:r>
              <a:rPr lang="en-US" sz="1100" dirty="0"/>
              <a:t>/</a:t>
            </a:r>
            <a:r>
              <a:rPr lang="en-US" sz="1100" dirty="0" err="1"/>
              <a:t>infograficos</a:t>
            </a:r>
            <a:r>
              <a:rPr lang="en-US" sz="1100" dirty="0"/>
              <a:t>/mundo-100anos/</a:t>
            </a:r>
          </a:p>
        </p:txBody>
      </p:sp>
    </p:spTree>
    <p:extLst>
      <p:ext uri="{BB962C8B-B14F-4D97-AF65-F5344CB8AC3E}">
        <p14:creationId xmlns:p14="http://schemas.microsoft.com/office/powerpoint/2010/main" val="416319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419" y="4023360"/>
            <a:ext cx="3326314" cy="22210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27863" y="1275963"/>
            <a:ext cx="474521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MAIS DOENÇAS CRÔNICAS</a:t>
            </a:r>
          </a:p>
          <a:p>
            <a:pPr algn="just"/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/>
              <a:t>2050, o </a:t>
            </a:r>
            <a:r>
              <a:rPr lang="en-US" sz="2000" dirty="0" err="1"/>
              <a:t>Brasil</a:t>
            </a:r>
            <a:r>
              <a:rPr lang="en-US" sz="2000" dirty="0"/>
              <a:t> </a:t>
            </a:r>
            <a:r>
              <a:rPr lang="en-US" sz="2000" dirty="0" err="1"/>
              <a:t>terá</a:t>
            </a:r>
            <a:r>
              <a:rPr lang="en-US" sz="2000" dirty="0"/>
              <a:t> </a:t>
            </a:r>
            <a:r>
              <a:rPr lang="en-US" sz="2000" dirty="0" err="1"/>
              <a:t>triplicado</a:t>
            </a:r>
            <a:r>
              <a:rPr lang="en-US" sz="2000" dirty="0"/>
              <a:t> </a:t>
            </a:r>
            <a:r>
              <a:rPr lang="en-US" sz="2000" dirty="0" err="1"/>
              <a:t>sua</a:t>
            </a:r>
            <a:r>
              <a:rPr lang="en-US" sz="2000" dirty="0"/>
              <a:t> </a:t>
            </a:r>
            <a:r>
              <a:rPr lang="en-US" sz="2000" dirty="0" err="1"/>
              <a:t>população</a:t>
            </a:r>
            <a:r>
              <a:rPr lang="en-US" sz="2000" dirty="0"/>
              <a:t> de </a:t>
            </a:r>
            <a:r>
              <a:rPr lang="en-US" sz="2000" dirty="0" err="1"/>
              <a:t>idosos</a:t>
            </a:r>
            <a:r>
              <a:rPr lang="en-US" sz="2000" dirty="0"/>
              <a:t> para 64 </a:t>
            </a:r>
            <a:r>
              <a:rPr lang="en-US" sz="2000" dirty="0" err="1"/>
              <a:t>milhões</a:t>
            </a:r>
            <a:r>
              <a:rPr lang="en-US" sz="2000" dirty="0"/>
              <a:t>. Com o </a:t>
            </a:r>
            <a:r>
              <a:rPr lang="en-US" sz="2000" dirty="0" err="1"/>
              <a:t>envelhecimento</a:t>
            </a:r>
            <a:r>
              <a:rPr lang="en-US" sz="2000" dirty="0"/>
              <a:t> </a:t>
            </a:r>
            <a:r>
              <a:rPr lang="en-US" sz="2000" dirty="0" err="1"/>
              <a:t>populacional</a:t>
            </a:r>
            <a:r>
              <a:rPr lang="en-US" sz="2000" dirty="0"/>
              <a:t> </a:t>
            </a:r>
            <a:r>
              <a:rPr lang="en-US" sz="2000" dirty="0" err="1"/>
              <a:t>aumentam</a:t>
            </a:r>
            <a:r>
              <a:rPr lang="en-US" sz="2000" dirty="0"/>
              <a:t> as </a:t>
            </a:r>
            <a:r>
              <a:rPr lang="en-US" sz="2000" dirty="0" err="1"/>
              <a:t>doenças</a:t>
            </a:r>
            <a:r>
              <a:rPr lang="en-US" sz="2000" dirty="0"/>
              <a:t> </a:t>
            </a:r>
            <a:r>
              <a:rPr lang="en-US" sz="2000" dirty="0" err="1"/>
              <a:t>crônico</a:t>
            </a:r>
            <a:r>
              <a:rPr lang="en-US" sz="2000" dirty="0"/>
              <a:t> </a:t>
            </a:r>
            <a:r>
              <a:rPr lang="en-US" sz="2000" dirty="0" err="1"/>
              <a:t>degenerativas</a:t>
            </a:r>
            <a:r>
              <a:rPr lang="en-US" sz="2000" dirty="0"/>
              <a:t>, </a:t>
            </a:r>
            <a:r>
              <a:rPr lang="en-US" sz="2000" dirty="0" err="1"/>
              <a:t>como</a:t>
            </a:r>
            <a:r>
              <a:rPr lang="en-US" sz="2000" dirty="0"/>
              <a:t> diabetes, </a:t>
            </a:r>
            <a:r>
              <a:rPr lang="en-US" sz="2000" dirty="0" err="1"/>
              <a:t>problemas</a:t>
            </a:r>
            <a:r>
              <a:rPr lang="en-US" sz="2000" dirty="0"/>
              <a:t> </a:t>
            </a:r>
            <a:r>
              <a:rPr lang="en-US" sz="2000" dirty="0" err="1"/>
              <a:t>cardiovasculares</a:t>
            </a:r>
            <a:r>
              <a:rPr lang="en-US" sz="2000" dirty="0"/>
              <a:t> e mal de Alzheimer.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6319" y="190561"/>
            <a:ext cx="524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 FUTURO DO MUNDO 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3746319" y="6244457"/>
            <a:ext cx="68472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smtClean="0"/>
              <a:t>www.terra.com.br/noticias/educacao/infograficos/mundo-100anos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560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28" y="1016636"/>
            <a:ext cx="7095849" cy="49125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6081" y="308750"/>
            <a:ext cx="524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 FUTURO DO MUNDO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8230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634" y="1860330"/>
            <a:ext cx="5400703" cy="3510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7642" y="1334987"/>
            <a:ext cx="5078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MÁQUINA DE PASSAR E DOBRAR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09786" y="222279"/>
            <a:ext cx="524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 FUTURO DO MUNDO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71536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7077" y="2729014"/>
            <a:ext cx="4481613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QUANTOS VOCÊS SERÃO DAQUI 30 ANOS?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ONDE CADA UM IRÁ MORAR?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QUAL SERÁ A PROFISSÃO DOS SEUS FILHOS?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COMO ESTARÁ A SAÚDE DE VOCÊS?</a:t>
            </a:r>
          </a:p>
          <a:p>
            <a:pPr algn="ctr"/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945614" y="252528"/>
            <a:ext cx="47735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OLHANDO PARA A SUA FAMÍLA HOJE PENSE:</a:t>
            </a:r>
          </a:p>
        </p:txBody>
      </p:sp>
    </p:spTree>
    <p:extLst>
      <p:ext uri="{BB962C8B-B14F-4D97-AF65-F5344CB8AC3E}">
        <p14:creationId xmlns:p14="http://schemas.microsoft.com/office/powerpoint/2010/main" val="1115337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657</Words>
  <Application>Microsoft Office PowerPoint</Application>
  <PresentationFormat>Apresentação na tela (4:3)</PresentationFormat>
  <Paragraphs>93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Franklin Gothic Medium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Soares</dc:creator>
  <cp:lastModifiedBy>Fernanda Beatriz</cp:lastModifiedBy>
  <cp:revision>43</cp:revision>
  <dcterms:created xsi:type="dcterms:W3CDTF">2017-12-26T19:08:02Z</dcterms:created>
  <dcterms:modified xsi:type="dcterms:W3CDTF">2018-03-23T15:39:08Z</dcterms:modified>
</cp:coreProperties>
</file>