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1" r:id="rId4"/>
    <p:sldId id="345" r:id="rId5"/>
    <p:sldId id="350" r:id="rId6"/>
    <p:sldId id="351" r:id="rId7"/>
    <p:sldId id="352" r:id="rId8"/>
    <p:sldId id="353" r:id="rId9"/>
    <p:sldId id="348" r:id="rId10"/>
    <p:sldId id="347" r:id="rId11"/>
    <p:sldId id="363" r:id="rId12"/>
    <p:sldId id="354" r:id="rId13"/>
    <p:sldId id="360" r:id="rId14"/>
    <p:sldId id="364" r:id="rId15"/>
    <p:sldId id="346" r:id="rId16"/>
    <p:sldId id="362" r:id="rId17"/>
    <p:sldId id="355" r:id="rId18"/>
    <p:sldId id="356" r:id="rId19"/>
    <p:sldId id="365" r:id="rId20"/>
    <p:sldId id="357" r:id="rId21"/>
    <p:sldId id="358" r:id="rId22"/>
    <p:sldId id="359" r:id="rId23"/>
    <p:sldId id="312" r:id="rId24"/>
    <p:sldId id="299" r:id="rId25"/>
    <p:sldId id="313" r:id="rId26"/>
    <p:sldId id="300" r:id="rId27"/>
    <p:sldId id="301" r:id="rId28"/>
    <p:sldId id="302" r:id="rId29"/>
    <p:sldId id="279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7449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199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545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7556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7027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978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9505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1100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7944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6325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8942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252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899" y="1"/>
            <a:ext cx="10134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9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429057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 </a:t>
            </a:r>
            <a:r>
              <a:rPr lang="en-US" sz="4000" dirty="0" err="1" smtClean="0"/>
              <a:t>oração</a:t>
            </a:r>
            <a:r>
              <a:rPr lang="en-US" sz="4000" dirty="0" smtClean="0"/>
              <a:t> </a:t>
            </a:r>
            <a:r>
              <a:rPr lang="en-US" sz="4000" dirty="0" err="1" smtClean="0"/>
              <a:t>é</a:t>
            </a:r>
            <a:r>
              <a:rPr lang="en-US" sz="4000" dirty="0" smtClean="0"/>
              <a:t> </a:t>
            </a:r>
            <a:r>
              <a:rPr lang="en-US" sz="4000" dirty="0" err="1" smtClean="0"/>
              <a:t>uma</a:t>
            </a:r>
            <a:r>
              <a:rPr lang="en-US" sz="4000" dirty="0" smtClean="0"/>
              <a:t> </a:t>
            </a:r>
            <a:r>
              <a:rPr lang="en-US" sz="4000" dirty="0" err="1" smtClean="0"/>
              <a:t>ponte</a:t>
            </a:r>
            <a:r>
              <a:rPr lang="en-US" sz="4000" dirty="0" smtClean="0"/>
              <a:t> </a:t>
            </a:r>
            <a:r>
              <a:rPr lang="en-US" sz="4000" dirty="0" err="1" smtClean="0"/>
              <a:t>que</a:t>
            </a:r>
            <a:r>
              <a:rPr lang="en-US" sz="4000" dirty="0" smtClean="0"/>
              <a:t> </a:t>
            </a:r>
            <a:r>
              <a:rPr lang="en-US" sz="4000" dirty="0" err="1" smtClean="0"/>
              <a:t>conecta</a:t>
            </a:r>
            <a:r>
              <a:rPr lang="en-US" sz="4000" dirty="0" smtClean="0"/>
              <a:t> a Deus </a:t>
            </a:r>
            <a:r>
              <a:rPr lang="en-US" sz="4000" dirty="0" err="1" smtClean="0"/>
              <a:t>aos</a:t>
            </a:r>
            <a:r>
              <a:rPr lang="en-US" sz="4000" dirty="0" smtClean="0"/>
              <a:t> </a:t>
            </a:r>
            <a:r>
              <a:rPr lang="en-US" sz="4000" dirty="0" err="1" smtClean="0"/>
              <a:t>que</a:t>
            </a:r>
            <a:r>
              <a:rPr lang="en-US" sz="4000" dirty="0" smtClean="0"/>
              <a:t> </a:t>
            </a:r>
            <a:r>
              <a:rPr lang="en-US" sz="4000" dirty="0" err="1" smtClean="0"/>
              <a:t>sofrem</a:t>
            </a:r>
            <a:r>
              <a:rPr lang="en-US" sz="4000" dirty="0" smtClean="0"/>
              <a:t> com </a:t>
            </a:r>
            <a:r>
              <a:rPr lang="en-US" sz="4000" dirty="0" err="1" smtClean="0"/>
              <a:t>medo</a:t>
            </a:r>
            <a:r>
              <a:rPr lang="en-US" sz="4000" dirty="0" smtClean="0"/>
              <a:t> dos </a:t>
            </a:r>
            <a:r>
              <a:rPr lang="en-US" sz="4000" dirty="0" err="1" smtClean="0"/>
              <a:t>abismos</a:t>
            </a:r>
            <a:r>
              <a:rPr lang="en-US" sz="4000" dirty="0" smtClean="0"/>
              <a:t> das </a:t>
            </a:r>
            <a:r>
              <a:rPr lang="en-US" sz="4000" dirty="0" err="1" smtClean="0"/>
              <a:t>limitações</a:t>
            </a:r>
            <a:r>
              <a:rPr lang="en-US" sz="4000" dirty="0" smtClean="0"/>
              <a:t> </a:t>
            </a:r>
            <a:r>
              <a:rPr lang="en-US" sz="4000" dirty="0" err="1" smtClean="0"/>
              <a:t>físicas</a:t>
            </a:r>
            <a:r>
              <a:rPr lang="en-US" sz="4000" dirty="0" smtClean="0"/>
              <a:t>, </a:t>
            </a:r>
            <a:r>
              <a:rPr lang="en-US" sz="4000" dirty="0" err="1" smtClean="0"/>
              <a:t>sociais</a:t>
            </a:r>
            <a:r>
              <a:rPr lang="en-US" sz="4000" dirty="0" smtClean="0"/>
              <a:t> </a:t>
            </a:r>
            <a:r>
              <a:rPr lang="en-US" sz="4000" dirty="0" err="1" smtClean="0"/>
              <a:t>ou</a:t>
            </a:r>
            <a:r>
              <a:rPr lang="en-US" sz="4000" dirty="0" smtClean="0"/>
              <a:t> </a:t>
            </a:r>
            <a:r>
              <a:rPr lang="en-US" sz="4000" dirty="0" err="1" smtClean="0"/>
              <a:t>espirituais</a:t>
            </a:r>
            <a:r>
              <a:rPr lang="en-US" sz="4000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93841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40772" y="885204"/>
            <a:ext cx="4309241" cy="483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“</a:t>
            </a:r>
            <a:r>
              <a:rPr lang="en-US" sz="2800" dirty="0" err="1"/>
              <a:t>Também</a:t>
            </a:r>
            <a:r>
              <a:rPr lang="en-US" sz="2800" dirty="0"/>
              <a:t> </a:t>
            </a:r>
            <a:r>
              <a:rPr lang="en-US" sz="2800" dirty="0" err="1"/>
              <a:t>lhes</a:t>
            </a:r>
            <a:r>
              <a:rPr lang="en-US" sz="2800" dirty="0"/>
              <a:t> </a:t>
            </a:r>
            <a:r>
              <a:rPr lang="en-US" sz="2800" dirty="0" err="1"/>
              <a:t>digo</a:t>
            </a:r>
            <a:r>
              <a:rPr lang="en-US" sz="2800" dirty="0"/>
              <a:t> </a:t>
            </a:r>
            <a:r>
              <a:rPr lang="en-US" sz="2800" dirty="0" err="1"/>
              <a:t>que</a:t>
            </a:r>
            <a:r>
              <a:rPr lang="en-US" sz="2800" dirty="0"/>
              <a:t> se </a:t>
            </a:r>
            <a:r>
              <a:rPr lang="en-US" sz="2800" dirty="0" err="1"/>
              <a:t>dois</a:t>
            </a:r>
            <a:r>
              <a:rPr lang="en-US" sz="2800" dirty="0"/>
              <a:t> de </a:t>
            </a:r>
            <a:r>
              <a:rPr lang="en-US" sz="2800" dirty="0" err="1"/>
              <a:t>vocês</a:t>
            </a:r>
            <a:r>
              <a:rPr lang="en-US" sz="2800" dirty="0"/>
              <a:t> </a:t>
            </a:r>
            <a:r>
              <a:rPr lang="en-US" sz="2800" dirty="0" err="1"/>
              <a:t>concordarem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terra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qualquer</a:t>
            </a:r>
            <a:r>
              <a:rPr lang="en-US" sz="2800" dirty="0"/>
              <a:t> </a:t>
            </a:r>
            <a:r>
              <a:rPr lang="en-US" sz="2800" dirty="0" err="1"/>
              <a:t>assunto</a:t>
            </a:r>
            <a:r>
              <a:rPr lang="en-US" sz="2800" dirty="0"/>
              <a:t> </a:t>
            </a:r>
            <a:r>
              <a:rPr lang="en-US" sz="2800" dirty="0" err="1"/>
              <a:t>sobre</a:t>
            </a:r>
            <a:r>
              <a:rPr lang="en-US" sz="2800" dirty="0"/>
              <a:t> o </a:t>
            </a:r>
            <a:r>
              <a:rPr lang="en-US" sz="2800" dirty="0" err="1"/>
              <a:t>qual</a:t>
            </a:r>
            <a:r>
              <a:rPr lang="en-US" sz="2800" dirty="0"/>
              <a:t> </a:t>
            </a:r>
            <a:r>
              <a:rPr lang="en-US" sz="2800" dirty="0" err="1"/>
              <a:t>pedirem</a:t>
            </a:r>
            <a:r>
              <a:rPr lang="en-US" sz="2800" dirty="0"/>
              <a:t>, </a:t>
            </a:r>
            <a:r>
              <a:rPr lang="en-US" sz="2800" dirty="0" err="1"/>
              <a:t>isso</a:t>
            </a:r>
            <a:r>
              <a:rPr lang="en-US" sz="2800" dirty="0"/>
              <a:t> </a:t>
            </a:r>
            <a:r>
              <a:rPr lang="en-US" sz="2800" dirty="0" err="1"/>
              <a:t>lhes</a:t>
            </a:r>
            <a:r>
              <a:rPr lang="en-US" sz="2800" dirty="0"/>
              <a:t> </a:t>
            </a:r>
            <a:r>
              <a:rPr lang="en-US" sz="2800" dirty="0" err="1"/>
              <a:t>será</a:t>
            </a:r>
            <a:r>
              <a:rPr lang="en-US" sz="2800" dirty="0"/>
              <a:t> </a:t>
            </a:r>
            <a:r>
              <a:rPr lang="en-US" sz="2800" dirty="0" err="1"/>
              <a:t>feito</a:t>
            </a:r>
            <a:r>
              <a:rPr lang="en-US" sz="2800" dirty="0"/>
              <a:t> </a:t>
            </a:r>
            <a:r>
              <a:rPr lang="en-US" sz="2800" dirty="0" err="1"/>
              <a:t>por</a:t>
            </a:r>
            <a:r>
              <a:rPr lang="en-US" sz="2800" dirty="0"/>
              <a:t> </a:t>
            </a:r>
            <a:r>
              <a:rPr lang="en-US" sz="2800" dirty="0" err="1"/>
              <a:t>meu</a:t>
            </a:r>
            <a:r>
              <a:rPr lang="en-US" sz="2800" dirty="0"/>
              <a:t> </a:t>
            </a:r>
            <a:r>
              <a:rPr lang="en-US" sz="2800" dirty="0" err="1"/>
              <a:t>Pai</a:t>
            </a:r>
            <a:r>
              <a:rPr lang="en-US" sz="2800" dirty="0"/>
              <a:t> </a:t>
            </a:r>
            <a:r>
              <a:rPr lang="en-US" sz="2800" dirty="0" err="1"/>
              <a:t>que</a:t>
            </a:r>
            <a:r>
              <a:rPr lang="en-US" sz="2800" dirty="0"/>
              <a:t> </a:t>
            </a:r>
            <a:r>
              <a:rPr lang="en-US" sz="2800" dirty="0" err="1"/>
              <a:t>está</a:t>
            </a:r>
            <a:r>
              <a:rPr lang="en-US" sz="2800" dirty="0"/>
              <a:t> </a:t>
            </a:r>
            <a:r>
              <a:rPr lang="en-US" sz="2800" dirty="0" err="1"/>
              <a:t>nos</a:t>
            </a:r>
            <a:r>
              <a:rPr lang="en-US" sz="2800" dirty="0"/>
              <a:t> </a:t>
            </a:r>
            <a:r>
              <a:rPr lang="en-US" sz="2800" dirty="0" err="1"/>
              <a:t>céus</a:t>
            </a:r>
            <a:r>
              <a:rPr lang="en-US" sz="2800" dirty="0"/>
              <a:t>. </a:t>
            </a:r>
            <a:r>
              <a:rPr lang="en-US" sz="2800" dirty="0" err="1"/>
              <a:t>Pois</a:t>
            </a:r>
            <a:r>
              <a:rPr lang="en-US" sz="2800" dirty="0"/>
              <a:t> </a:t>
            </a:r>
            <a:r>
              <a:rPr lang="en-US" sz="2800" dirty="0" err="1"/>
              <a:t>onde</a:t>
            </a:r>
            <a:r>
              <a:rPr lang="en-US" sz="2800" dirty="0"/>
              <a:t> se </a:t>
            </a:r>
            <a:r>
              <a:rPr lang="en-US" sz="2800" dirty="0" err="1"/>
              <a:t>reunirem</a:t>
            </a:r>
            <a:r>
              <a:rPr lang="en-US" sz="2800" dirty="0"/>
              <a:t> </a:t>
            </a:r>
            <a:r>
              <a:rPr lang="en-US" sz="2800" dirty="0" err="1"/>
              <a:t>dois</a:t>
            </a:r>
            <a:r>
              <a:rPr lang="en-US" sz="2800" dirty="0"/>
              <a:t> </a:t>
            </a:r>
            <a:r>
              <a:rPr lang="en-US" sz="2800" dirty="0" err="1"/>
              <a:t>ou</a:t>
            </a:r>
            <a:r>
              <a:rPr lang="en-US" sz="2800" dirty="0"/>
              <a:t> </a:t>
            </a:r>
            <a:r>
              <a:rPr lang="en-US" sz="2800" dirty="0" err="1"/>
              <a:t>três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meu </a:t>
            </a:r>
            <a:r>
              <a:rPr lang="en-US" sz="2800" dirty="0" err="1"/>
              <a:t>nome</a:t>
            </a:r>
            <a:r>
              <a:rPr lang="en-US" sz="2800" dirty="0"/>
              <a:t>, </a:t>
            </a:r>
            <a:r>
              <a:rPr lang="en-US" sz="2800" dirty="0" err="1"/>
              <a:t>ali</a:t>
            </a:r>
            <a:r>
              <a:rPr lang="en-US" sz="2800" dirty="0"/>
              <a:t> </a:t>
            </a:r>
            <a:r>
              <a:rPr lang="en-US" sz="2800" dirty="0" err="1"/>
              <a:t>eu</a:t>
            </a:r>
            <a:r>
              <a:rPr lang="en-US" sz="2800" dirty="0"/>
              <a:t> </a:t>
            </a:r>
            <a:r>
              <a:rPr lang="en-US" sz="2800" dirty="0" err="1"/>
              <a:t>estou</a:t>
            </a:r>
            <a:r>
              <a:rPr lang="en-US" sz="2800" dirty="0"/>
              <a:t> no </a:t>
            </a:r>
            <a:r>
              <a:rPr lang="en-US" sz="2800" dirty="0" err="1"/>
              <a:t>meio</a:t>
            </a:r>
            <a:r>
              <a:rPr lang="en-US" sz="2800" dirty="0"/>
              <a:t> deles”. </a:t>
            </a:r>
            <a:endParaRPr lang="en-US" sz="2800" dirty="0" smtClean="0"/>
          </a:p>
          <a:p>
            <a:pPr algn="just"/>
            <a:endParaRPr lang="en-US" sz="2800" dirty="0" smtClean="0"/>
          </a:p>
          <a:p>
            <a:pPr algn="just"/>
            <a:r>
              <a:rPr lang="en-US" sz="2800" b="1" dirty="0" err="1" smtClean="0"/>
              <a:t>Mateus</a:t>
            </a:r>
            <a:r>
              <a:rPr lang="en-US" sz="2800" b="1" dirty="0" smtClean="0"/>
              <a:t> 18:18-20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85457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8220" y="773414"/>
            <a:ext cx="4624552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Já</a:t>
            </a:r>
            <a:r>
              <a:rPr lang="en-US" sz="2800" dirty="0" smtClean="0"/>
              <a:t> </a:t>
            </a:r>
            <a:r>
              <a:rPr lang="en-US" sz="2800" dirty="0" err="1" smtClean="0"/>
              <a:t>pensou</a:t>
            </a:r>
            <a:r>
              <a:rPr lang="en-US" sz="2800" dirty="0" smtClean="0"/>
              <a:t> no </a:t>
            </a:r>
            <a:r>
              <a:rPr lang="en-US" sz="2800" dirty="0" err="1" smtClean="0"/>
              <a:t>que</a:t>
            </a:r>
            <a:r>
              <a:rPr lang="en-US" sz="2800" dirty="0" smtClean="0"/>
              <a:t> Deus </a:t>
            </a:r>
            <a:r>
              <a:rPr lang="en-US" sz="2800" dirty="0" err="1" smtClean="0"/>
              <a:t>pode</a:t>
            </a:r>
            <a:r>
              <a:rPr lang="en-US" sz="2800" dirty="0" smtClean="0"/>
              <a:t> </a:t>
            </a:r>
            <a:r>
              <a:rPr lang="en-US" sz="2800" dirty="0" err="1" smtClean="0"/>
              <a:t>fazer</a:t>
            </a:r>
            <a:r>
              <a:rPr lang="en-US" sz="2800" dirty="0" smtClean="0"/>
              <a:t> se </a:t>
            </a:r>
            <a:r>
              <a:rPr lang="en-US" sz="2800" dirty="0" err="1" smtClean="0"/>
              <a:t>você</a:t>
            </a:r>
            <a:r>
              <a:rPr lang="en-US" sz="2800" dirty="0" smtClean="0"/>
              <a:t> e </a:t>
            </a:r>
            <a:r>
              <a:rPr lang="en-US" sz="2800" dirty="0" err="1" smtClean="0"/>
              <a:t>seu</a:t>
            </a:r>
            <a:r>
              <a:rPr lang="en-US" sz="2800" dirty="0" smtClean="0"/>
              <a:t> </a:t>
            </a:r>
            <a:r>
              <a:rPr lang="en-US" sz="2800" dirty="0" err="1" smtClean="0"/>
              <a:t>cônjuge</a:t>
            </a:r>
            <a:r>
              <a:rPr lang="en-US" sz="2800" dirty="0" smtClean="0"/>
              <a:t> </a:t>
            </a:r>
            <a:r>
              <a:rPr lang="en-US" sz="2800" dirty="0" err="1" smtClean="0"/>
              <a:t>concordarem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pedir</a:t>
            </a:r>
            <a:r>
              <a:rPr lang="en-US" sz="2800" dirty="0" smtClean="0"/>
              <a:t> a </a:t>
            </a:r>
            <a:r>
              <a:rPr lang="en-US" sz="2800" dirty="0" err="1" smtClean="0"/>
              <a:t>Ele</a:t>
            </a:r>
            <a:r>
              <a:rPr lang="en-US" sz="2800" dirty="0" smtClean="0"/>
              <a:t> </a:t>
            </a:r>
            <a:r>
              <a:rPr lang="en-US" sz="2800" dirty="0" err="1" smtClean="0"/>
              <a:t>mais</a:t>
            </a:r>
            <a:r>
              <a:rPr lang="en-US" sz="2800" dirty="0" smtClean="0"/>
              <a:t> </a:t>
            </a:r>
            <a:r>
              <a:rPr lang="en-US" sz="2800" dirty="0" err="1" smtClean="0"/>
              <a:t>amor</a:t>
            </a:r>
            <a:r>
              <a:rPr lang="en-US" sz="2800" dirty="0" smtClean="0"/>
              <a:t> e </a:t>
            </a:r>
            <a:r>
              <a:rPr lang="en-US" sz="2800" dirty="0" err="1" smtClean="0"/>
              <a:t>respeito</a:t>
            </a:r>
            <a:r>
              <a:rPr lang="en-US" sz="2800" dirty="0" smtClean="0"/>
              <a:t> no </a:t>
            </a:r>
            <a:r>
              <a:rPr lang="en-US" sz="2800" dirty="0" err="1" smtClean="0"/>
              <a:t>casamento</a:t>
            </a:r>
            <a:r>
              <a:rPr lang="en-US" sz="2800" dirty="0" smtClean="0"/>
              <a:t>?</a:t>
            </a:r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r>
              <a:rPr lang="en-US" sz="2800" dirty="0" err="1" smtClean="0"/>
              <a:t>Já</a:t>
            </a:r>
            <a:r>
              <a:rPr lang="en-US" sz="2800" dirty="0" smtClean="0"/>
              <a:t> </a:t>
            </a:r>
            <a:r>
              <a:rPr lang="en-US" sz="2800" dirty="0" err="1" smtClean="0"/>
              <a:t>pensou</a:t>
            </a:r>
            <a:r>
              <a:rPr lang="en-US" sz="2800" dirty="0" smtClean="0"/>
              <a:t> no </a:t>
            </a:r>
            <a:r>
              <a:rPr lang="en-US" sz="2800" dirty="0" err="1" smtClean="0"/>
              <a:t>que</a:t>
            </a:r>
            <a:r>
              <a:rPr lang="en-US" sz="2800" dirty="0" smtClean="0"/>
              <a:t> Deus </a:t>
            </a:r>
            <a:r>
              <a:rPr lang="en-US" sz="2800" dirty="0" err="1" smtClean="0"/>
              <a:t>pode</a:t>
            </a:r>
            <a:r>
              <a:rPr lang="en-US" sz="2800" dirty="0" smtClean="0"/>
              <a:t> </a:t>
            </a:r>
            <a:r>
              <a:rPr lang="en-US" sz="2800" dirty="0" err="1" smtClean="0"/>
              <a:t>fazer</a:t>
            </a:r>
            <a:r>
              <a:rPr lang="en-US" sz="2800" dirty="0" smtClean="0"/>
              <a:t> se </a:t>
            </a:r>
            <a:r>
              <a:rPr lang="en-US" sz="2800" dirty="0" err="1" smtClean="0"/>
              <a:t>você</a:t>
            </a:r>
            <a:r>
              <a:rPr lang="en-US" sz="2800" dirty="0" smtClean="0"/>
              <a:t> e </a:t>
            </a:r>
            <a:r>
              <a:rPr lang="en-US" sz="2800" dirty="0" err="1" smtClean="0"/>
              <a:t>seus</a:t>
            </a:r>
            <a:r>
              <a:rPr lang="en-US" sz="2800" dirty="0" smtClean="0"/>
              <a:t> </a:t>
            </a:r>
            <a:r>
              <a:rPr lang="en-US" sz="2800" dirty="0" err="1" smtClean="0"/>
              <a:t>filhos</a:t>
            </a:r>
            <a:r>
              <a:rPr lang="en-US" sz="2800" dirty="0" smtClean="0"/>
              <a:t> </a:t>
            </a:r>
            <a:r>
              <a:rPr lang="en-US" sz="2800" dirty="0" err="1" smtClean="0"/>
              <a:t>pedirem</a:t>
            </a:r>
            <a:r>
              <a:rPr lang="en-US" sz="2800" dirty="0" smtClean="0"/>
              <a:t> a ELE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lhes</a:t>
            </a:r>
            <a:r>
              <a:rPr lang="en-US" sz="2800" dirty="0" smtClean="0"/>
              <a:t> </a:t>
            </a:r>
            <a:r>
              <a:rPr lang="en-US" sz="2800" dirty="0" err="1" smtClean="0"/>
              <a:t>dê</a:t>
            </a:r>
            <a:r>
              <a:rPr lang="en-US" sz="2800" dirty="0" smtClean="0"/>
              <a:t> </a:t>
            </a:r>
            <a:r>
              <a:rPr lang="en-US" sz="2800" dirty="0" err="1" smtClean="0"/>
              <a:t>paz</a:t>
            </a:r>
            <a:r>
              <a:rPr lang="en-US" sz="2800" dirty="0" smtClean="0"/>
              <a:t>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72307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72436" y="1386079"/>
            <a:ext cx="487311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"A </a:t>
            </a:r>
            <a:r>
              <a:rPr lang="en-US" sz="3600" dirty="0" err="1"/>
              <a:t>oração</a:t>
            </a:r>
            <a:r>
              <a:rPr lang="en-US" sz="3600" dirty="0"/>
              <a:t> </a:t>
            </a:r>
            <a:r>
              <a:rPr lang="en-US" sz="3600" dirty="0" err="1"/>
              <a:t>pode</a:t>
            </a:r>
            <a:r>
              <a:rPr lang="en-US" sz="3600" dirty="0"/>
              <a:t> </a:t>
            </a:r>
            <a:r>
              <a:rPr lang="en-US" sz="3600" dirty="0" err="1"/>
              <a:t>ter</a:t>
            </a:r>
            <a:r>
              <a:rPr lang="en-US" sz="3600" dirty="0"/>
              <a:t> um </a:t>
            </a:r>
            <a:r>
              <a:rPr lang="en-US" sz="3600" dirty="0" err="1"/>
              <a:t>efeito</a:t>
            </a:r>
            <a:r>
              <a:rPr lang="en-US" sz="3600" dirty="0"/>
              <a:t> a </a:t>
            </a:r>
            <a:r>
              <a:rPr lang="en-US" sz="3600" dirty="0" err="1"/>
              <a:t>longo</a:t>
            </a:r>
            <a:r>
              <a:rPr lang="en-US" sz="3600" dirty="0"/>
              <a:t> </a:t>
            </a:r>
            <a:r>
              <a:rPr lang="en-US" sz="3600" dirty="0" err="1"/>
              <a:t>prazo</a:t>
            </a:r>
            <a:r>
              <a:rPr lang="en-US" sz="3600" dirty="0"/>
              <a:t> </a:t>
            </a:r>
            <a:r>
              <a:rPr lang="en-US" sz="3600" dirty="0" err="1"/>
              <a:t>positivo</a:t>
            </a:r>
            <a:r>
              <a:rPr lang="en-US" sz="3600" dirty="0"/>
              <a:t>, </a:t>
            </a:r>
            <a:r>
              <a:rPr lang="en-US" sz="3600" dirty="0" err="1"/>
              <a:t>chegando</a:t>
            </a:r>
            <a:r>
              <a:rPr lang="en-US" sz="3600" dirty="0"/>
              <a:t> </a:t>
            </a:r>
            <a:r>
              <a:rPr lang="en-US" sz="3600" dirty="0" err="1"/>
              <a:t>realmente</a:t>
            </a:r>
            <a:r>
              <a:rPr lang="en-US" sz="3600" dirty="0"/>
              <a:t> a </a:t>
            </a:r>
            <a:r>
              <a:rPr lang="en-US" sz="3600" dirty="0" err="1"/>
              <a:t>reprogramar</a:t>
            </a:r>
            <a:r>
              <a:rPr lang="en-US" sz="3600" dirty="0"/>
              <a:t> e </a:t>
            </a:r>
            <a:r>
              <a:rPr lang="en-US" sz="3600" dirty="0" err="1"/>
              <a:t>reconstruir</a:t>
            </a:r>
            <a:r>
              <a:rPr lang="en-US" sz="3600" dirty="0"/>
              <a:t> o </a:t>
            </a:r>
            <a:r>
              <a:rPr lang="en-US" sz="3600" dirty="0" err="1" smtClean="0"/>
              <a:t>cérebro</a:t>
            </a:r>
            <a:r>
              <a:rPr lang="en-US" sz="3600" dirty="0" smtClean="0"/>
              <a:t>”.</a:t>
            </a:r>
            <a:endParaRPr lang="en-US" sz="3600" dirty="0"/>
          </a:p>
        </p:txBody>
      </p:sp>
      <p:sp>
        <p:nvSpPr>
          <p:cNvPr id="10" name="Rectangle 5"/>
          <p:cNvSpPr/>
          <p:nvPr/>
        </p:nvSpPr>
        <p:spPr>
          <a:xfrm>
            <a:off x="4017314" y="4772101"/>
            <a:ext cx="48347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err="1" smtClean="0"/>
              <a:t>Fonte</a:t>
            </a:r>
            <a:r>
              <a:rPr lang="en-US" sz="1100" dirty="0" smtClean="0"/>
              <a:t>: https</a:t>
            </a:r>
            <a:r>
              <a:rPr lang="en-US" sz="1100" dirty="0"/>
              <a:t>://</a:t>
            </a:r>
            <a:r>
              <a:rPr lang="en-US" sz="1100" dirty="0" err="1"/>
              <a:t>guiame.com.br</a:t>
            </a:r>
            <a:r>
              <a:rPr lang="en-US" sz="1100" dirty="0"/>
              <a:t>/gospel/</a:t>
            </a:r>
            <a:r>
              <a:rPr lang="en-US" sz="1100" dirty="0" err="1"/>
              <a:t>mundo-cristao</a:t>
            </a:r>
            <a:r>
              <a:rPr lang="en-US" sz="1100" dirty="0"/>
              <a:t>/oracao-tem-o-poder-de-regenerar-o-cerebro-afirma-medico-cristao.html</a:t>
            </a:r>
          </a:p>
        </p:txBody>
      </p:sp>
    </p:spTree>
    <p:extLst>
      <p:ext uri="{BB962C8B-B14F-4D97-AF65-F5344CB8AC3E}">
        <p14:creationId xmlns:p14="http://schemas.microsoft.com/office/powerpoint/2010/main" val="3867025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25159" y="572935"/>
            <a:ext cx="46981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O </a:t>
            </a:r>
            <a:r>
              <a:rPr lang="en-US" sz="3200" dirty="0" err="1" smtClean="0"/>
              <a:t>ato</a:t>
            </a:r>
            <a:r>
              <a:rPr lang="en-US" sz="3200" dirty="0" smtClean="0"/>
              <a:t> </a:t>
            </a:r>
            <a:r>
              <a:rPr lang="en-US" sz="3200" dirty="0"/>
              <a:t>da </a:t>
            </a:r>
            <a:r>
              <a:rPr lang="en-US" sz="3200" dirty="0" err="1"/>
              <a:t>oração</a:t>
            </a:r>
            <a:r>
              <a:rPr lang="en-US" sz="3200" dirty="0"/>
              <a:t> tem </a:t>
            </a:r>
            <a:r>
              <a:rPr lang="en-US" sz="3200" dirty="0" err="1"/>
              <a:t>aumentado</a:t>
            </a:r>
            <a:r>
              <a:rPr lang="en-US" sz="3200" dirty="0"/>
              <a:t> a </a:t>
            </a:r>
            <a:r>
              <a:rPr lang="en-US" sz="3200" dirty="0" err="1"/>
              <a:t>produção</a:t>
            </a:r>
            <a:r>
              <a:rPr lang="en-US" sz="3200" dirty="0"/>
              <a:t> de </a:t>
            </a:r>
            <a:r>
              <a:rPr lang="en-US" sz="3200" dirty="0" err="1"/>
              <a:t>muitos</a:t>
            </a:r>
            <a:r>
              <a:rPr lang="en-US" sz="3200" dirty="0"/>
              <a:t> </a:t>
            </a:r>
            <a:r>
              <a:rPr lang="en-US" sz="3200" dirty="0" err="1"/>
              <a:t>neurotransmissores</a:t>
            </a:r>
            <a:r>
              <a:rPr lang="en-US" sz="3200" dirty="0"/>
              <a:t> </a:t>
            </a:r>
            <a:r>
              <a:rPr lang="en-US" sz="3200" dirty="0" err="1"/>
              <a:t>bem</a:t>
            </a:r>
            <a:r>
              <a:rPr lang="en-US" sz="3200" dirty="0"/>
              <a:t> </a:t>
            </a:r>
            <a:r>
              <a:rPr lang="en-US" sz="3200" dirty="0" err="1"/>
              <a:t>úteis</a:t>
            </a:r>
            <a:r>
              <a:rPr lang="en-US" sz="3200" dirty="0"/>
              <a:t>, </a:t>
            </a:r>
            <a:r>
              <a:rPr lang="en-US" sz="3200" dirty="0" err="1"/>
              <a:t>como</a:t>
            </a:r>
            <a:r>
              <a:rPr lang="en-US" sz="3200" dirty="0"/>
              <a:t> a </a:t>
            </a:r>
            <a:r>
              <a:rPr lang="en-US" sz="3200" dirty="0" err="1"/>
              <a:t>dopamina</a:t>
            </a:r>
            <a:r>
              <a:rPr lang="en-US" sz="3200" dirty="0"/>
              <a:t>, </a:t>
            </a:r>
            <a:r>
              <a:rPr lang="en-US" sz="3200" dirty="0" err="1"/>
              <a:t>que</a:t>
            </a:r>
            <a:r>
              <a:rPr lang="en-US" sz="3200" dirty="0"/>
              <a:t> </a:t>
            </a:r>
            <a:r>
              <a:rPr lang="en-US" sz="3200" dirty="0" err="1"/>
              <a:t>ajuda</a:t>
            </a:r>
            <a:r>
              <a:rPr lang="en-US" sz="3200" dirty="0"/>
              <a:t> a </a:t>
            </a:r>
            <a:r>
              <a:rPr lang="en-US" sz="3200" dirty="0" err="1"/>
              <a:t>promover</a:t>
            </a:r>
            <a:r>
              <a:rPr lang="en-US" sz="3200" dirty="0"/>
              <a:t> um </a:t>
            </a:r>
            <a:r>
              <a:rPr lang="en-US" sz="3200" dirty="0" err="1"/>
              <a:t>estado</a:t>
            </a:r>
            <a:r>
              <a:rPr lang="en-US" sz="3200" dirty="0"/>
              <a:t> de </a:t>
            </a:r>
            <a:r>
              <a:rPr lang="en-US" sz="3200" dirty="0" err="1"/>
              <a:t>relaxamento</a:t>
            </a:r>
            <a:r>
              <a:rPr lang="en-US" sz="3200" dirty="0"/>
              <a:t>, </a:t>
            </a:r>
            <a:r>
              <a:rPr lang="en-US" sz="3200" dirty="0" err="1"/>
              <a:t>foco</a:t>
            </a:r>
            <a:r>
              <a:rPr lang="en-US" sz="3200" dirty="0"/>
              <a:t>, </a:t>
            </a:r>
            <a:r>
              <a:rPr lang="en-US" sz="3200" dirty="0" err="1"/>
              <a:t>motivação</a:t>
            </a:r>
            <a:r>
              <a:rPr lang="en-US" sz="3200" dirty="0"/>
              <a:t> e </a:t>
            </a:r>
            <a:r>
              <a:rPr lang="en-US" sz="3200" dirty="0" err="1"/>
              <a:t>bem-</a:t>
            </a:r>
            <a:r>
              <a:rPr lang="en-US" sz="3200" dirty="0" err="1" smtClean="0"/>
              <a:t>estar</a:t>
            </a:r>
            <a:r>
              <a:rPr lang="en-US" sz="3200" dirty="0" smtClean="0"/>
              <a:t>”. </a:t>
            </a:r>
          </a:p>
          <a:p>
            <a:pPr marL="342900" indent="-342900" algn="ctr">
              <a:buFontTx/>
              <a:buChar char="•"/>
            </a:pPr>
            <a:endParaRPr lang="en-US" sz="3200" dirty="0"/>
          </a:p>
          <a:p>
            <a:pPr algn="ctr"/>
            <a:r>
              <a:rPr lang="en-US" sz="2000" b="1" dirty="0" smtClean="0"/>
              <a:t>Dr. Don Colbert, </a:t>
            </a:r>
            <a:r>
              <a:rPr lang="en-US" sz="2000" b="1" dirty="0" err="1" smtClean="0"/>
              <a:t>médico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americano</a:t>
            </a:r>
            <a:endParaRPr lang="en-US" sz="2000" b="1" dirty="0"/>
          </a:p>
        </p:txBody>
      </p:sp>
      <p:sp>
        <p:nvSpPr>
          <p:cNvPr id="8" name="Rectangle 5"/>
          <p:cNvSpPr/>
          <p:nvPr/>
        </p:nvSpPr>
        <p:spPr>
          <a:xfrm>
            <a:off x="4169168" y="5407165"/>
            <a:ext cx="48347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 err="1" smtClean="0"/>
              <a:t>Fonte</a:t>
            </a:r>
            <a:r>
              <a:rPr lang="en-US" sz="1050" dirty="0" smtClean="0"/>
              <a:t>: https</a:t>
            </a:r>
            <a:r>
              <a:rPr lang="en-US" sz="1050" dirty="0"/>
              <a:t>://</a:t>
            </a:r>
            <a:r>
              <a:rPr lang="en-US" sz="1050" dirty="0" err="1"/>
              <a:t>guiame.com.br</a:t>
            </a:r>
            <a:r>
              <a:rPr lang="en-US" sz="1050" dirty="0"/>
              <a:t>/gospel/</a:t>
            </a:r>
            <a:r>
              <a:rPr lang="en-US" sz="1050" dirty="0" err="1"/>
              <a:t>mundo-cristao</a:t>
            </a:r>
            <a:r>
              <a:rPr lang="en-US" sz="1050" dirty="0"/>
              <a:t>/oracao-tem-o-poder-de-regenerar-o-cerebro-afirma-medico-cristao.html</a:t>
            </a:r>
          </a:p>
        </p:txBody>
      </p:sp>
    </p:spTree>
    <p:extLst>
      <p:ext uri="{BB962C8B-B14F-4D97-AF65-F5344CB8AC3E}">
        <p14:creationId xmlns:p14="http://schemas.microsoft.com/office/powerpoint/2010/main" val="4287654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38096" y="936010"/>
            <a:ext cx="4652241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/>
              <a:t>Considere</a:t>
            </a:r>
            <a:r>
              <a:rPr lang="en-US" sz="6000" dirty="0"/>
              <a:t> a </a:t>
            </a:r>
            <a:r>
              <a:rPr lang="en-US" sz="6000" dirty="0" err="1" smtClean="0"/>
              <a:t>ideia</a:t>
            </a:r>
            <a:r>
              <a:rPr lang="en-US" sz="6000" dirty="0" smtClean="0"/>
              <a:t> </a:t>
            </a:r>
            <a:r>
              <a:rPr lang="en-US" sz="6000" dirty="0"/>
              <a:t>de </a:t>
            </a:r>
            <a:r>
              <a:rPr lang="en-US" sz="6000" dirty="0" err="1"/>
              <a:t>orar</a:t>
            </a:r>
            <a:r>
              <a:rPr lang="en-US" sz="6000" dirty="0" smtClean="0"/>
              <a:t>!</a:t>
            </a:r>
            <a:endParaRPr lang="en-US" sz="6000" dirty="0"/>
          </a:p>
          <a:p>
            <a:pPr algn="ctr"/>
            <a:endParaRPr lang="en-US" sz="3200" i="1" dirty="0" smtClean="0"/>
          </a:p>
          <a:p>
            <a:pPr algn="ctr"/>
            <a:r>
              <a:rPr lang="en-US" sz="3200" i="1" dirty="0" smtClean="0"/>
              <a:t>Ellen </a:t>
            </a:r>
            <a:r>
              <a:rPr lang="en-US" sz="3200" i="1" dirty="0"/>
              <a:t>G. White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98390" y="4497562"/>
            <a:ext cx="29690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LEIA </a:t>
            </a:r>
          </a:p>
          <a:p>
            <a:pPr algn="ctr"/>
            <a:r>
              <a:rPr lang="en-US" sz="3600" dirty="0" smtClean="0"/>
              <a:t>MATEUS 21:22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99977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2269423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O Dr</a:t>
            </a:r>
            <a:r>
              <a:rPr lang="en-US" sz="3200" dirty="0"/>
              <a:t>. Harold G. Koenig, da </a:t>
            </a:r>
            <a:r>
              <a:rPr lang="en-US" sz="3200" dirty="0" err="1"/>
              <a:t>Universidade</a:t>
            </a:r>
            <a:r>
              <a:rPr lang="en-US" sz="3200" dirty="0"/>
              <a:t> de 'Duke', </a:t>
            </a:r>
            <a:r>
              <a:rPr lang="en-US" sz="3200" dirty="0" err="1"/>
              <a:t>autor</a:t>
            </a:r>
            <a:r>
              <a:rPr lang="en-US" sz="3200" dirty="0"/>
              <a:t> de </a:t>
            </a:r>
            <a:r>
              <a:rPr lang="en-US" sz="3200" dirty="0" err="1"/>
              <a:t>vários</a:t>
            </a:r>
            <a:r>
              <a:rPr lang="en-US" sz="3200" dirty="0"/>
              <a:t> </a:t>
            </a:r>
            <a:r>
              <a:rPr lang="en-US" sz="3200" dirty="0" err="1"/>
              <a:t>livros</a:t>
            </a:r>
            <a:r>
              <a:rPr lang="en-US" sz="3200" dirty="0"/>
              <a:t> </a:t>
            </a:r>
            <a:r>
              <a:rPr lang="en-US" sz="3200" dirty="0" err="1"/>
              <a:t>sobre</a:t>
            </a:r>
            <a:r>
              <a:rPr lang="en-US" sz="3200" dirty="0"/>
              <a:t> </a:t>
            </a:r>
            <a:r>
              <a:rPr lang="en-US" sz="3200" dirty="0" err="1"/>
              <a:t>fé</a:t>
            </a:r>
            <a:r>
              <a:rPr lang="en-US" sz="3200" dirty="0"/>
              <a:t> e </a:t>
            </a:r>
            <a:r>
              <a:rPr lang="en-US" sz="3200" dirty="0" err="1"/>
              <a:t>cura</a:t>
            </a:r>
            <a:r>
              <a:rPr lang="en-US" sz="3200" dirty="0"/>
              <a:t>, </a:t>
            </a:r>
            <a:r>
              <a:rPr lang="en-US" sz="3200" dirty="0" err="1"/>
              <a:t>diz</a:t>
            </a:r>
            <a:r>
              <a:rPr lang="en-US" sz="3200" dirty="0"/>
              <a:t> </a:t>
            </a:r>
            <a:r>
              <a:rPr lang="en-US" sz="3200" dirty="0" err="1"/>
              <a:t>que</a:t>
            </a:r>
            <a:r>
              <a:rPr lang="en-US" sz="3200" dirty="0"/>
              <a:t> </a:t>
            </a:r>
            <a:r>
              <a:rPr lang="en-US" sz="3200" dirty="0" smtClean="0">
                <a:solidFill>
                  <a:srgbClr val="000090"/>
                </a:solidFill>
              </a:rPr>
              <a:t>“</a:t>
            </a:r>
            <a:r>
              <a:rPr lang="en-US" sz="3200" dirty="0" err="1" smtClean="0">
                <a:solidFill>
                  <a:srgbClr val="000090"/>
                </a:solidFill>
              </a:rPr>
              <a:t>os</a:t>
            </a:r>
            <a:r>
              <a:rPr lang="en-US" sz="3200" dirty="0" smtClean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estudos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têm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mostrado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 smtClean="0">
                <a:solidFill>
                  <a:srgbClr val="000090"/>
                </a:solidFill>
              </a:rPr>
              <a:t>que</a:t>
            </a:r>
            <a:r>
              <a:rPr lang="en-US" sz="3200" dirty="0" smtClean="0">
                <a:solidFill>
                  <a:srgbClr val="000090"/>
                </a:solidFill>
              </a:rPr>
              <a:t> </a:t>
            </a:r>
            <a:r>
              <a:rPr lang="en-US" sz="3200" dirty="0" err="1" smtClean="0">
                <a:solidFill>
                  <a:srgbClr val="000090"/>
                </a:solidFill>
              </a:rPr>
              <a:t>uma</a:t>
            </a:r>
            <a:r>
              <a:rPr lang="en-US" sz="3200" dirty="0" smtClean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oração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pode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impedir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que</a:t>
            </a:r>
            <a:r>
              <a:rPr lang="en-US" sz="3200" dirty="0">
                <a:solidFill>
                  <a:srgbClr val="000090"/>
                </a:solidFill>
              </a:rPr>
              <a:t> as </a:t>
            </a:r>
            <a:r>
              <a:rPr lang="en-US" sz="3200" dirty="0" err="1">
                <a:solidFill>
                  <a:srgbClr val="000090"/>
                </a:solidFill>
              </a:rPr>
              <a:t>pessoas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adoeçam</a:t>
            </a:r>
            <a:r>
              <a:rPr lang="en-US" sz="3200" dirty="0">
                <a:solidFill>
                  <a:srgbClr val="000090"/>
                </a:solidFill>
              </a:rPr>
              <a:t> - e </a:t>
            </a:r>
            <a:r>
              <a:rPr lang="en-US" sz="3200" dirty="0" err="1">
                <a:solidFill>
                  <a:srgbClr val="000090"/>
                </a:solidFill>
              </a:rPr>
              <a:t>quando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adoecem</a:t>
            </a:r>
            <a:r>
              <a:rPr lang="en-US" sz="3200" dirty="0">
                <a:solidFill>
                  <a:srgbClr val="000090"/>
                </a:solidFill>
              </a:rPr>
              <a:t>, a </a:t>
            </a:r>
            <a:r>
              <a:rPr lang="en-US" sz="3200" dirty="0" err="1">
                <a:solidFill>
                  <a:srgbClr val="000090"/>
                </a:solidFill>
              </a:rPr>
              <a:t>oração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pode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acelerar</a:t>
            </a:r>
            <a:r>
              <a:rPr lang="en-US" sz="3200" dirty="0">
                <a:solidFill>
                  <a:srgbClr val="000090"/>
                </a:solidFill>
              </a:rPr>
              <a:t> o </a:t>
            </a:r>
            <a:r>
              <a:rPr lang="en-US" sz="3200" dirty="0" err="1">
                <a:solidFill>
                  <a:srgbClr val="000090"/>
                </a:solidFill>
              </a:rPr>
              <a:t>seu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processo</a:t>
            </a:r>
            <a:r>
              <a:rPr lang="en-US" sz="3200" dirty="0">
                <a:solidFill>
                  <a:srgbClr val="000090"/>
                </a:solidFill>
              </a:rPr>
              <a:t> de </a:t>
            </a:r>
            <a:r>
              <a:rPr lang="en-US" sz="3200" dirty="0" err="1" smtClean="0">
                <a:solidFill>
                  <a:srgbClr val="000090"/>
                </a:solidFill>
              </a:rPr>
              <a:t>cura</a:t>
            </a:r>
            <a:r>
              <a:rPr lang="en-US" sz="3200" dirty="0" smtClean="0">
                <a:solidFill>
                  <a:srgbClr val="000090"/>
                </a:solidFill>
              </a:rPr>
              <a:t>”.</a:t>
            </a:r>
            <a:endParaRPr lang="en-US" sz="32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03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81087" y="322711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/>
              <a:t>Na </a:t>
            </a:r>
            <a:r>
              <a:rPr lang="en-US" sz="2400" dirty="0" err="1"/>
              <a:t>sua</a:t>
            </a:r>
            <a:r>
              <a:rPr lang="en-US" sz="2400" dirty="0"/>
              <a:t> </a:t>
            </a:r>
            <a:r>
              <a:rPr lang="en-US" sz="2400" dirty="0" err="1"/>
              <a:t>aflição</a:t>
            </a:r>
            <a:r>
              <a:rPr lang="en-US" sz="2400" dirty="0"/>
              <a:t>, </a:t>
            </a:r>
            <a:r>
              <a:rPr lang="en-US" sz="2400" dirty="0" err="1"/>
              <a:t>clamaram</a:t>
            </a:r>
            <a:r>
              <a:rPr lang="en-US" sz="2400" dirty="0"/>
              <a:t> </a:t>
            </a:r>
            <a:r>
              <a:rPr lang="en-US" sz="2400" dirty="0" err="1"/>
              <a:t>ao</a:t>
            </a:r>
            <a:r>
              <a:rPr lang="en-US" sz="2400" dirty="0"/>
              <a:t> </a:t>
            </a:r>
            <a:r>
              <a:rPr lang="en-US" sz="2400" dirty="0" err="1"/>
              <a:t>Senhor</a:t>
            </a:r>
            <a:r>
              <a:rPr lang="en-US" sz="2400" dirty="0"/>
              <a:t>, e </a:t>
            </a:r>
            <a:r>
              <a:rPr lang="en-US" sz="2400" dirty="0" err="1"/>
              <a:t>ele</a:t>
            </a:r>
            <a:r>
              <a:rPr lang="en-US" sz="2400" dirty="0"/>
              <a:t>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tirou</a:t>
            </a:r>
            <a:r>
              <a:rPr lang="en-US" sz="2400" dirty="0"/>
              <a:t> da </a:t>
            </a:r>
            <a:r>
              <a:rPr lang="en-US" sz="2400" dirty="0" err="1"/>
              <a:t>tribulação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se </a:t>
            </a:r>
            <a:r>
              <a:rPr lang="en-US" sz="2400" dirty="0" err="1"/>
              <a:t>encontravam</a:t>
            </a:r>
            <a:r>
              <a:rPr lang="en-US" sz="2400" dirty="0"/>
              <a:t>. </a:t>
            </a:r>
            <a:r>
              <a:rPr lang="en-US" sz="2400" dirty="0" err="1"/>
              <a:t>Reduziu</a:t>
            </a:r>
            <a:r>
              <a:rPr lang="en-US" sz="2400" dirty="0"/>
              <a:t> a </a:t>
            </a:r>
            <a:r>
              <a:rPr lang="en-US" sz="2400" dirty="0" err="1"/>
              <a:t>tempestade</a:t>
            </a:r>
            <a:r>
              <a:rPr lang="en-US" sz="2400" dirty="0"/>
              <a:t> a </a:t>
            </a:r>
            <a:r>
              <a:rPr lang="en-US" sz="2400" dirty="0" err="1"/>
              <a:t>uma</a:t>
            </a:r>
            <a:r>
              <a:rPr lang="en-US" sz="2400" dirty="0"/>
              <a:t> </a:t>
            </a:r>
            <a:r>
              <a:rPr lang="en-US" sz="2400" dirty="0" err="1"/>
              <a:t>brisa</a:t>
            </a:r>
            <a:r>
              <a:rPr lang="en-US" sz="2400" dirty="0"/>
              <a:t> e </a:t>
            </a:r>
            <a:r>
              <a:rPr lang="en-US" sz="2400" dirty="0" err="1"/>
              <a:t>serenou</a:t>
            </a:r>
            <a:r>
              <a:rPr lang="en-US" sz="2400" dirty="0"/>
              <a:t> as </a:t>
            </a:r>
            <a:r>
              <a:rPr lang="en-US" sz="2400" dirty="0" err="1"/>
              <a:t>ondas</a:t>
            </a:r>
            <a:r>
              <a:rPr lang="en-US" sz="2400" dirty="0"/>
              <a:t>. As </a:t>
            </a:r>
            <a:r>
              <a:rPr lang="en-US" sz="2400" dirty="0" err="1"/>
              <a:t>ondas</a:t>
            </a:r>
            <a:r>
              <a:rPr lang="en-US" sz="2400" dirty="0"/>
              <a:t> </a:t>
            </a:r>
            <a:r>
              <a:rPr lang="en-US" sz="2400" dirty="0" err="1"/>
              <a:t>sossegaram</a:t>
            </a:r>
            <a:r>
              <a:rPr lang="en-US" sz="2400" dirty="0"/>
              <a:t>, </a:t>
            </a:r>
            <a:r>
              <a:rPr lang="en-US" sz="2400" dirty="0" err="1"/>
              <a:t>eles</a:t>
            </a:r>
            <a:r>
              <a:rPr lang="en-US" sz="2400" dirty="0"/>
              <a:t> se </a:t>
            </a:r>
            <a:r>
              <a:rPr lang="en-US" sz="2400" dirty="0" err="1"/>
              <a:t>alegraram</a:t>
            </a:r>
            <a:r>
              <a:rPr lang="en-US" sz="2400" dirty="0"/>
              <a:t>, e Deus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guiou</a:t>
            </a:r>
            <a:r>
              <a:rPr lang="en-US" sz="2400" dirty="0"/>
              <a:t> </a:t>
            </a:r>
            <a:r>
              <a:rPr lang="en-US" sz="2400" dirty="0" err="1"/>
              <a:t>ao</a:t>
            </a:r>
            <a:r>
              <a:rPr lang="en-US" sz="2400" dirty="0"/>
              <a:t> </a:t>
            </a:r>
            <a:r>
              <a:rPr lang="en-US" sz="2400" dirty="0" err="1"/>
              <a:t>porto</a:t>
            </a:r>
            <a:r>
              <a:rPr lang="en-US" sz="2400" dirty="0"/>
              <a:t> </a:t>
            </a:r>
            <a:r>
              <a:rPr lang="en-US" sz="2400" dirty="0" err="1" smtClean="0"/>
              <a:t>almejado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2400" dirty="0" smtClean="0"/>
              <a:t>(</a:t>
            </a:r>
            <a:r>
              <a:rPr lang="en-US" sz="2400" dirty="0" err="1" smtClean="0"/>
              <a:t>Salmo</a:t>
            </a:r>
            <a:r>
              <a:rPr lang="en-US" sz="2400" dirty="0" smtClean="0"/>
              <a:t> </a:t>
            </a:r>
            <a:r>
              <a:rPr lang="en-US" sz="2400" dirty="0"/>
              <a:t>107:28-30</a:t>
            </a:r>
            <a:r>
              <a:rPr lang="en-US" sz="2400" dirty="0" smtClean="0"/>
              <a:t>).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484180" y="199112"/>
            <a:ext cx="54601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 ORAÇÃO ACALMA AS TEMPESTADES NOS RELACIONAMENTOS FAMILIARES!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801378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10485" y="1707046"/>
            <a:ext cx="484550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 </a:t>
            </a:r>
            <a:r>
              <a:rPr lang="en-US" sz="4000" dirty="0" err="1" smtClean="0"/>
              <a:t>oração</a:t>
            </a:r>
            <a:r>
              <a:rPr lang="en-US" sz="4000" dirty="0" smtClean="0"/>
              <a:t> </a:t>
            </a:r>
            <a:r>
              <a:rPr lang="en-US" sz="4000" dirty="0" err="1" smtClean="0"/>
              <a:t>produz</a:t>
            </a:r>
            <a:r>
              <a:rPr lang="en-US" sz="4000" dirty="0" smtClean="0"/>
              <a:t> </a:t>
            </a:r>
            <a:r>
              <a:rPr lang="en-US" sz="4000" dirty="0" err="1" smtClean="0"/>
              <a:t>uma</a:t>
            </a:r>
            <a:r>
              <a:rPr lang="en-US" sz="4000" dirty="0" smtClean="0"/>
              <a:t> </a:t>
            </a:r>
            <a:r>
              <a:rPr lang="en-US" sz="4000" dirty="0" err="1" smtClean="0"/>
              <a:t>relação</a:t>
            </a:r>
            <a:r>
              <a:rPr lang="en-US" sz="4000" dirty="0" smtClean="0"/>
              <a:t> de </a:t>
            </a:r>
            <a:r>
              <a:rPr lang="en-US" sz="4000" dirty="0" err="1" smtClean="0"/>
              <a:t>perdão</a:t>
            </a:r>
            <a:r>
              <a:rPr lang="en-US" sz="4000" dirty="0" smtClean="0"/>
              <a:t> e </a:t>
            </a:r>
            <a:r>
              <a:rPr lang="en-US" sz="4000" dirty="0" err="1" smtClean="0"/>
              <a:t>cura</a:t>
            </a:r>
            <a:r>
              <a:rPr lang="en-US" sz="4000" dirty="0" smtClean="0"/>
              <a:t> </a:t>
            </a:r>
            <a:r>
              <a:rPr lang="en-US" sz="4000" dirty="0" err="1" smtClean="0"/>
              <a:t>quando</a:t>
            </a:r>
            <a:r>
              <a:rPr lang="en-US" sz="4000" dirty="0" smtClean="0"/>
              <a:t> </a:t>
            </a:r>
            <a:r>
              <a:rPr lang="en-US" sz="4000" dirty="0" err="1" smtClean="0"/>
              <a:t>seu</a:t>
            </a:r>
            <a:r>
              <a:rPr lang="en-US" sz="4000" dirty="0" smtClean="0"/>
              <a:t> </a:t>
            </a:r>
            <a:r>
              <a:rPr lang="en-US" sz="4000" dirty="0" err="1" smtClean="0"/>
              <a:t>propósito</a:t>
            </a:r>
            <a:r>
              <a:rPr lang="en-US" sz="4000" dirty="0" smtClean="0"/>
              <a:t> </a:t>
            </a:r>
            <a:r>
              <a:rPr lang="en-US" sz="4000" dirty="0" err="1" smtClean="0"/>
              <a:t>é</a:t>
            </a:r>
            <a:r>
              <a:rPr lang="en-US" sz="4000" dirty="0" smtClean="0"/>
              <a:t> </a:t>
            </a:r>
            <a:r>
              <a:rPr lang="en-US" sz="4000" dirty="0" err="1" smtClean="0"/>
              <a:t>nos</a:t>
            </a:r>
            <a:r>
              <a:rPr lang="en-US" sz="4000" dirty="0" smtClean="0"/>
              <a:t> </a:t>
            </a:r>
            <a:r>
              <a:rPr lang="en-US" sz="4000" dirty="0" err="1" smtClean="0"/>
              <a:t>fazer</a:t>
            </a:r>
            <a:r>
              <a:rPr lang="en-US" sz="4000" dirty="0" smtClean="0"/>
              <a:t> </a:t>
            </a:r>
            <a:r>
              <a:rPr lang="en-US" sz="4000" dirty="0" err="1" smtClean="0"/>
              <a:t>depender</a:t>
            </a:r>
            <a:r>
              <a:rPr lang="en-US" sz="4000" dirty="0" smtClean="0"/>
              <a:t> de Cristo!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14662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86242" y="564341"/>
            <a:ext cx="479028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/>
              <a:t>Portanto</a:t>
            </a:r>
            <a:r>
              <a:rPr lang="en-US" sz="3200" dirty="0"/>
              <a:t>, </a:t>
            </a:r>
            <a:r>
              <a:rPr lang="en-US" sz="3200" b="1" dirty="0" err="1"/>
              <a:t>confessem</a:t>
            </a:r>
            <a:r>
              <a:rPr lang="en-US" sz="3200" b="1" dirty="0"/>
              <a:t> </a:t>
            </a:r>
            <a:r>
              <a:rPr lang="en-US" sz="3200" b="1" dirty="0" err="1"/>
              <a:t>os</a:t>
            </a:r>
            <a:r>
              <a:rPr lang="en-US" sz="3200" b="1" dirty="0"/>
              <a:t> </a:t>
            </a:r>
            <a:r>
              <a:rPr lang="en-US" sz="3200" b="1" dirty="0" err="1"/>
              <a:t>seus</a:t>
            </a:r>
            <a:r>
              <a:rPr lang="en-US" sz="3200" b="1" dirty="0"/>
              <a:t> </a:t>
            </a:r>
            <a:r>
              <a:rPr lang="en-US" sz="3200" b="1" dirty="0" err="1"/>
              <a:t>pecados</a:t>
            </a:r>
            <a:r>
              <a:rPr lang="en-US" sz="3200" b="1" dirty="0"/>
              <a:t> </a:t>
            </a:r>
            <a:r>
              <a:rPr lang="en-US" sz="3200" b="1" dirty="0" err="1"/>
              <a:t>uns</a:t>
            </a:r>
            <a:r>
              <a:rPr lang="en-US" sz="3200" b="1" dirty="0"/>
              <a:t> </a:t>
            </a:r>
            <a:r>
              <a:rPr lang="en-US" sz="3200" b="1" dirty="0" err="1"/>
              <a:t>aos</a:t>
            </a:r>
            <a:r>
              <a:rPr lang="en-US" sz="3200" b="1" dirty="0"/>
              <a:t> outros e </a:t>
            </a:r>
            <a:r>
              <a:rPr lang="en-US" sz="3200" b="1" dirty="0" err="1"/>
              <a:t>orem</a:t>
            </a:r>
            <a:r>
              <a:rPr lang="en-US" sz="3200" b="1" dirty="0"/>
              <a:t> </a:t>
            </a:r>
            <a:r>
              <a:rPr lang="en-US" sz="3200" b="1" dirty="0" err="1"/>
              <a:t>uns</a:t>
            </a:r>
            <a:r>
              <a:rPr lang="en-US" sz="3200" b="1" dirty="0"/>
              <a:t> </a:t>
            </a:r>
            <a:r>
              <a:rPr lang="en-US" sz="3200" b="1" dirty="0" err="1"/>
              <a:t>pelos</a:t>
            </a:r>
            <a:r>
              <a:rPr lang="en-US" sz="3200" b="1" dirty="0"/>
              <a:t> outros </a:t>
            </a:r>
            <a:r>
              <a:rPr lang="en-US" sz="3200" b="1" dirty="0" err="1"/>
              <a:t>para</a:t>
            </a:r>
            <a:r>
              <a:rPr lang="en-US" sz="3200" b="1" dirty="0"/>
              <a:t> </a:t>
            </a:r>
            <a:r>
              <a:rPr lang="en-US" sz="3200" b="1" dirty="0" err="1"/>
              <a:t>serem</a:t>
            </a:r>
            <a:r>
              <a:rPr lang="en-US" sz="3200" b="1" dirty="0"/>
              <a:t> </a:t>
            </a:r>
            <a:r>
              <a:rPr lang="en-US" sz="3200" b="1" dirty="0" err="1"/>
              <a:t>curados</a:t>
            </a:r>
            <a:r>
              <a:rPr lang="en-US" sz="3200" b="1" dirty="0"/>
              <a:t>. </a:t>
            </a:r>
            <a:r>
              <a:rPr lang="en-US" sz="3200" dirty="0"/>
              <a:t>A </a:t>
            </a:r>
            <a:r>
              <a:rPr lang="en-US" sz="3200" dirty="0" err="1"/>
              <a:t>oração</a:t>
            </a:r>
            <a:r>
              <a:rPr lang="en-US" sz="3200" dirty="0"/>
              <a:t> de um </a:t>
            </a:r>
            <a:r>
              <a:rPr lang="en-US" sz="3200" dirty="0" err="1"/>
              <a:t>justo</a:t>
            </a:r>
            <a:r>
              <a:rPr lang="en-US" sz="3200" dirty="0"/>
              <a:t> </a:t>
            </a:r>
            <a:r>
              <a:rPr lang="en-US" sz="3200" dirty="0" err="1"/>
              <a:t>é</a:t>
            </a:r>
            <a:r>
              <a:rPr lang="en-US" sz="3200" dirty="0"/>
              <a:t> </a:t>
            </a:r>
            <a:r>
              <a:rPr lang="en-US" sz="3200" dirty="0" err="1"/>
              <a:t>poderosa</a:t>
            </a:r>
            <a:r>
              <a:rPr lang="en-US" sz="3200" dirty="0"/>
              <a:t> e </a:t>
            </a:r>
            <a:r>
              <a:rPr lang="en-US" sz="3200" dirty="0" err="1" smtClean="0"/>
              <a:t>eficaz</a:t>
            </a:r>
            <a:r>
              <a:rPr lang="en-US" sz="3200" dirty="0" smtClean="0"/>
              <a:t> </a:t>
            </a:r>
          </a:p>
          <a:p>
            <a:pPr algn="ctr"/>
            <a:r>
              <a:rPr lang="en-US" sz="3200" dirty="0" smtClean="0"/>
              <a:t>(</a:t>
            </a:r>
            <a:r>
              <a:rPr lang="en-US" sz="3200" dirty="0"/>
              <a:t>Tiago 5:16</a:t>
            </a:r>
            <a:r>
              <a:rPr lang="en-US" sz="3200" dirty="0" smtClean="0"/>
              <a:t>).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033517" y="4755712"/>
            <a:ext cx="27350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LEIA </a:t>
            </a:r>
          </a:p>
          <a:p>
            <a:pPr algn="ctr"/>
            <a:r>
              <a:rPr lang="en-US" sz="3600" dirty="0" smtClean="0"/>
              <a:t>MATEUS 6:12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89594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08573" y="1922956"/>
            <a:ext cx="81062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FAMÍLIA E 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  <a:p>
            <a:pPr algn="r"/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DIÁLOGO</a:t>
            </a:r>
            <a:endParaRPr lang="pt-BR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76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67503" y="181957"/>
            <a:ext cx="486278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A ORAÇÃO NOS AJUDA A OBTER PODER PARA VENCER O INIMIGO. 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err="1" smtClean="0"/>
              <a:t>Êxodo</a:t>
            </a:r>
            <a:r>
              <a:rPr lang="en-US" sz="3200" dirty="0" smtClean="0"/>
              <a:t> 17:11 </a:t>
            </a:r>
            <a:endParaRPr lang="en-US" sz="3200" dirty="0"/>
          </a:p>
          <a:p>
            <a:pPr algn="just"/>
            <a:r>
              <a:rPr lang="en-US" sz="2800" dirty="0" smtClean="0"/>
              <a:t>“E </a:t>
            </a:r>
            <a:r>
              <a:rPr lang="en-US" sz="2800" dirty="0" err="1"/>
              <a:t>acontecia</a:t>
            </a:r>
            <a:r>
              <a:rPr lang="en-US" sz="2800" dirty="0"/>
              <a:t> </a:t>
            </a:r>
            <a:r>
              <a:rPr lang="en-US" sz="2800" dirty="0" err="1"/>
              <a:t>que</a:t>
            </a:r>
            <a:r>
              <a:rPr lang="en-US" sz="2800" dirty="0"/>
              <a:t>, </a:t>
            </a:r>
            <a:r>
              <a:rPr lang="en-US" sz="2800" b="1" u="sng" dirty="0" err="1"/>
              <a:t>quando</a:t>
            </a:r>
            <a:r>
              <a:rPr lang="en-US" sz="2800" b="1" u="sng" dirty="0"/>
              <a:t> </a:t>
            </a:r>
            <a:r>
              <a:rPr lang="en-US" sz="2800" b="1" u="sng" dirty="0" err="1"/>
              <a:t>Moisés</a:t>
            </a:r>
            <a:r>
              <a:rPr lang="en-US" sz="2800" b="1" u="sng" dirty="0"/>
              <a:t> </a:t>
            </a:r>
            <a:r>
              <a:rPr lang="en-US" sz="2800" b="1" u="sng" dirty="0" err="1"/>
              <a:t>levantava</a:t>
            </a:r>
            <a:r>
              <a:rPr lang="en-US" sz="2800" b="1" u="sng" dirty="0"/>
              <a:t> a </a:t>
            </a:r>
            <a:r>
              <a:rPr lang="en-US" sz="2800" b="1" u="sng" dirty="0" err="1"/>
              <a:t>sua</a:t>
            </a:r>
            <a:r>
              <a:rPr lang="en-US" sz="2800" b="1" u="sng" dirty="0"/>
              <a:t> </a:t>
            </a:r>
            <a:r>
              <a:rPr lang="en-US" sz="2800" b="1" u="sng" dirty="0" err="1"/>
              <a:t>mão</a:t>
            </a:r>
            <a:r>
              <a:rPr lang="en-US" sz="2800" b="1" u="sng" dirty="0"/>
              <a:t>, Israel </a:t>
            </a:r>
            <a:r>
              <a:rPr lang="en-US" sz="2800" b="1" u="sng" dirty="0" err="1"/>
              <a:t>prevalecia</a:t>
            </a:r>
            <a:r>
              <a:rPr lang="en-US" sz="2800" b="1" u="sng" dirty="0"/>
              <a:t>; </a:t>
            </a:r>
            <a:r>
              <a:rPr lang="en-US" sz="2800" dirty="0"/>
              <a:t>mas </a:t>
            </a:r>
            <a:r>
              <a:rPr lang="en-US" sz="2800" dirty="0" err="1"/>
              <a:t>quando</a:t>
            </a:r>
            <a:r>
              <a:rPr lang="en-US" sz="2800" dirty="0"/>
              <a:t> </a:t>
            </a:r>
            <a:r>
              <a:rPr lang="en-US" sz="2800" dirty="0" err="1"/>
              <a:t>ele</a:t>
            </a:r>
            <a:r>
              <a:rPr lang="en-US" sz="2800" dirty="0"/>
              <a:t> </a:t>
            </a:r>
            <a:r>
              <a:rPr lang="en-US" sz="2800" dirty="0" err="1"/>
              <a:t>abaixava</a:t>
            </a:r>
            <a:r>
              <a:rPr lang="en-US" sz="2800" dirty="0"/>
              <a:t> a </a:t>
            </a:r>
            <a:r>
              <a:rPr lang="en-US" sz="2800" dirty="0" err="1"/>
              <a:t>sua</a:t>
            </a:r>
            <a:r>
              <a:rPr lang="en-US" sz="2800" dirty="0"/>
              <a:t> </a:t>
            </a:r>
            <a:r>
              <a:rPr lang="en-US" sz="2800" dirty="0" err="1"/>
              <a:t>mão</a:t>
            </a:r>
            <a:r>
              <a:rPr lang="en-US" sz="2800" dirty="0"/>
              <a:t>, </a:t>
            </a:r>
            <a:r>
              <a:rPr lang="en-US" sz="2800" dirty="0" err="1"/>
              <a:t>Amaleque</a:t>
            </a:r>
            <a:r>
              <a:rPr lang="en-US" sz="2800" dirty="0"/>
              <a:t> </a:t>
            </a:r>
            <a:r>
              <a:rPr lang="en-US" sz="2800" dirty="0" err="1" smtClean="0"/>
              <a:t>prevalecia</a:t>
            </a:r>
            <a:r>
              <a:rPr lang="en-US" sz="2800" dirty="0" smtClean="0"/>
              <a:t>”.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71029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62400" y="262953"/>
            <a:ext cx="48528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A ORAÇÃO NOS AJUDA A OBTER PODER PARA TERMOS LIVRAMENTOS.</a:t>
            </a:r>
          </a:p>
          <a:p>
            <a:endParaRPr lang="en-US" sz="2800" dirty="0"/>
          </a:p>
          <a:p>
            <a:pPr algn="ctr"/>
            <a:r>
              <a:rPr lang="en-US" sz="4000" dirty="0" smtClean="0"/>
              <a:t> Atos 12:5</a:t>
            </a:r>
          </a:p>
          <a:p>
            <a:pPr algn="just"/>
            <a:r>
              <a:rPr lang="en-US" sz="4000" dirty="0" smtClean="0"/>
              <a:t> </a:t>
            </a:r>
            <a:r>
              <a:rPr lang="en-US" sz="2800" dirty="0" smtClean="0"/>
              <a:t>“Pedro</a:t>
            </a:r>
            <a:r>
              <a:rPr lang="en-US" sz="2800" dirty="0"/>
              <a:t>, </a:t>
            </a:r>
            <a:r>
              <a:rPr lang="en-US" sz="2800" dirty="0" err="1"/>
              <a:t>pois</a:t>
            </a:r>
            <a:r>
              <a:rPr lang="en-US" sz="2800" dirty="0"/>
              <a:t>, era </a:t>
            </a:r>
            <a:r>
              <a:rPr lang="en-US" sz="2800" dirty="0" err="1"/>
              <a:t>guardado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prisão</a:t>
            </a:r>
            <a:r>
              <a:rPr lang="en-US" sz="2800" dirty="0"/>
              <a:t>; </a:t>
            </a:r>
            <a:r>
              <a:rPr lang="en-US" sz="2800" u="sng" dirty="0"/>
              <a:t>mas a </a:t>
            </a:r>
            <a:r>
              <a:rPr lang="en-US" sz="2800" u="sng" dirty="0" err="1"/>
              <a:t>igreja</a:t>
            </a:r>
            <a:r>
              <a:rPr lang="en-US" sz="2800" u="sng" dirty="0"/>
              <a:t> </a:t>
            </a:r>
            <a:r>
              <a:rPr lang="en-US" sz="2800" u="sng" dirty="0" err="1"/>
              <a:t>fazia</a:t>
            </a:r>
            <a:r>
              <a:rPr lang="en-US" sz="2800" u="sng" dirty="0"/>
              <a:t> </a:t>
            </a:r>
            <a:r>
              <a:rPr lang="en-US" sz="2800" u="sng" dirty="0" err="1"/>
              <a:t>contínua</a:t>
            </a:r>
            <a:r>
              <a:rPr lang="en-US" sz="2800" u="sng" dirty="0"/>
              <a:t> </a:t>
            </a:r>
            <a:r>
              <a:rPr lang="en-US" sz="2800" u="sng" dirty="0" err="1"/>
              <a:t>oração</a:t>
            </a:r>
            <a:r>
              <a:rPr lang="en-US" sz="2800" u="sng" dirty="0"/>
              <a:t> </a:t>
            </a:r>
            <a:r>
              <a:rPr lang="en-US" sz="2800" u="sng" dirty="0" err="1"/>
              <a:t>por</a:t>
            </a:r>
            <a:r>
              <a:rPr lang="en-US" sz="2800" u="sng" dirty="0"/>
              <a:t> </a:t>
            </a:r>
            <a:r>
              <a:rPr lang="en-US" sz="2800" u="sng" dirty="0" err="1"/>
              <a:t>ele</a:t>
            </a:r>
            <a:r>
              <a:rPr lang="en-US" sz="2800" u="sng" dirty="0"/>
              <a:t> a </a:t>
            </a:r>
            <a:r>
              <a:rPr lang="en-US" sz="2800" u="sng" dirty="0" smtClean="0"/>
              <a:t>Deus</a:t>
            </a:r>
            <a:r>
              <a:rPr lang="en-US" sz="2800" dirty="0" smtClean="0"/>
              <a:t>”.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52597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35969" y="0"/>
            <a:ext cx="4876801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A ORAÇÃO NOS FAZ OBTER PODER PARA ENFRENTAR DESAFIOS.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 </a:t>
            </a:r>
            <a:r>
              <a:rPr lang="en-US" sz="3200" dirty="0"/>
              <a:t>I Reis </a:t>
            </a:r>
            <a:r>
              <a:rPr lang="en-US" sz="3200" dirty="0" smtClean="0"/>
              <a:t>18:36 </a:t>
            </a:r>
          </a:p>
          <a:p>
            <a:pPr algn="just"/>
            <a:r>
              <a:rPr lang="en-US" sz="2400" dirty="0" smtClean="0"/>
              <a:t>“</a:t>
            </a:r>
            <a:r>
              <a:rPr lang="en-US" sz="2400" dirty="0" err="1" smtClean="0"/>
              <a:t>Sucedeu</a:t>
            </a:r>
            <a:r>
              <a:rPr lang="en-US" sz="2400" dirty="0" smtClean="0"/>
              <a:t> </a:t>
            </a:r>
            <a:r>
              <a:rPr lang="en-US" sz="2400" dirty="0" err="1"/>
              <a:t>que</a:t>
            </a:r>
            <a:r>
              <a:rPr lang="en-US" sz="2400" dirty="0"/>
              <a:t>, no </a:t>
            </a:r>
            <a:r>
              <a:rPr lang="en-US" sz="2400" dirty="0" err="1"/>
              <a:t>momento</a:t>
            </a:r>
            <a:r>
              <a:rPr lang="en-US" sz="2400" dirty="0"/>
              <a:t> de </a:t>
            </a:r>
            <a:r>
              <a:rPr lang="en-US" sz="2400" dirty="0" err="1"/>
              <a:t>ser</a:t>
            </a:r>
            <a:r>
              <a:rPr lang="en-US" sz="2400" dirty="0"/>
              <a:t> </a:t>
            </a:r>
            <a:r>
              <a:rPr lang="en-US" sz="2400" dirty="0" err="1"/>
              <a:t>oferecido</a:t>
            </a:r>
            <a:r>
              <a:rPr lang="en-US" sz="2400" dirty="0"/>
              <a:t> o </a:t>
            </a:r>
            <a:r>
              <a:rPr lang="en-US" sz="2400" dirty="0" err="1"/>
              <a:t>sacrifício</a:t>
            </a:r>
            <a:r>
              <a:rPr lang="en-US" sz="2400" dirty="0"/>
              <a:t> da </a:t>
            </a:r>
            <a:r>
              <a:rPr lang="en-US" sz="2400" dirty="0" err="1"/>
              <a:t>tarde</a:t>
            </a:r>
            <a:r>
              <a:rPr lang="en-US" sz="2400" dirty="0"/>
              <a:t>, o </a:t>
            </a:r>
            <a:r>
              <a:rPr lang="en-US" sz="2400" dirty="0" err="1"/>
              <a:t>profeta</a:t>
            </a:r>
            <a:r>
              <a:rPr lang="en-US" sz="2400" dirty="0"/>
              <a:t> Elias se </a:t>
            </a:r>
            <a:r>
              <a:rPr lang="en-US" sz="2400" dirty="0" err="1"/>
              <a:t>aproximou</a:t>
            </a:r>
            <a:r>
              <a:rPr lang="en-US" sz="2400" dirty="0"/>
              <a:t>, e </a:t>
            </a:r>
            <a:r>
              <a:rPr lang="en-US" sz="2400" dirty="0" err="1"/>
              <a:t>disse</a:t>
            </a:r>
            <a:r>
              <a:rPr lang="en-US" sz="2400" dirty="0"/>
              <a:t>: O SENHOR Deus de </a:t>
            </a:r>
            <a:r>
              <a:rPr lang="en-US" sz="2400" dirty="0" err="1"/>
              <a:t>Abraão</a:t>
            </a:r>
            <a:r>
              <a:rPr lang="en-US" sz="2400" dirty="0"/>
              <a:t>, de </a:t>
            </a:r>
            <a:r>
              <a:rPr lang="en-US" sz="2400" dirty="0" err="1"/>
              <a:t>Isaque</a:t>
            </a:r>
            <a:r>
              <a:rPr lang="en-US" sz="2400" dirty="0"/>
              <a:t> e de Israel, </a:t>
            </a:r>
            <a:r>
              <a:rPr lang="en-US" sz="2400" dirty="0" err="1"/>
              <a:t>manifeste</a:t>
            </a:r>
            <a:r>
              <a:rPr lang="en-US" sz="2400" dirty="0"/>
              <a:t>-se </a:t>
            </a:r>
            <a:r>
              <a:rPr lang="en-US" sz="2400" dirty="0" err="1"/>
              <a:t>hoje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tu</a:t>
            </a:r>
            <a:r>
              <a:rPr lang="en-US" sz="2400" dirty="0"/>
              <a:t> </a:t>
            </a:r>
            <a:r>
              <a:rPr lang="en-US" sz="2400" dirty="0" err="1"/>
              <a:t>és</a:t>
            </a:r>
            <a:r>
              <a:rPr lang="en-US" sz="2400" dirty="0"/>
              <a:t> Deus </a:t>
            </a:r>
            <a:r>
              <a:rPr lang="en-US" sz="2400" dirty="0" err="1"/>
              <a:t>em</a:t>
            </a:r>
            <a:r>
              <a:rPr lang="en-US" sz="2400" dirty="0"/>
              <a:t> Israel, e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eu</a:t>
            </a:r>
            <a:r>
              <a:rPr lang="en-US" sz="2400" dirty="0"/>
              <a:t> </a:t>
            </a:r>
            <a:r>
              <a:rPr lang="en-US" sz="2400" dirty="0" err="1"/>
              <a:t>sou</a:t>
            </a:r>
            <a:r>
              <a:rPr lang="en-US" sz="2400" dirty="0"/>
              <a:t> </a:t>
            </a:r>
            <a:r>
              <a:rPr lang="en-US" sz="2400" dirty="0" err="1"/>
              <a:t>teu</a:t>
            </a:r>
            <a:r>
              <a:rPr lang="en-US" sz="2400" dirty="0"/>
              <a:t> servo, e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u="sng" dirty="0" err="1"/>
              <a:t>conforme</a:t>
            </a:r>
            <a:r>
              <a:rPr lang="en-US" sz="2400" u="sng" dirty="0"/>
              <a:t> </a:t>
            </a:r>
            <a:r>
              <a:rPr lang="en-US" sz="2400" u="sng" dirty="0" err="1"/>
              <a:t>à</a:t>
            </a:r>
            <a:r>
              <a:rPr lang="en-US" sz="2400" u="sng" dirty="0"/>
              <a:t> </a:t>
            </a:r>
            <a:r>
              <a:rPr lang="en-US" sz="2400" u="sng" dirty="0" err="1"/>
              <a:t>tua</a:t>
            </a:r>
            <a:r>
              <a:rPr lang="en-US" sz="2400" u="sng" dirty="0"/>
              <a:t> </a:t>
            </a:r>
            <a:r>
              <a:rPr lang="en-US" sz="2400" u="sng" dirty="0" err="1"/>
              <a:t>palavra</a:t>
            </a:r>
            <a:r>
              <a:rPr lang="en-US" sz="2400" u="sng" dirty="0"/>
              <a:t> </a:t>
            </a:r>
            <a:r>
              <a:rPr lang="en-US" sz="2400" u="sng" dirty="0" err="1"/>
              <a:t>fiz</a:t>
            </a:r>
            <a:r>
              <a:rPr lang="en-US" sz="2400" u="sng" dirty="0"/>
              <a:t> </a:t>
            </a:r>
            <a:r>
              <a:rPr lang="en-US" sz="2400" u="sng" dirty="0" err="1"/>
              <a:t>todas</a:t>
            </a:r>
            <a:r>
              <a:rPr lang="en-US" sz="2400" u="sng" dirty="0"/>
              <a:t> </a:t>
            </a:r>
            <a:r>
              <a:rPr lang="en-US" sz="2400" u="sng" dirty="0" err="1"/>
              <a:t>estas</a:t>
            </a:r>
            <a:r>
              <a:rPr lang="en-US" sz="2400" u="sng" dirty="0"/>
              <a:t> </a:t>
            </a:r>
            <a:r>
              <a:rPr lang="en-US" sz="2400" u="sng" dirty="0" err="1" smtClean="0"/>
              <a:t>coisas</a:t>
            </a:r>
            <a:r>
              <a:rPr lang="en-US" sz="2400" dirty="0" smtClean="0"/>
              <a:t>”.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69435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2459178"/>
            <a:ext cx="7886700" cy="132556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CREIA</a:t>
            </a:r>
            <a:endParaRPr lang="en-US" sz="4800" dirty="0">
              <a:solidFill>
                <a:schemeClr val="bg1"/>
              </a:solidFill>
              <a:effectLst>
                <a:glow rad="101600">
                  <a:schemeClr val="tx1">
                    <a:alpha val="7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4168263"/>
            <a:ext cx="80073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>
                <a:latin typeface="+mj-lt"/>
              </a:rPr>
              <a:t>Você </a:t>
            </a:r>
            <a:r>
              <a:rPr lang="pt-BR" sz="2400" dirty="0" smtClean="0">
                <a:latin typeface="+mj-lt"/>
              </a:rPr>
              <a:t>precisa orar mais!</a:t>
            </a:r>
          </a:p>
          <a:p>
            <a:pPr marL="0" indent="0">
              <a:buNone/>
            </a:pPr>
            <a:endParaRPr lang="pt-BR" sz="2400" dirty="0">
              <a:latin typeface="+mj-lt"/>
            </a:endParaRPr>
          </a:p>
          <a:p>
            <a:pPr marL="0" indent="0">
              <a:buNone/>
            </a:pPr>
            <a:r>
              <a:rPr lang="pt-BR" sz="2400" dirty="0" smtClean="0">
                <a:latin typeface="+mj-lt"/>
              </a:rPr>
              <a:t>Sua família precisa orar mais!</a:t>
            </a:r>
          </a:p>
          <a:p>
            <a:pPr marL="0" indent="0">
              <a:buNone/>
            </a:pPr>
            <a:endParaRPr lang="pt-BR" sz="2400" dirty="0">
              <a:latin typeface="+mj-lt"/>
            </a:endParaRPr>
          </a:p>
          <a:p>
            <a:pPr marL="0" indent="0">
              <a:buNone/>
            </a:pPr>
            <a:r>
              <a:rPr lang="pt-BR" sz="2400" dirty="0" smtClean="0">
                <a:latin typeface="+mj-lt"/>
              </a:rPr>
              <a:t>Deus quer que vocês orem mais!</a:t>
            </a:r>
            <a:endParaRPr lang="pt-B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RESUMO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1625"/>
            <a:ext cx="4584481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latin typeface="+mj-lt"/>
              </a:rPr>
              <a:t>MARQUE V OU F </a:t>
            </a:r>
          </a:p>
          <a:p>
            <a:pPr marL="0" indent="0">
              <a:buNone/>
            </a:pPr>
            <a:endParaRPr lang="en-US" sz="24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+mj-lt"/>
              </a:rPr>
              <a:t> O </a:t>
            </a:r>
            <a:r>
              <a:rPr lang="en-US" sz="2400" dirty="0" err="1" smtClean="0">
                <a:latin typeface="+mj-lt"/>
              </a:rPr>
              <a:t>diálogo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em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minha</a:t>
            </a:r>
            <a:r>
              <a:rPr lang="en-US" sz="2400" dirty="0" smtClean="0">
                <a:latin typeface="+mj-lt"/>
              </a:rPr>
              <a:t> casa </a:t>
            </a:r>
            <a:r>
              <a:rPr lang="en-US" sz="2400" dirty="0" err="1" smtClean="0">
                <a:latin typeface="+mj-lt"/>
              </a:rPr>
              <a:t>é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perfeito</a:t>
            </a:r>
            <a:r>
              <a:rPr lang="en-US" sz="2400" dirty="0" smtClean="0">
                <a:latin typeface="+mj-lt"/>
              </a:rPr>
              <a:t>.</a:t>
            </a:r>
          </a:p>
          <a:p>
            <a:pPr marL="0" indent="0">
              <a:buNone/>
            </a:pPr>
            <a:endParaRPr lang="en-US" sz="24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Famílias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que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dialogam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mais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tendem</a:t>
            </a:r>
            <a:r>
              <a:rPr lang="en-US" sz="2400" dirty="0" smtClean="0">
                <a:latin typeface="+mj-lt"/>
              </a:rPr>
              <a:t> a </a:t>
            </a:r>
            <a:r>
              <a:rPr lang="en-US" sz="2400" dirty="0" err="1" smtClean="0">
                <a:latin typeface="+mj-lt"/>
              </a:rPr>
              <a:t>ter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melhor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qualidade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nos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relacionamentos</a:t>
            </a:r>
            <a:r>
              <a:rPr lang="en-US" sz="2400" dirty="0" smtClean="0">
                <a:latin typeface="+mj-lt"/>
              </a:rPr>
              <a:t>.</a:t>
            </a:r>
          </a:p>
          <a:p>
            <a:pPr marL="0" indent="0">
              <a:buNone/>
            </a:pPr>
            <a:endParaRPr lang="en-US" sz="24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+mj-lt"/>
              </a:rPr>
              <a:t> Deus fez o </a:t>
            </a:r>
            <a:r>
              <a:rPr lang="en-US" sz="2400" dirty="0" err="1" smtClean="0">
                <a:latin typeface="+mj-lt"/>
              </a:rPr>
              <a:t>homem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para</a:t>
            </a:r>
            <a:r>
              <a:rPr lang="en-US" sz="2400" dirty="0" smtClean="0">
                <a:latin typeface="+mj-lt"/>
              </a:rPr>
              <a:t> se </a:t>
            </a:r>
            <a:r>
              <a:rPr lang="en-US" sz="2400" dirty="0" err="1" smtClean="0">
                <a:latin typeface="+mj-lt"/>
              </a:rPr>
              <a:t>comunicar</a:t>
            </a:r>
            <a:r>
              <a:rPr lang="en-US" sz="2400" dirty="0" smtClean="0">
                <a:latin typeface="+mj-lt"/>
              </a:rPr>
              <a:t>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934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RESUMO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1625"/>
            <a:ext cx="479001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+mj-lt"/>
              </a:rPr>
              <a:t>MARQUE V OU F </a:t>
            </a:r>
          </a:p>
          <a:p>
            <a:pPr marL="0" indent="0">
              <a:buNone/>
            </a:pPr>
            <a:endParaRPr lang="en-US" sz="24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pt-BR" sz="2400" dirty="0" smtClean="0">
                <a:latin typeface="+mj-lt"/>
              </a:rPr>
              <a:t> </a:t>
            </a:r>
            <a:r>
              <a:rPr lang="pt-BR" sz="2400" dirty="0">
                <a:latin typeface="+mj-lt"/>
              </a:rPr>
              <a:t>O</a:t>
            </a:r>
            <a:r>
              <a:rPr lang="pt-BR" sz="2400" dirty="0" smtClean="0">
                <a:latin typeface="+mj-lt"/>
              </a:rPr>
              <a:t>rar é essencial para a felicidade espiritual. </a:t>
            </a:r>
          </a:p>
          <a:p>
            <a:pPr>
              <a:buFont typeface="Wingdings" panose="05000000000000000000" pitchFamily="2" charset="2"/>
              <a:buChar char="q"/>
            </a:pPr>
            <a:endParaRPr lang="pt-BR" sz="2400" dirty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pt-BR" sz="2400" dirty="0" smtClean="0">
                <a:latin typeface="+mj-lt"/>
              </a:rPr>
              <a:t>Quanto mais oração mais poder nos relacionamentos.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208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779" y="1794814"/>
            <a:ext cx="8117765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smtClean="0"/>
              <a:t>DESAFIO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658" y="3111011"/>
            <a:ext cx="8669457" cy="149145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+mj-lt"/>
              </a:rPr>
              <a:t>DESTA SEGUNDA-FEIRA ATÉ O PRÓXIMO DOMINGO</a:t>
            </a: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VOU ORAR </a:t>
            </a:r>
            <a:r>
              <a:rPr lang="en-US" b="1" dirty="0" smtClean="0">
                <a:latin typeface="+mj-lt"/>
              </a:rPr>
              <a:t>3 VEZES </a:t>
            </a:r>
            <a:r>
              <a:rPr lang="en-US" dirty="0" smtClean="0">
                <a:latin typeface="+mj-lt"/>
              </a:rPr>
              <a:t>POR DIA.</a:t>
            </a:r>
          </a:p>
          <a:p>
            <a:pPr marL="0" indent="0" algn="ctr">
              <a:buNone/>
            </a:pPr>
            <a:endParaRPr lang="en-US" sz="1600" dirty="0">
              <a:latin typeface="+mj-lt"/>
            </a:endParaRPr>
          </a:p>
          <a:p>
            <a:pPr marL="0" indent="0" algn="ctr">
              <a:buNone/>
            </a:pPr>
            <a:r>
              <a:rPr lang="en-US" dirty="0" smtClean="0">
                <a:latin typeface="+mj-lt"/>
              </a:rPr>
              <a:t>VOU REUNIR MINHA FAMÍLIA PARA </a:t>
            </a:r>
            <a:r>
              <a:rPr lang="en-US" b="1" dirty="0" smtClean="0">
                <a:latin typeface="+mj-lt"/>
              </a:rPr>
              <a:t>5 MINUTOS </a:t>
            </a:r>
            <a:r>
              <a:rPr lang="en-US" dirty="0" smtClean="0">
                <a:latin typeface="+mj-lt"/>
              </a:rPr>
              <a:t>DE ORAÇÃO DIÁRIOS. </a:t>
            </a:r>
          </a:p>
        </p:txBody>
      </p:sp>
    </p:spTree>
    <p:extLst>
      <p:ext uri="{BB962C8B-B14F-4D97-AF65-F5344CB8AC3E}">
        <p14:creationId xmlns:p14="http://schemas.microsoft.com/office/powerpoint/2010/main" val="417797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235" y="182505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PRÓXIMO ESTUDO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187" y="3317452"/>
            <a:ext cx="8229600" cy="3540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latin typeface="+mj-lt"/>
              </a:rPr>
              <a:t>QUAL SEU MAIOR MEDO? </a:t>
            </a:r>
          </a:p>
          <a:p>
            <a:pPr marL="0" indent="0" algn="ctr">
              <a:buNone/>
            </a:pPr>
            <a:endParaRPr lang="en-US" sz="3200" dirty="0" smtClean="0">
              <a:latin typeface="+mj-lt"/>
            </a:endParaRPr>
          </a:p>
          <a:p>
            <a:pPr marL="0" indent="0" algn="ctr">
              <a:buNone/>
            </a:pPr>
            <a:r>
              <a:rPr lang="en-US" sz="3200" dirty="0" smtClean="0">
                <a:latin typeface="+mj-lt"/>
              </a:rPr>
              <a:t>COMO VENCER O MEDO DA MORTE?</a:t>
            </a:r>
          </a:p>
        </p:txBody>
      </p:sp>
    </p:spTree>
    <p:extLst>
      <p:ext uri="{BB962C8B-B14F-4D97-AF65-F5344CB8AC3E}">
        <p14:creationId xmlns:p14="http://schemas.microsoft.com/office/powerpoint/2010/main" val="349928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1300" y="2409269"/>
            <a:ext cx="4013200" cy="11430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DESEJAMOS 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DEUS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DÊ UM NOVO TEMPO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A SUA FAMÍLIA!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182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899" y="1"/>
            <a:ext cx="10134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4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31171" y="906825"/>
            <a:ext cx="4097867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Helen Adams Keller </a:t>
            </a:r>
            <a:r>
              <a:rPr lang="en-US" sz="4400" dirty="0" err="1" smtClean="0"/>
              <a:t>foi</a:t>
            </a:r>
            <a:r>
              <a:rPr lang="en-US" sz="4400" dirty="0" smtClean="0"/>
              <a:t> </a:t>
            </a:r>
            <a:r>
              <a:rPr lang="en-US" sz="4400" dirty="0" err="1"/>
              <a:t>uma</a:t>
            </a:r>
            <a:r>
              <a:rPr lang="en-US" sz="4400" dirty="0"/>
              <a:t> </a:t>
            </a:r>
            <a:r>
              <a:rPr lang="en-US" sz="4400" dirty="0" err="1"/>
              <a:t>escritora</a:t>
            </a:r>
            <a:r>
              <a:rPr lang="en-US" sz="4400" dirty="0"/>
              <a:t>, </a:t>
            </a:r>
            <a:r>
              <a:rPr lang="en-US" sz="4400" dirty="0" err="1"/>
              <a:t>conferencista</a:t>
            </a:r>
            <a:r>
              <a:rPr lang="en-US" sz="4400" dirty="0"/>
              <a:t> e </a:t>
            </a:r>
            <a:r>
              <a:rPr lang="en-US" sz="4400" dirty="0" err="1"/>
              <a:t>ativista</a:t>
            </a:r>
            <a:r>
              <a:rPr lang="en-US" sz="4400" dirty="0"/>
              <a:t> social </a:t>
            </a:r>
            <a:r>
              <a:rPr lang="en-US" sz="4400" dirty="0" err="1"/>
              <a:t>americana</a:t>
            </a:r>
            <a:r>
              <a:rPr lang="en-US" sz="4400" dirty="0"/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763" y="1899985"/>
            <a:ext cx="2476032" cy="3079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4061180" y="54387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DETALHE: era </a:t>
            </a:r>
            <a:r>
              <a:rPr lang="en-US" sz="2400" dirty="0" err="1" smtClean="0"/>
              <a:t>surda</a:t>
            </a:r>
            <a:r>
              <a:rPr lang="en-US" sz="2400" dirty="0" smtClean="0"/>
              <a:t> </a:t>
            </a:r>
            <a:r>
              <a:rPr lang="en-US" sz="2400" dirty="0"/>
              <a:t>e </a:t>
            </a:r>
            <a:r>
              <a:rPr lang="en-US" sz="2400" dirty="0" err="1" smtClean="0"/>
              <a:t>cega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028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45878" y="297491"/>
            <a:ext cx="503065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“</a:t>
            </a:r>
            <a:r>
              <a:rPr lang="en-US" sz="2000" dirty="0" err="1" smtClean="0"/>
              <a:t>Eu</a:t>
            </a:r>
            <a:r>
              <a:rPr lang="en-US" sz="2000" dirty="0"/>
              <a:t>, </a:t>
            </a:r>
            <a:r>
              <a:rPr lang="en-US" sz="2000" dirty="0" err="1"/>
              <a:t>que</a:t>
            </a:r>
            <a:r>
              <a:rPr lang="en-US" sz="2000" dirty="0"/>
              <a:t> </a:t>
            </a:r>
            <a:r>
              <a:rPr lang="en-US" sz="2000" dirty="0" err="1"/>
              <a:t>sou</a:t>
            </a:r>
            <a:r>
              <a:rPr lang="en-US" sz="2000" dirty="0"/>
              <a:t> </a:t>
            </a:r>
            <a:r>
              <a:rPr lang="en-US" sz="2000" dirty="0" err="1"/>
              <a:t>cega</a:t>
            </a:r>
            <a:r>
              <a:rPr lang="en-US" sz="2000" dirty="0"/>
              <a:t>, </a:t>
            </a:r>
            <a:r>
              <a:rPr lang="en-US" sz="2000" dirty="0" err="1"/>
              <a:t>posso</a:t>
            </a:r>
            <a:r>
              <a:rPr lang="en-US" sz="2000" dirty="0"/>
              <a:t> </a:t>
            </a:r>
            <a:r>
              <a:rPr lang="en-US" sz="2000" dirty="0" err="1"/>
              <a:t>dar</a:t>
            </a:r>
            <a:r>
              <a:rPr lang="en-US" sz="2000" dirty="0"/>
              <a:t> </a:t>
            </a:r>
            <a:r>
              <a:rPr lang="en-US" sz="2000" dirty="0" err="1"/>
              <a:t>uma</a:t>
            </a:r>
            <a:r>
              <a:rPr lang="en-US" sz="2000" dirty="0"/>
              <a:t> </a:t>
            </a:r>
            <a:r>
              <a:rPr lang="en-US" sz="2000" dirty="0" err="1"/>
              <a:t>sugestão</a:t>
            </a:r>
            <a:r>
              <a:rPr lang="en-US" sz="2000" dirty="0"/>
              <a:t> </a:t>
            </a:r>
            <a:r>
              <a:rPr lang="en-US" sz="2000" dirty="0" err="1"/>
              <a:t>aos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</a:t>
            </a:r>
            <a:r>
              <a:rPr lang="en-US" sz="2000" dirty="0" err="1"/>
              <a:t>vêem</a:t>
            </a:r>
            <a:r>
              <a:rPr lang="en-US" sz="2000" dirty="0"/>
              <a:t> - um </a:t>
            </a:r>
            <a:r>
              <a:rPr lang="en-US" sz="2000" dirty="0" err="1"/>
              <a:t>conselho</a:t>
            </a:r>
            <a:r>
              <a:rPr lang="en-US" sz="2000" dirty="0"/>
              <a:t> </a:t>
            </a:r>
            <a:r>
              <a:rPr lang="en-US" sz="2000" dirty="0" err="1"/>
              <a:t>àqueles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</a:t>
            </a:r>
            <a:r>
              <a:rPr lang="en-US" sz="2000" dirty="0" err="1"/>
              <a:t>deveriam</a:t>
            </a:r>
            <a:r>
              <a:rPr lang="en-US" sz="2000" dirty="0"/>
              <a:t> </a:t>
            </a:r>
            <a:r>
              <a:rPr lang="en-US" sz="2000" dirty="0" err="1"/>
              <a:t>fazer</a:t>
            </a:r>
            <a:r>
              <a:rPr lang="en-US" sz="2000" dirty="0"/>
              <a:t> </a:t>
            </a:r>
            <a:r>
              <a:rPr lang="en-US" sz="2000" dirty="0" err="1"/>
              <a:t>completo</a:t>
            </a:r>
            <a:r>
              <a:rPr lang="en-US" sz="2000" dirty="0"/>
              <a:t> </a:t>
            </a:r>
            <a:r>
              <a:rPr lang="en-US" sz="2000" dirty="0" err="1"/>
              <a:t>uso</a:t>
            </a:r>
            <a:r>
              <a:rPr lang="en-US" sz="2000" dirty="0"/>
              <a:t> do </a:t>
            </a:r>
            <a:r>
              <a:rPr lang="en-US" sz="2000" dirty="0" err="1"/>
              <a:t>dom</a:t>
            </a:r>
            <a:r>
              <a:rPr lang="en-US" sz="2000" dirty="0"/>
              <a:t> da vista: </a:t>
            </a:r>
            <a:r>
              <a:rPr lang="en-US" sz="2000" b="1" dirty="0" err="1"/>
              <a:t>servi-vos</a:t>
            </a:r>
            <a:r>
              <a:rPr lang="en-US" sz="2000" b="1" dirty="0"/>
              <a:t> dos </a:t>
            </a:r>
            <a:r>
              <a:rPr lang="en-US" sz="2000" b="1" dirty="0" err="1"/>
              <a:t>vossos</a:t>
            </a:r>
            <a:r>
              <a:rPr lang="en-US" sz="2000" b="1" dirty="0"/>
              <a:t> </a:t>
            </a:r>
            <a:r>
              <a:rPr lang="en-US" sz="2000" b="1" dirty="0" err="1"/>
              <a:t>olhos</a:t>
            </a:r>
            <a:r>
              <a:rPr lang="en-US" sz="2000" b="1" dirty="0"/>
              <a:t> </a:t>
            </a:r>
            <a:r>
              <a:rPr lang="en-US" sz="2000" b="1" dirty="0" err="1"/>
              <a:t>como</a:t>
            </a:r>
            <a:r>
              <a:rPr lang="en-US" sz="2000" b="1" dirty="0"/>
              <a:t> se </a:t>
            </a:r>
            <a:r>
              <a:rPr lang="en-US" sz="2000" b="1" dirty="0" err="1"/>
              <a:t>amanhã</a:t>
            </a:r>
            <a:r>
              <a:rPr lang="en-US" sz="2000" b="1" dirty="0"/>
              <a:t> </a:t>
            </a:r>
            <a:r>
              <a:rPr lang="en-US" sz="2000" b="1" dirty="0" err="1"/>
              <a:t>fôsseis</a:t>
            </a:r>
            <a:r>
              <a:rPr lang="en-US" sz="2000" b="1" dirty="0"/>
              <a:t> </a:t>
            </a:r>
            <a:r>
              <a:rPr lang="en-US" sz="2000" b="1" dirty="0" err="1"/>
              <a:t>cegar</a:t>
            </a:r>
            <a:r>
              <a:rPr lang="en-US" sz="2000" b="1" dirty="0" smtClean="0"/>
              <a:t>.</a:t>
            </a:r>
          </a:p>
          <a:p>
            <a:pPr algn="just"/>
            <a:endParaRPr lang="en-US" sz="2000" b="1" dirty="0"/>
          </a:p>
          <a:p>
            <a:pPr algn="just"/>
            <a:r>
              <a:rPr lang="en-US" sz="2000" b="1" dirty="0" err="1" smtClean="0"/>
              <a:t>Ouvi</a:t>
            </a:r>
            <a:r>
              <a:rPr lang="en-US" sz="2000" b="1" dirty="0" smtClean="0"/>
              <a:t> </a:t>
            </a:r>
            <a:r>
              <a:rPr lang="en-US" sz="2000" b="1" dirty="0"/>
              <a:t>a </a:t>
            </a:r>
            <a:r>
              <a:rPr lang="en-US" sz="2000" b="1" dirty="0" err="1"/>
              <a:t>música</a:t>
            </a:r>
            <a:r>
              <a:rPr lang="en-US" sz="2000" b="1" dirty="0"/>
              <a:t> das </a:t>
            </a:r>
            <a:r>
              <a:rPr lang="en-US" sz="2000" b="1" dirty="0" err="1"/>
              <a:t>vozes</a:t>
            </a:r>
            <a:r>
              <a:rPr lang="en-US" sz="2000" b="1" dirty="0"/>
              <a:t>, o canto de </a:t>
            </a:r>
            <a:r>
              <a:rPr lang="en-US" sz="2000" b="1" dirty="0" err="1"/>
              <a:t>uma</a:t>
            </a:r>
            <a:r>
              <a:rPr lang="en-US" sz="2000" b="1" dirty="0"/>
              <a:t> </a:t>
            </a:r>
            <a:r>
              <a:rPr lang="en-US" sz="2000" b="1" dirty="0" err="1"/>
              <a:t>ave</a:t>
            </a:r>
            <a:r>
              <a:rPr lang="en-US" sz="2000" b="1" dirty="0"/>
              <a:t>, </a:t>
            </a:r>
            <a:r>
              <a:rPr lang="en-US" sz="2000" b="1" dirty="0" err="1"/>
              <a:t>os</a:t>
            </a:r>
            <a:r>
              <a:rPr lang="en-US" sz="2000" b="1" dirty="0"/>
              <a:t> </a:t>
            </a:r>
            <a:r>
              <a:rPr lang="en-US" sz="2000" b="1" dirty="0" err="1"/>
              <a:t>poderosos</a:t>
            </a:r>
            <a:r>
              <a:rPr lang="en-US" sz="2000" b="1" dirty="0"/>
              <a:t> </a:t>
            </a:r>
            <a:r>
              <a:rPr lang="en-US" sz="2000" b="1" dirty="0" err="1"/>
              <a:t>acordes</a:t>
            </a:r>
            <a:r>
              <a:rPr lang="en-US" sz="2000" b="1" dirty="0"/>
              <a:t> de </a:t>
            </a:r>
            <a:r>
              <a:rPr lang="en-US" sz="2000" b="1" dirty="0" err="1"/>
              <a:t>uma</a:t>
            </a:r>
            <a:r>
              <a:rPr lang="en-US" sz="2000" b="1" dirty="0"/>
              <a:t> </a:t>
            </a:r>
            <a:r>
              <a:rPr lang="en-US" sz="2000" b="1" dirty="0" err="1"/>
              <a:t>orquestra</a:t>
            </a:r>
            <a:r>
              <a:rPr lang="en-US" sz="2000" b="1" dirty="0"/>
              <a:t>, </a:t>
            </a:r>
            <a:r>
              <a:rPr lang="en-US" sz="2000" b="1" dirty="0" err="1"/>
              <a:t>como</a:t>
            </a:r>
            <a:r>
              <a:rPr lang="en-US" sz="2000" b="1" dirty="0"/>
              <a:t> se </a:t>
            </a:r>
            <a:r>
              <a:rPr lang="en-US" sz="2000" b="1" dirty="0" err="1"/>
              <a:t>amanhã</a:t>
            </a:r>
            <a:r>
              <a:rPr lang="en-US" sz="2000" b="1" dirty="0"/>
              <a:t> </a:t>
            </a:r>
            <a:r>
              <a:rPr lang="en-US" sz="2000" b="1" dirty="0" err="1"/>
              <a:t>fôsseis</a:t>
            </a:r>
            <a:r>
              <a:rPr lang="en-US" sz="2000" b="1" dirty="0"/>
              <a:t> </a:t>
            </a:r>
            <a:r>
              <a:rPr lang="en-US" sz="2000" b="1" dirty="0" err="1"/>
              <a:t>vítimas</a:t>
            </a:r>
            <a:r>
              <a:rPr lang="en-US" sz="2000" b="1" dirty="0"/>
              <a:t> da </a:t>
            </a:r>
            <a:r>
              <a:rPr lang="en-US" sz="2000" b="1" dirty="0" err="1"/>
              <a:t>surdez</a:t>
            </a:r>
            <a:r>
              <a:rPr lang="en-US" sz="2000" b="1" dirty="0"/>
              <a:t>.</a:t>
            </a:r>
          </a:p>
          <a:p>
            <a:pPr algn="just"/>
            <a:endParaRPr lang="en-US" sz="2000" b="1" dirty="0" smtClean="0"/>
          </a:p>
          <a:p>
            <a:pPr algn="just"/>
            <a:r>
              <a:rPr lang="en-US" sz="2000" b="1" dirty="0" err="1" smtClean="0"/>
              <a:t>Tocai</a:t>
            </a:r>
            <a:r>
              <a:rPr lang="en-US" sz="2000" b="1" dirty="0" smtClean="0"/>
              <a:t> </a:t>
            </a:r>
            <a:r>
              <a:rPr lang="en-US" sz="2000" b="1" dirty="0" err="1"/>
              <a:t>em</a:t>
            </a:r>
            <a:r>
              <a:rPr lang="en-US" sz="2000" b="1" dirty="0"/>
              <a:t> </a:t>
            </a:r>
            <a:r>
              <a:rPr lang="en-US" sz="2000" b="1" dirty="0" err="1"/>
              <a:t>tudo</a:t>
            </a:r>
            <a:r>
              <a:rPr lang="en-US" sz="2000" b="1" dirty="0"/>
              <a:t> </a:t>
            </a:r>
            <a:r>
              <a:rPr lang="en-US" sz="2000" b="1" dirty="0" err="1"/>
              <a:t>que</a:t>
            </a:r>
            <a:r>
              <a:rPr lang="en-US" sz="2000" b="1" dirty="0"/>
              <a:t> </a:t>
            </a:r>
            <a:r>
              <a:rPr lang="en-US" sz="2000" b="1" dirty="0" err="1"/>
              <a:t>desejais</a:t>
            </a:r>
            <a:r>
              <a:rPr lang="en-US" sz="2000" b="1" dirty="0"/>
              <a:t> </a:t>
            </a:r>
            <a:r>
              <a:rPr lang="en-US" sz="2000" b="1" dirty="0" err="1"/>
              <a:t>tocar</a:t>
            </a:r>
            <a:r>
              <a:rPr lang="en-US" sz="2000" b="1" dirty="0"/>
              <a:t>, </a:t>
            </a:r>
            <a:r>
              <a:rPr lang="en-US" sz="2000" b="1" dirty="0" err="1"/>
              <a:t>como</a:t>
            </a:r>
            <a:r>
              <a:rPr lang="en-US" sz="2000" b="1" dirty="0"/>
              <a:t> se </a:t>
            </a:r>
            <a:r>
              <a:rPr lang="en-US" sz="2000" b="1" dirty="0" err="1"/>
              <a:t>amanhã</a:t>
            </a:r>
            <a:r>
              <a:rPr lang="en-US" sz="2000" b="1" dirty="0"/>
              <a:t> </a:t>
            </a:r>
            <a:r>
              <a:rPr lang="en-US" sz="2000" b="1" dirty="0" err="1"/>
              <a:t>viésseis</a:t>
            </a:r>
            <a:r>
              <a:rPr lang="en-US" sz="2000" b="1" dirty="0"/>
              <a:t> a </a:t>
            </a:r>
            <a:r>
              <a:rPr lang="en-US" sz="2000" b="1" dirty="0" err="1"/>
              <a:t>ficar</a:t>
            </a:r>
            <a:r>
              <a:rPr lang="en-US" sz="2000" b="1" dirty="0"/>
              <a:t> </a:t>
            </a:r>
            <a:r>
              <a:rPr lang="en-US" sz="2000" b="1" dirty="0" err="1"/>
              <a:t>privado</a:t>
            </a:r>
            <a:r>
              <a:rPr lang="en-US" sz="2000" b="1" dirty="0"/>
              <a:t> da </a:t>
            </a:r>
            <a:r>
              <a:rPr lang="en-US" sz="2000" b="1" dirty="0" err="1"/>
              <a:t>faculdade</a:t>
            </a:r>
            <a:r>
              <a:rPr lang="en-US" sz="2000" b="1" dirty="0"/>
              <a:t> do </a:t>
            </a:r>
            <a:r>
              <a:rPr lang="en-US" sz="2000" b="1" dirty="0" err="1"/>
              <a:t>tato</a:t>
            </a:r>
            <a:r>
              <a:rPr lang="en-US" sz="2000" b="1" dirty="0"/>
              <a:t>.</a:t>
            </a:r>
          </a:p>
          <a:p>
            <a:pPr algn="just"/>
            <a:endParaRPr lang="en-US" sz="2000" b="1" dirty="0" smtClean="0"/>
          </a:p>
          <a:p>
            <a:pPr algn="just"/>
            <a:r>
              <a:rPr lang="en-US" sz="2000" b="1" dirty="0" err="1" smtClean="0"/>
              <a:t>Aspirai</a:t>
            </a:r>
            <a:r>
              <a:rPr lang="en-US" sz="2000" b="1" dirty="0" smtClean="0"/>
              <a:t> </a:t>
            </a:r>
            <a:r>
              <a:rPr lang="en-US" sz="2000" b="1" dirty="0"/>
              <a:t>o perfume das </a:t>
            </a:r>
            <a:r>
              <a:rPr lang="en-US" sz="2000" b="1" dirty="0" err="1"/>
              <a:t>flores</a:t>
            </a:r>
            <a:r>
              <a:rPr lang="en-US" sz="2000" b="1" dirty="0"/>
              <a:t>, </a:t>
            </a:r>
            <a:r>
              <a:rPr lang="en-US" sz="2000" b="1" dirty="0" err="1"/>
              <a:t>saboreai</a:t>
            </a:r>
            <a:r>
              <a:rPr lang="en-US" sz="2000" b="1" dirty="0"/>
              <a:t> com </a:t>
            </a:r>
            <a:r>
              <a:rPr lang="en-US" sz="2000" b="1" dirty="0" err="1"/>
              <a:t>deleite</a:t>
            </a:r>
            <a:r>
              <a:rPr lang="en-US" sz="2000" b="1" dirty="0"/>
              <a:t> </a:t>
            </a:r>
            <a:r>
              <a:rPr lang="en-US" sz="2000" b="1" dirty="0" err="1"/>
              <a:t>os</a:t>
            </a:r>
            <a:r>
              <a:rPr lang="en-US" sz="2000" b="1" dirty="0"/>
              <a:t> </a:t>
            </a:r>
            <a:r>
              <a:rPr lang="en-US" sz="2000" b="1" dirty="0" err="1"/>
              <a:t>vossos</a:t>
            </a:r>
            <a:r>
              <a:rPr lang="en-US" sz="2000" b="1" dirty="0"/>
              <a:t> </a:t>
            </a:r>
            <a:r>
              <a:rPr lang="en-US" sz="2000" b="1" dirty="0" err="1"/>
              <a:t>alimentos</a:t>
            </a:r>
            <a:r>
              <a:rPr lang="en-US" sz="2000" b="1" dirty="0"/>
              <a:t>, </a:t>
            </a:r>
            <a:r>
              <a:rPr lang="en-US" sz="2000" b="1" dirty="0" err="1"/>
              <a:t>como</a:t>
            </a:r>
            <a:r>
              <a:rPr lang="en-US" sz="2000" b="1" dirty="0"/>
              <a:t> se </a:t>
            </a:r>
            <a:r>
              <a:rPr lang="en-US" sz="2000" b="1" dirty="0" err="1"/>
              <a:t>amanhã</a:t>
            </a:r>
            <a:r>
              <a:rPr lang="en-US" sz="2000" b="1" dirty="0"/>
              <a:t> </a:t>
            </a:r>
            <a:r>
              <a:rPr lang="en-US" sz="2000" b="1" dirty="0" err="1"/>
              <a:t>perdêsseis</a:t>
            </a:r>
            <a:r>
              <a:rPr lang="en-US" sz="2000" b="1" dirty="0"/>
              <a:t> o </a:t>
            </a:r>
            <a:r>
              <a:rPr lang="en-US" sz="2000" b="1" dirty="0" err="1" smtClean="0"/>
              <a:t>olfato</a:t>
            </a:r>
            <a:r>
              <a:rPr lang="en-US" sz="2000" b="1" dirty="0" smtClean="0"/>
              <a:t> </a:t>
            </a:r>
            <a:r>
              <a:rPr lang="en-US" sz="2000" b="1" dirty="0"/>
              <a:t>e o </a:t>
            </a:r>
            <a:r>
              <a:rPr lang="en-US" sz="2000" b="1" dirty="0" err="1"/>
              <a:t>paladar</a:t>
            </a:r>
            <a:r>
              <a:rPr lang="en-US" sz="2000" b="1" dirty="0" smtClean="0"/>
              <a:t>.”</a:t>
            </a:r>
            <a:endParaRPr lang="en-US" sz="2000" b="1" dirty="0"/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Helen Keller</a:t>
            </a: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637" y="2268514"/>
            <a:ext cx="2062604" cy="2565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4864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4391" y="3093592"/>
            <a:ext cx="388700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/>
              <a:t>LEIA</a:t>
            </a:r>
            <a:endParaRPr lang="en-US" sz="3200" b="1" dirty="0" smtClean="0"/>
          </a:p>
          <a:p>
            <a:pPr algn="ctr"/>
            <a:r>
              <a:rPr lang="en-US" sz="3200" dirty="0" smtClean="0"/>
              <a:t>PROVÉRBIOS 11:14</a:t>
            </a:r>
          </a:p>
          <a:p>
            <a:pPr algn="ctr"/>
            <a:r>
              <a:rPr lang="en-US" sz="3200" dirty="0" smtClean="0"/>
              <a:t>PROVÉRBIOS 15:22,23</a:t>
            </a:r>
          </a:p>
          <a:p>
            <a:pPr algn="ctr"/>
            <a:r>
              <a:rPr lang="en-US" sz="3200" dirty="0" smtClean="0"/>
              <a:t>EFÉSIOS 4: 25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993931" y="232395"/>
            <a:ext cx="47832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DEUS FEZ O SER HUMANO PARA SE COMUNICAR!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520790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07105" y="151180"/>
            <a:ext cx="57368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QUAIS OS PRINCIPAIS PROBLEMAS DE COMUNICAÇÃO EM SUA FAMÍLIA ? 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3906779" y="1872020"/>
            <a:ext cx="4984974" cy="475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000" b="1" dirty="0" err="1" smtClean="0"/>
              <a:t>Generalizações</a:t>
            </a:r>
            <a:r>
              <a:rPr lang="en-US" sz="2000" b="1" dirty="0"/>
              <a:t>: </a:t>
            </a:r>
            <a:r>
              <a:rPr lang="en-US" sz="2000" b="1" dirty="0" err="1" smtClean="0"/>
              <a:t>sempre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nunca</a:t>
            </a:r>
            <a:r>
              <a:rPr lang="en-US" sz="2000" b="1" dirty="0" smtClean="0"/>
              <a:t>, com </a:t>
            </a:r>
            <a:r>
              <a:rPr lang="en-US" sz="2000" b="1" dirty="0" err="1"/>
              <a:t>certeza</a:t>
            </a:r>
            <a:r>
              <a:rPr lang="en-US" sz="2000" b="1" dirty="0"/>
              <a:t>, </a:t>
            </a:r>
            <a:r>
              <a:rPr lang="en-US" sz="2000" b="1" dirty="0" err="1"/>
              <a:t>em</a:t>
            </a:r>
            <a:r>
              <a:rPr lang="en-US" sz="2000" b="1" dirty="0"/>
              <a:t> </a:t>
            </a:r>
            <a:r>
              <a:rPr lang="en-US" sz="2000" b="1" dirty="0" err="1"/>
              <a:t>algum</a:t>
            </a:r>
            <a:r>
              <a:rPr lang="en-US" sz="2000" b="1" dirty="0"/>
              <a:t> </a:t>
            </a:r>
            <a:r>
              <a:rPr lang="en-US" sz="2000" b="1" dirty="0" err="1"/>
              <a:t>momento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possivelmente</a:t>
            </a:r>
            <a:r>
              <a:rPr lang="en-US" sz="2000" b="1" dirty="0"/>
              <a:t>, </a:t>
            </a:r>
            <a:r>
              <a:rPr lang="en-US" sz="2000" b="1" dirty="0" err="1"/>
              <a:t>alguma</a:t>
            </a:r>
            <a:r>
              <a:rPr lang="en-US" sz="2000" b="1" dirty="0"/>
              <a:t> </a:t>
            </a:r>
            <a:r>
              <a:rPr lang="en-US" sz="2000" b="1" dirty="0" err="1" smtClean="0"/>
              <a:t>vez</a:t>
            </a:r>
            <a:r>
              <a:rPr lang="en-US" sz="2000" b="1" dirty="0" smtClean="0"/>
              <a:t>;</a:t>
            </a:r>
          </a:p>
          <a:p>
            <a:pPr marL="342900" indent="-342900" algn="ctr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algn="ctr">
              <a:lnSpc>
                <a:spcPct val="110000"/>
              </a:lnSpc>
            </a:pPr>
            <a:r>
              <a:rPr lang="en-US" sz="2000" dirty="0" err="1" smtClean="0"/>
              <a:t>Julgamentos</a:t>
            </a:r>
            <a:r>
              <a:rPr lang="en-US" sz="2000" dirty="0" smtClean="0"/>
              <a:t> e </a:t>
            </a:r>
            <a:r>
              <a:rPr lang="en-US" sz="2000" dirty="0" err="1" smtClean="0"/>
              <a:t>críticas</a:t>
            </a:r>
            <a:r>
              <a:rPr lang="en-US" sz="2000" dirty="0" smtClean="0"/>
              <a:t>;</a:t>
            </a:r>
          </a:p>
          <a:p>
            <a:pPr marL="342900" indent="-342900" algn="ctr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600" dirty="0"/>
          </a:p>
          <a:p>
            <a:pPr algn="ctr">
              <a:lnSpc>
                <a:spcPct val="110000"/>
              </a:lnSpc>
            </a:pPr>
            <a:r>
              <a:rPr lang="en-US" sz="2000" b="1" dirty="0" err="1" smtClean="0"/>
              <a:t>Não</a:t>
            </a:r>
            <a:r>
              <a:rPr lang="en-US" sz="2000" b="1" dirty="0" smtClean="0"/>
              <a:t> </a:t>
            </a:r>
            <a:r>
              <a:rPr lang="en-US" sz="2000" b="1" dirty="0"/>
              <a:t>saber </a:t>
            </a:r>
            <a:r>
              <a:rPr lang="en-US" sz="2000" b="1" dirty="0" err="1" smtClean="0"/>
              <a:t>escutar</a:t>
            </a:r>
            <a:r>
              <a:rPr lang="en-US" sz="2000" b="1" dirty="0" smtClean="0"/>
              <a:t>;</a:t>
            </a:r>
          </a:p>
          <a:p>
            <a:pPr marL="342900" indent="-342900" algn="ctr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algn="ctr">
              <a:lnSpc>
                <a:spcPct val="110000"/>
              </a:lnSpc>
            </a:pPr>
            <a:r>
              <a:rPr lang="en-US" sz="2000" dirty="0" smtClean="0"/>
              <a:t>“</a:t>
            </a:r>
            <a:r>
              <a:rPr lang="en-US" sz="2000" dirty="0" err="1" smtClean="0"/>
              <a:t>Ressuscitar</a:t>
            </a:r>
            <a:r>
              <a:rPr lang="en-US" sz="2000" dirty="0" smtClean="0"/>
              <a:t> o </a:t>
            </a:r>
            <a:r>
              <a:rPr lang="en-US" sz="2000" dirty="0" err="1" smtClean="0"/>
              <a:t>passado</a:t>
            </a:r>
            <a:r>
              <a:rPr lang="en-US" sz="2000" dirty="0" smtClean="0"/>
              <a:t>”;</a:t>
            </a:r>
          </a:p>
          <a:p>
            <a:pPr marL="342900" indent="-342900" algn="ctr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600" dirty="0"/>
          </a:p>
          <a:p>
            <a:pPr algn="ctr">
              <a:lnSpc>
                <a:spcPct val="110000"/>
              </a:lnSpc>
            </a:pPr>
            <a:r>
              <a:rPr lang="en-US" sz="2000" b="1" dirty="0" smtClean="0"/>
              <a:t>A </a:t>
            </a:r>
            <a:r>
              <a:rPr lang="en-US" sz="2000" b="1" dirty="0" err="1"/>
              <a:t>criação</a:t>
            </a:r>
            <a:r>
              <a:rPr lang="en-US" sz="2000" b="1" dirty="0"/>
              <a:t> de </a:t>
            </a:r>
            <a:r>
              <a:rPr lang="en-US" sz="2000" b="1" dirty="0" err="1" smtClean="0"/>
              <a:t>apelidos</a:t>
            </a:r>
            <a:r>
              <a:rPr lang="en-US" sz="2000" b="1" dirty="0" smtClean="0"/>
              <a:t>;</a:t>
            </a:r>
          </a:p>
          <a:p>
            <a:pPr marL="342900" indent="-342900" algn="ctr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algn="ctr">
              <a:lnSpc>
                <a:spcPct val="110000"/>
              </a:lnSpc>
            </a:pPr>
            <a:r>
              <a:rPr lang="en-US" sz="2000" dirty="0" err="1" smtClean="0"/>
              <a:t>Mentiras</a:t>
            </a:r>
            <a:r>
              <a:rPr lang="en-US" sz="2000" dirty="0" smtClean="0"/>
              <a:t>;</a:t>
            </a:r>
          </a:p>
          <a:p>
            <a:pPr marL="342900" indent="-342900" algn="ctr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600" dirty="0"/>
          </a:p>
          <a:p>
            <a:pPr algn="ctr">
              <a:lnSpc>
                <a:spcPct val="110000"/>
              </a:lnSpc>
            </a:pPr>
            <a:r>
              <a:rPr lang="en-US" sz="2000" b="1" dirty="0" err="1" smtClean="0"/>
              <a:t>Acusasões</a:t>
            </a:r>
            <a:r>
              <a:rPr lang="en-US" sz="2000" b="1" dirty="0" smtClean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06423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90974" y="327547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/>
              <a:t>Se </a:t>
            </a:r>
            <a:r>
              <a:rPr lang="en-US" sz="2400" dirty="0" err="1"/>
              <a:t>você</a:t>
            </a:r>
            <a:r>
              <a:rPr lang="en-US" sz="2400" dirty="0"/>
              <a:t> </a:t>
            </a:r>
            <a:r>
              <a:rPr lang="en-US" sz="2400" dirty="0" err="1"/>
              <a:t>falar</a:t>
            </a:r>
            <a:r>
              <a:rPr lang="en-US" sz="2400" dirty="0"/>
              <a:t> com um </a:t>
            </a:r>
            <a:r>
              <a:rPr lang="en-US" sz="2400" dirty="0" err="1"/>
              <a:t>homem</a:t>
            </a:r>
            <a:r>
              <a:rPr lang="en-US" sz="2400" dirty="0"/>
              <a:t> </a:t>
            </a:r>
            <a:r>
              <a:rPr lang="en-US" sz="2400" dirty="0" err="1"/>
              <a:t>numa</a:t>
            </a:r>
            <a:r>
              <a:rPr lang="en-US" sz="2400" dirty="0"/>
              <a:t> </a:t>
            </a:r>
            <a:r>
              <a:rPr lang="en-US" sz="2400" dirty="0" err="1"/>
              <a:t>linguagem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ele</a:t>
            </a:r>
            <a:r>
              <a:rPr lang="en-US" sz="2400" dirty="0"/>
              <a:t> </a:t>
            </a:r>
            <a:r>
              <a:rPr lang="en-US" sz="2400" dirty="0" err="1"/>
              <a:t>compreende</a:t>
            </a:r>
            <a:r>
              <a:rPr lang="en-US" sz="2400" dirty="0"/>
              <a:t>, </a:t>
            </a:r>
            <a:r>
              <a:rPr lang="en-US" sz="2400" dirty="0" err="1"/>
              <a:t>isso</a:t>
            </a:r>
            <a:r>
              <a:rPr lang="en-US" sz="2400" dirty="0"/>
              <a:t> </a:t>
            </a:r>
            <a:r>
              <a:rPr lang="en-US" sz="2400" dirty="0" err="1"/>
              <a:t>entra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cabeça</a:t>
            </a:r>
            <a:r>
              <a:rPr lang="en-US" sz="2400" dirty="0"/>
              <a:t> dele. Se </a:t>
            </a:r>
            <a:r>
              <a:rPr lang="en-US" sz="2400" dirty="0" err="1"/>
              <a:t>você</a:t>
            </a:r>
            <a:r>
              <a:rPr lang="en-US" sz="2400" dirty="0"/>
              <a:t> </a:t>
            </a:r>
            <a:r>
              <a:rPr lang="en-US" sz="2400" dirty="0" err="1"/>
              <a:t>falar</a:t>
            </a:r>
            <a:r>
              <a:rPr lang="en-US" sz="2400" dirty="0"/>
              <a:t> com </a:t>
            </a:r>
            <a:r>
              <a:rPr lang="en-US" sz="2400" dirty="0" err="1"/>
              <a:t>ele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sua</a:t>
            </a:r>
            <a:r>
              <a:rPr lang="en-US" sz="2400" dirty="0"/>
              <a:t> </a:t>
            </a:r>
            <a:r>
              <a:rPr lang="en-US" sz="2400" dirty="0" err="1"/>
              <a:t>própria</a:t>
            </a:r>
            <a:r>
              <a:rPr lang="en-US" sz="2400" dirty="0"/>
              <a:t> </a:t>
            </a:r>
            <a:r>
              <a:rPr lang="en-US" sz="2400" dirty="0" err="1"/>
              <a:t>liguagem</a:t>
            </a:r>
            <a:r>
              <a:rPr lang="en-US" sz="2400" dirty="0"/>
              <a:t>, </a:t>
            </a:r>
            <a:r>
              <a:rPr lang="en-US" sz="2400" dirty="0" err="1"/>
              <a:t>você</a:t>
            </a:r>
            <a:r>
              <a:rPr lang="en-US" sz="2400" dirty="0"/>
              <a:t> </a:t>
            </a:r>
            <a:r>
              <a:rPr lang="en-US" sz="2400" dirty="0" err="1"/>
              <a:t>atinge</a:t>
            </a:r>
            <a:r>
              <a:rPr lang="en-US" sz="2400" dirty="0"/>
              <a:t> </a:t>
            </a:r>
            <a:r>
              <a:rPr lang="en-US" sz="2400" dirty="0" err="1"/>
              <a:t>seu</a:t>
            </a:r>
            <a:r>
              <a:rPr lang="en-US" sz="2400" dirty="0"/>
              <a:t> </a:t>
            </a:r>
            <a:r>
              <a:rPr lang="en-US" sz="2400" dirty="0" err="1"/>
              <a:t>coração</a:t>
            </a:r>
            <a:r>
              <a:rPr lang="en-US" sz="2400" dirty="0"/>
              <a:t>.</a:t>
            </a:r>
          </a:p>
          <a:p>
            <a:pPr algn="ctr"/>
            <a:endParaRPr lang="en-US" sz="2400" dirty="0"/>
          </a:p>
          <a:p>
            <a:pPr algn="ctr"/>
            <a:r>
              <a:rPr lang="en-US" sz="2000" i="1" dirty="0"/>
              <a:t>Nelson Mandela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86516" y="252654"/>
            <a:ext cx="5531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UMA BOA COMUNICAÇÃO COM OS FAMILIARES PODE PRODUZIR UMA REVOLUÇÃO SOCIAL! </a:t>
            </a:r>
          </a:p>
        </p:txBody>
      </p:sp>
    </p:spTree>
    <p:extLst>
      <p:ext uri="{BB962C8B-B14F-4D97-AF65-F5344CB8AC3E}">
        <p14:creationId xmlns:p14="http://schemas.microsoft.com/office/powerpoint/2010/main" val="3094522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74966" y="210792"/>
            <a:ext cx="50957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UMA BOA COMUNICAÇÃO COM </a:t>
            </a:r>
            <a:r>
              <a:rPr lang="en-US" sz="3600" b="1" dirty="0" smtClean="0">
                <a:latin typeface="+mj-lt"/>
              </a:rPr>
              <a:t>DEUS</a:t>
            </a:r>
            <a:r>
              <a:rPr lang="en-US" sz="3600" b="1" dirty="0" smtClean="0"/>
              <a:t> PODE MUDAR SUA MENTE, SUAS EMOÇÕES, SUAS INTENÇÕES E SEU FUTURO!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384301" y="4251434"/>
            <a:ext cx="37856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LEIA</a:t>
            </a:r>
          </a:p>
          <a:p>
            <a:pPr algn="ctr"/>
            <a:r>
              <a:rPr lang="en-US" sz="3200" dirty="0" smtClean="0"/>
              <a:t> JEREMIAS 29:11 A 13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73445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936488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/>
              <a:t>Ser</a:t>
            </a:r>
            <a:r>
              <a:rPr lang="en-US" sz="5400" dirty="0" smtClean="0"/>
              <a:t> </a:t>
            </a:r>
            <a:r>
              <a:rPr lang="en-US" sz="5400" dirty="0" err="1" smtClean="0"/>
              <a:t>humano</a:t>
            </a:r>
            <a:r>
              <a:rPr lang="en-US" sz="5400" dirty="0" smtClean="0"/>
              <a:t> </a:t>
            </a:r>
            <a:r>
              <a:rPr lang="en-US" sz="5400" dirty="0" err="1" smtClean="0"/>
              <a:t>foi</a:t>
            </a:r>
            <a:r>
              <a:rPr lang="en-US" sz="5400" dirty="0" smtClean="0"/>
              <a:t> </a:t>
            </a:r>
            <a:r>
              <a:rPr lang="en-US" sz="5400" dirty="0" err="1" smtClean="0"/>
              <a:t>criado</a:t>
            </a:r>
            <a:r>
              <a:rPr lang="en-US" sz="5400" dirty="0" smtClean="0"/>
              <a:t> </a:t>
            </a:r>
            <a:r>
              <a:rPr lang="en-US" sz="5400" dirty="0" err="1" smtClean="0"/>
              <a:t>para</a:t>
            </a:r>
            <a:r>
              <a:rPr lang="en-US" sz="5400" dirty="0" smtClean="0"/>
              <a:t> se </a:t>
            </a:r>
            <a:r>
              <a:rPr lang="en-US" sz="5400" dirty="0" err="1" smtClean="0"/>
              <a:t>comunicar</a:t>
            </a:r>
            <a:r>
              <a:rPr lang="en-US" sz="5400" dirty="0" smtClean="0"/>
              <a:t> com Deus!</a:t>
            </a:r>
          </a:p>
          <a:p>
            <a:pPr marL="457200" indent="-457200" algn="ctr">
              <a:buFontTx/>
              <a:buChar char="•"/>
            </a:pPr>
            <a:endParaRPr lang="en-US" sz="2400" dirty="0" smtClean="0"/>
          </a:p>
          <a:p>
            <a:pPr algn="ctr"/>
            <a:r>
              <a:rPr lang="en-US" sz="4000" b="1" dirty="0" smtClean="0"/>
              <a:t>LEIA </a:t>
            </a:r>
          </a:p>
          <a:p>
            <a:pPr algn="ctr"/>
            <a:r>
              <a:rPr lang="en-US" sz="4000" dirty="0" smtClean="0"/>
              <a:t>HEBREUS 1:1 e 2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243530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6830</TotalTime>
  <Words>926</Words>
  <Application>Microsoft Office PowerPoint</Application>
  <PresentationFormat>Apresentação na tela (4:3)</PresentationFormat>
  <Paragraphs>112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Franklin Gothic Medium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CREIA</vt:lpstr>
      <vt:lpstr>RESUMO</vt:lpstr>
      <vt:lpstr>RESUMO</vt:lpstr>
      <vt:lpstr>DESAFIO</vt:lpstr>
      <vt:lpstr>PRÓXIMO ESTUDO</vt:lpstr>
      <vt:lpstr>DESEJAMOS  QUE DEUS DÊ UM NOVO TEMPO PARA A SUA FAMÍLIA!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Aline Soares</dc:creator>
  <cp:lastModifiedBy>Fernanda Beatriz</cp:lastModifiedBy>
  <cp:revision>78</cp:revision>
  <dcterms:created xsi:type="dcterms:W3CDTF">2017-12-26T19:08:02Z</dcterms:created>
  <dcterms:modified xsi:type="dcterms:W3CDTF">2018-03-23T14:27:22Z</dcterms:modified>
</cp:coreProperties>
</file>