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1" r:id="rId4"/>
    <p:sldId id="345" r:id="rId5"/>
    <p:sldId id="346" r:id="rId6"/>
    <p:sldId id="347" r:id="rId7"/>
    <p:sldId id="348" r:id="rId8"/>
    <p:sldId id="349" r:id="rId9"/>
    <p:sldId id="350" r:id="rId10"/>
    <p:sldId id="351" r:id="rId11"/>
    <p:sldId id="353" r:id="rId12"/>
    <p:sldId id="352" r:id="rId13"/>
    <p:sldId id="354" r:id="rId14"/>
    <p:sldId id="355" r:id="rId15"/>
    <p:sldId id="356" r:id="rId16"/>
    <p:sldId id="357" r:id="rId17"/>
    <p:sldId id="360" r:id="rId18"/>
    <p:sldId id="363" r:id="rId19"/>
    <p:sldId id="361" r:id="rId20"/>
    <p:sldId id="362" r:id="rId21"/>
    <p:sldId id="358" r:id="rId22"/>
    <p:sldId id="359" r:id="rId23"/>
    <p:sldId id="312" r:id="rId24"/>
    <p:sldId id="299" r:id="rId25"/>
    <p:sldId id="313" r:id="rId26"/>
    <p:sldId id="300" r:id="rId27"/>
    <p:sldId id="301" r:id="rId28"/>
    <p:sldId id="302" r:id="rId29"/>
    <p:sldId id="279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7449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199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545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7556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7027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978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9505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1100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7944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6325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8942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252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899" y="1"/>
            <a:ext cx="10134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9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35366" y="1266062"/>
            <a:ext cx="43483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O DOM DE CADA UM EDIFICA A VIDA DE TODA A FAMÍLIA!</a:t>
            </a:r>
          </a:p>
          <a:p>
            <a:pPr marL="342900" indent="-342900" algn="ctr">
              <a:buFontTx/>
              <a:buChar char="•"/>
            </a:pPr>
            <a:endParaRPr lang="en-US" sz="3600" dirty="0"/>
          </a:p>
          <a:p>
            <a:pPr marL="342900" indent="-342900" algn="ctr">
              <a:buFontTx/>
              <a:buChar char="•"/>
            </a:pPr>
            <a:endParaRPr lang="en-US" sz="3600" dirty="0" smtClean="0"/>
          </a:p>
          <a:p>
            <a:pPr algn="ctr"/>
            <a:r>
              <a:rPr lang="en-US" sz="3600" b="1" dirty="0" smtClean="0"/>
              <a:t>LEIA</a:t>
            </a:r>
          </a:p>
          <a:p>
            <a:pPr algn="ctr"/>
            <a:r>
              <a:rPr lang="en-US" sz="3600" dirty="0" smtClean="0"/>
              <a:t> ROMANOS 12: 6 E 7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676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55734" y="2893817"/>
            <a:ext cx="569129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Cuidado</a:t>
            </a:r>
            <a:r>
              <a:rPr lang="en-US" sz="2400" dirty="0" smtClean="0"/>
              <a:t> e </a:t>
            </a:r>
            <a:r>
              <a:rPr lang="en-US" sz="2400" dirty="0" err="1" smtClean="0"/>
              <a:t>educação</a:t>
            </a:r>
            <a:r>
              <a:rPr lang="en-US" sz="2400" dirty="0" smtClean="0"/>
              <a:t> dos </a:t>
            </a:r>
            <a:r>
              <a:rPr lang="en-US" sz="2400" dirty="0" err="1" smtClean="0"/>
              <a:t>filhos</a:t>
            </a:r>
            <a:r>
              <a:rPr lang="en-US" sz="2400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Cuidado</a:t>
            </a:r>
            <a:r>
              <a:rPr lang="en-US" sz="2400" dirty="0" smtClean="0"/>
              <a:t> com a casa;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Despesas</a:t>
            </a:r>
            <a:r>
              <a:rPr lang="en-US" sz="2400" dirty="0" smtClean="0"/>
              <a:t> </a:t>
            </a:r>
            <a:r>
              <a:rPr lang="en-US" sz="2400" dirty="0" err="1" smtClean="0"/>
              <a:t>domésticas</a:t>
            </a:r>
            <a:r>
              <a:rPr lang="en-US" sz="2400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Criação</a:t>
            </a:r>
            <a:r>
              <a:rPr lang="en-US" sz="2400" dirty="0" smtClean="0"/>
              <a:t> das leis para o </a:t>
            </a:r>
            <a:r>
              <a:rPr lang="en-US" sz="2400" dirty="0" err="1" smtClean="0"/>
              <a:t>convívio</a:t>
            </a:r>
            <a:r>
              <a:rPr lang="en-US" sz="2400" dirty="0" smtClean="0"/>
              <a:t> no lar;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Garantia</a:t>
            </a:r>
            <a:r>
              <a:rPr lang="en-US" sz="2400" dirty="0" smtClean="0"/>
              <a:t> de que as leis </a:t>
            </a:r>
            <a:r>
              <a:rPr lang="en-US" sz="2400" dirty="0" err="1" smtClean="0"/>
              <a:t>estão</a:t>
            </a:r>
            <a:r>
              <a:rPr lang="en-US" sz="2400" dirty="0" smtClean="0"/>
              <a:t> </a:t>
            </a:r>
            <a:r>
              <a:rPr lang="en-US" sz="2400" dirty="0" err="1" smtClean="0"/>
              <a:t>sendo</a:t>
            </a:r>
            <a:r>
              <a:rPr lang="en-US" sz="2400" dirty="0" smtClean="0"/>
              <a:t> </a:t>
            </a:r>
            <a:r>
              <a:rPr lang="en-US" sz="2400" dirty="0" err="1" smtClean="0"/>
              <a:t>cumpridas</a:t>
            </a:r>
            <a:r>
              <a:rPr lang="en-US" sz="2400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Jogar</a:t>
            </a:r>
            <a:r>
              <a:rPr lang="en-US" sz="2400" dirty="0" smtClean="0"/>
              <a:t> o </a:t>
            </a:r>
            <a:r>
              <a:rPr lang="en-US" sz="2400" dirty="0" err="1" smtClean="0"/>
              <a:t>lixo</a:t>
            </a:r>
            <a:r>
              <a:rPr lang="en-US" sz="2400" dirty="0"/>
              <a:t>;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Ir</a:t>
            </a:r>
            <a:r>
              <a:rPr lang="en-US" sz="2400" dirty="0" smtClean="0"/>
              <a:t> </a:t>
            </a:r>
            <a:r>
              <a:rPr lang="en-US" sz="2400" dirty="0" err="1" smtClean="0"/>
              <a:t>às</a:t>
            </a:r>
            <a:r>
              <a:rPr lang="en-US" sz="2400" dirty="0" smtClean="0"/>
              <a:t> </a:t>
            </a:r>
            <a:r>
              <a:rPr lang="en-US" sz="2400" dirty="0" err="1" smtClean="0"/>
              <a:t>reuniões</a:t>
            </a:r>
            <a:r>
              <a:rPr lang="en-US" sz="2400" dirty="0" smtClean="0"/>
              <a:t> </a:t>
            </a:r>
            <a:r>
              <a:rPr lang="en-US" sz="2400" dirty="0" err="1" smtClean="0"/>
              <a:t>escolares</a:t>
            </a:r>
            <a:r>
              <a:rPr lang="en-US" sz="2400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Levar </a:t>
            </a:r>
            <a:r>
              <a:rPr lang="en-US" sz="2400" dirty="0" err="1" smtClean="0"/>
              <a:t>os</a:t>
            </a:r>
            <a:r>
              <a:rPr lang="en-US" sz="2400" dirty="0" smtClean="0"/>
              <a:t> </a:t>
            </a:r>
            <a:r>
              <a:rPr lang="en-US" sz="2400" dirty="0" err="1" smtClean="0"/>
              <a:t>filhos</a:t>
            </a:r>
            <a:r>
              <a:rPr lang="en-US" sz="2400" dirty="0" smtClean="0"/>
              <a:t> </a:t>
            </a:r>
            <a:r>
              <a:rPr lang="en-US" sz="2400" dirty="0" err="1" smtClean="0"/>
              <a:t>ao</a:t>
            </a:r>
            <a:r>
              <a:rPr lang="en-US" sz="2400" dirty="0" smtClean="0"/>
              <a:t> </a:t>
            </a:r>
            <a:r>
              <a:rPr lang="en-US" sz="2400" dirty="0" err="1" smtClean="0"/>
              <a:t>médico</a:t>
            </a:r>
            <a:r>
              <a:rPr lang="en-US" sz="2400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Oração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família</a:t>
            </a:r>
            <a:r>
              <a:rPr lang="en-US" sz="2400" dirty="0" smtClean="0"/>
              <a:t>;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67293" y="169636"/>
            <a:ext cx="53950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EM SUA CASA, POR QUEM CADA PAPEL SOCIAL ABAIXO </a:t>
            </a:r>
            <a:r>
              <a:rPr lang="en-US" sz="4000" b="1" dirty="0" err="1" smtClean="0"/>
              <a:t>É</a:t>
            </a:r>
            <a:r>
              <a:rPr lang="en-US" sz="4000" b="1" dirty="0" smtClean="0"/>
              <a:t> LIDERADO?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973001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7786" y="2044439"/>
            <a:ext cx="8313682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NA FAMÍLIA, NA SOCIEDADE OU NA IGREJA, DEUS DÁ DONS PARA CADA UM A FIM DE MANTER A UNIDADE E A ORGANIZAÇÃO NO EXERCÍCIOS DE PAPÉIS SOCIAIS E ESPIRITUAIS! 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b="1" dirty="0" smtClean="0"/>
              <a:t>LEIA </a:t>
            </a:r>
          </a:p>
          <a:p>
            <a:pPr algn="ctr"/>
            <a:r>
              <a:rPr lang="en-US" sz="2800" dirty="0" smtClean="0"/>
              <a:t>1 CORÍNTIOS 12:27-31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84365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7275" y="2283295"/>
            <a:ext cx="82926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 AMOR </a:t>
            </a:r>
            <a:r>
              <a:rPr lang="en-US" sz="2800" dirty="0" err="1" smtClean="0"/>
              <a:t>É</a:t>
            </a:r>
            <a:r>
              <a:rPr lang="en-US" sz="2800" dirty="0" smtClean="0"/>
              <a:t> A ÚNICA FORMA DE MANTERMOS NOSSA UNIÃO E MELHORARMOS A CONDIÇÃO DE VIDA DO NOSSO PRÓXIMO, A PARTIR DOS DONS QUE DEUS NOS DÁ!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441555" y="4157833"/>
            <a:ext cx="56906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LEIA </a:t>
            </a:r>
          </a:p>
          <a:p>
            <a:pPr algn="ctr"/>
            <a:r>
              <a:rPr lang="en-US" sz="2800" dirty="0" smtClean="0"/>
              <a:t>1 CORÍNTIOS 13: 1-8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23126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3676" y="1935517"/>
            <a:ext cx="8786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FAZER O BEM AO PRÓXIMO É A MELHOR FORMA DE FAZER BEM A SI MESMO!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337854" y="3012735"/>
            <a:ext cx="83031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“</a:t>
            </a:r>
            <a:r>
              <a:rPr lang="en-US" sz="2800" dirty="0" err="1"/>
              <a:t>Porque</a:t>
            </a:r>
            <a:r>
              <a:rPr lang="en-US" sz="2800" dirty="0"/>
              <a:t> </a:t>
            </a:r>
            <a:r>
              <a:rPr lang="en-US" sz="2800" dirty="0" err="1"/>
              <a:t>assim</a:t>
            </a:r>
            <a:r>
              <a:rPr lang="en-US" sz="2800" dirty="0"/>
              <a:t> </a:t>
            </a:r>
            <a:r>
              <a:rPr lang="en-US" sz="2800" dirty="0" err="1"/>
              <a:t>como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um </a:t>
            </a:r>
            <a:r>
              <a:rPr lang="en-US" sz="2800" dirty="0" err="1"/>
              <a:t>corpo</a:t>
            </a:r>
            <a:r>
              <a:rPr lang="en-US" sz="2800" dirty="0"/>
              <a:t> </a:t>
            </a:r>
            <a:r>
              <a:rPr lang="en-US" sz="2800" dirty="0" err="1"/>
              <a:t>temos</a:t>
            </a:r>
            <a:r>
              <a:rPr lang="en-US" sz="2800" dirty="0"/>
              <a:t> </a:t>
            </a:r>
            <a:r>
              <a:rPr lang="en-US" sz="2800" dirty="0" err="1"/>
              <a:t>muitos</a:t>
            </a:r>
            <a:r>
              <a:rPr lang="en-US" sz="2800" dirty="0"/>
              <a:t> </a:t>
            </a:r>
            <a:r>
              <a:rPr lang="en-US" sz="2800" dirty="0" err="1"/>
              <a:t>membros</a:t>
            </a:r>
            <a:r>
              <a:rPr lang="en-US" sz="2800" dirty="0"/>
              <a:t>, e </a:t>
            </a:r>
            <a:r>
              <a:rPr lang="en-US" sz="2800" dirty="0" err="1"/>
              <a:t>nem</a:t>
            </a:r>
            <a:r>
              <a:rPr lang="en-US" sz="2800" dirty="0"/>
              <a:t> </a:t>
            </a:r>
            <a:r>
              <a:rPr lang="en-US" sz="2800" dirty="0" err="1"/>
              <a:t>todos</a:t>
            </a:r>
            <a:r>
              <a:rPr lang="en-US" sz="2800" dirty="0"/>
              <a:t> </a:t>
            </a:r>
            <a:r>
              <a:rPr lang="en-US" sz="2800" dirty="0" err="1"/>
              <a:t>os</a:t>
            </a:r>
            <a:r>
              <a:rPr lang="en-US" sz="2800" dirty="0"/>
              <a:t> </a:t>
            </a:r>
            <a:r>
              <a:rPr lang="en-US" sz="2800" dirty="0" err="1"/>
              <a:t>membros</a:t>
            </a:r>
            <a:r>
              <a:rPr lang="en-US" sz="2800" dirty="0"/>
              <a:t> </a:t>
            </a:r>
            <a:r>
              <a:rPr lang="en-US" sz="2800" dirty="0" err="1"/>
              <a:t>têm</a:t>
            </a:r>
            <a:r>
              <a:rPr lang="en-US" sz="2800" dirty="0"/>
              <a:t> a </a:t>
            </a:r>
            <a:r>
              <a:rPr lang="en-US" sz="2800" dirty="0" err="1"/>
              <a:t>mesma</a:t>
            </a:r>
            <a:r>
              <a:rPr lang="en-US" sz="2800" dirty="0"/>
              <a:t> </a:t>
            </a:r>
            <a:r>
              <a:rPr lang="en-US" sz="2800" dirty="0" err="1"/>
              <a:t>operação</a:t>
            </a:r>
            <a:r>
              <a:rPr lang="en-US" sz="2800" dirty="0"/>
              <a:t>, </a:t>
            </a:r>
            <a:r>
              <a:rPr lang="en-US" sz="2800" dirty="0" err="1"/>
              <a:t>assim</a:t>
            </a:r>
            <a:r>
              <a:rPr lang="en-US" sz="2800" dirty="0"/>
              <a:t> </a:t>
            </a:r>
            <a:r>
              <a:rPr lang="en-US" sz="2800" dirty="0" err="1"/>
              <a:t>nós</a:t>
            </a:r>
            <a:r>
              <a:rPr lang="en-US" sz="2800" dirty="0"/>
              <a:t>, </a:t>
            </a:r>
            <a:r>
              <a:rPr lang="en-US" sz="2800" dirty="0" err="1"/>
              <a:t>que</a:t>
            </a:r>
            <a:r>
              <a:rPr lang="en-US" sz="2800" dirty="0"/>
              <a:t> </a:t>
            </a:r>
            <a:r>
              <a:rPr lang="en-US" sz="2800" dirty="0" err="1"/>
              <a:t>somos</a:t>
            </a:r>
            <a:r>
              <a:rPr lang="en-US" sz="2800" dirty="0"/>
              <a:t> </a:t>
            </a:r>
            <a:r>
              <a:rPr lang="en-US" sz="2800" dirty="0" err="1"/>
              <a:t>muitos</a:t>
            </a:r>
            <a:r>
              <a:rPr lang="en-US" sz="2800" dirty="0"/>
              <a:t>, </a:t>
            </a:r>
            <a:r>
              <a:rPr lang="en-US" sz="2800" dirty="0" err="1"/>
              <a:t>somos</a:t>
            </a:r>
            <a:r>
              <a:rPr lang="en-US" sz="2800" dirty="0"/>
              <a:t> um </a:t>
            </a:r>
            <a:r>
              <a:rPr lang="en-US" sz="2800" dirty="0" err="1"/>
              <a:t>só</a:t>
            </a:r>
            <a:r>
              <a:rPr lang="en-US" sz="2800" dirty="0"/>
              <a:t> </a:t>
            </a:r>
            <a:r>
              <a:rPr lang="en-US" sz="2800" dirty="0" err="1"/>
              <a:t>corpo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Cristo, mas </a:t>
            </a:r>
            <a:r>
              <a:rPr lang="en-US" sz="2800" dirty="0" err="1"/>
              <a:t>individualmente</a:t>
            </a:r>
            <a:r>
              <a:rPr lang="en-US" sz="2800" dirty="0"/>
              <a:t> </a:t>
            </a:r>
            <a:r>
              <a:rPr lang="en-US" sz="2800" dirty="0" err="1"/>
              <a:t>somos</a:t>
            </a:r>
            <a:r>
              <a:rPr lang="en-US" sz="2800" dirty="0"/>
              <a:t> </a:t>
            </a:r>
            <a:r>
              <a:rPr lang="en-US" sz="2800" dirty="0" err="1"/>
              <a:t>membros</a:t>
            </a:r>
            <a:r>
              <a:rPr lang="en-US" sz="2800" dirty="0"/>
              <a:t> </a:t>
            </a:r>
            <a:r>
              <a:rPr lang="en-US" sz="2800" dirty="0" err="1"/>
              <a:t>uns</a:t>
            </a:r>
            <a:r>
              <a:rPr lang="en-US" sz="2800" dirty="0"/>
              <a:t> dos outros.” (</a:t>
            </a:r>
            <a:r>
              <a:rPr lang="en-US" sz="2800" dirty="0" err="1"/>
              <a:t>Romanos</a:t>
            </a:r>
            <a:r>
              <a:rPr lang="en-US" sz="2800" dirty="0"/>
              <a:t> 12:4-5). </a:t>
            </a:r>
          </a:p>
        </p:txBody>
      </p:sp>
    </p:spTree>
    <p:extLst>
      <p:ext uri="{BB962C8B-B14F-4D97-AF65-F5344CB8AC3E}">
        <p14:creationId xmlns:p14="http://schemas.microsoft.com/office/powerpoint/2010/main" val="2460538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27425" y="2298076"/>
            <a:ext cx="6737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LEMBRE-SE:</a:t>
            </a:r>
            <a:endParaRPr lang="en-US" sz="4400" b="1" dirty="0"/>
          </a:p>
        </p:txBody>
      </p:sp>
      <p:sp>
        <p:nvSpPr>
          <p:cNvPr id="3" name="Rectangle 2"/>
          <p:cNvSpPr/>
          <p:nvPr/>
        </p:nvSpPr>
        <p:spPr>
          <a:xfrm>
            <a:off x="1537182" y="3091165"/>
            <a:ext cx="56912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/>
              <a:t>“Uma </a:t>
            </a:r>
            <a:r>
              <a:rPr lang="en-US" sz="4000" dirty="0" err="1"/>
              <a:t>mão</a:t>
            </a:r>
            <a:r>
              <a:rPr lang="en-US" sz="4000" dirty="0"/>
              <a:t> lava a </a:t>
            </a:r>
            <a:r>
              <a:rPr lang="en-US" sz="4000" dirty="0" err="1"/>
              <a:t>outra</a:t>
            </a:r>
            <a:r>
              <a:rPr lang="en-US" sz="4000" dirty="0"/>
              <a:t> e as </a:t>
            </a:r>
            <a:r>
              <a:rPr lang="en-US" sz="4000" dirty="0" err="1"/>
              <a:t>duas</a:t>
            </a:r>
            <a:r>
              <a:rPr lang="en-US" sz="4000" dirty="0"/>
              <a:t> </a:t>
            </a:r>
            <a:r>
              <a:rPr lang="en-US" sz="4000" dirty="0" err="1"/>
              <a:t>lavam</a:t>
            </a:r>
            <a:r>
              <a:rPr lang="en-US" sz="4000" dirty="0"/>
              <a:t> o </a:t>
            </a:r>
            <a:r>
              <a:rPr lang="en-US" sz="4000" dirty="0" err="1"/>
              <a:t>rosto</a:t>
            </a:r>
            <a:r>
              <a:rPr lang="en-US" sz="4000" dirty="0" smtClean="0"/>
              <a:t>”.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22413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20661" y="147145"/>
            <a:ext cx="524466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/>
              <a:t>Vejamos</a:t>
            </a:r>
            <a:r>
              <a:rPr lang="en-US" sz="3200" b="1" dirty="0"/>
              <a:t> </a:t>
            </a:r>
            <a:r>
              <a:rPr lang="en-US" sz="3200" b="1" dirty="0" err="1"/>
              <a:t>essa</a:t>
            </a:r>
            <a:r>
              <a:rPr lang="en-US" sz="3200" b="1" dirty="0"/>
              <a:t> </a:t>
            </a:r>
            <a:r>
              <a:rPr lang="en-US" sz="3200" b="1" dirty="0" err="1"/>
              <a:t>lista</a:t>
            </a:r>
            <a:r>
              <a:rPr lang="en-US" sz="3200" b="1" dirty="0"/>
              <a:t> de 30 dons </a:t>
            </a:r>
            <a:r>
              <a:rPr lang="en-US" sz="3200" b="1" dirty="0" err="1" smtClean="0"/>
              <a:t>espirituais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citados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Bíblia</a:t>
            </a:r>
            <a:r>
              <a:rPr lang="en-US" sz="3200" b="1" dirty="0" smtClean="0"/>
              <a:t> e </a:t>
            </a:r>
            <a:r>
              <a:rPr lang="en-US" sz="3200" b="1" dirty="0" err="1" smtClean="0"/>
              <a:t>sua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utilidade</a:t>
            </a:r>
            <a:r>
              <a:rPr lang="en-US" sz="3200" b="1" dirty="0" smtClean="0"/>
              <a:t> familiar e social:</a:t>
            </a:r>
          </a:p>
          <a:p>
            <a:r>
              <a:rPr lang="en-US" sz="2000" dirty="0" smtClean="0"/>
              <a:t> </a:t>
            </a:r>
          </a:p>
          <a:p>
            <a:endParaRPr lang="en-US" sz="2000" dirty="0" smtClean="0"/>
          </a:p>
          <a:p>
            <a:r>
              <a:rPr lang="en-US" sz="2000" b="1" dirty="0" err="1" smtClean="0">
                <a:solidFill>
                  <a:srgbClr val="FF0000"/>
                </a:solidFill>
              </a:rPr>
              <a:t>Romanos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12: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457200" indent="-457200">
              <a:buAutoNum type="arabicParenR"/>
            </a:pPr>
            <a:r>
              <a:rPr lang="en-US" sz="2000" dirty="0" err="1" smtClean="0"/>
              <a:t>Profecia</a:t>
            </a:r>
            <a:r>
              <a:rPr lang="en-US" sz="2000" dirty="0" smtClean="0"/>
              <a:t> </a:t>
            </a:r>
            <a:r>
              <a:rPr lang="en-US" sz="2000" dirty="0"/>
              <a:t>(</a:t>
            </a:r>
            <a:r>
              <a:rPr lang="en-US" sz="2000" dirty="0" err="1"/>
              <a:t>pregação</a:t>
            </a:r>
            <a:r>
              <a:rPr lang="en-US" sz="2000" dirty="0"/>
              <a:t>); </a:t>
            </a:r>
            <a:endParaRPr lang="en-US" sz="2000" dirty="0" smtClean="0"/>
          </a:p>
          <a:p>
            <a:pPr marL="457200" indent="-457200">
              <a:buAutoNum type="arabicParenR"/>
            </a:pPr>
            <a:r>
              <a:rPr lang="en-US" sz="2000" dirty="0" err="1" smtClean="0"/>
              <a:t>Serviço</a:t>
            </a:r>
            <a:r>
              <a:rPr lang="en-US" sz="2000" dirty="0" smtClean="0"/>
              <a:t> </a:t>
            </a:r>
            <a:r>
              <a:rPr lang="en-US" sz="2000" dirty="0"/>
              <a:t>(</a:t>
            </a:r>
            <a:r>
              <a:rPr lang="en-US" sz="2000" dirty="0" err="1"/>
              <a:t>ministério</a:t>
            </a:r>
            <a:r>
              <a:rPr lang="en-US" sz="2000" dirty="0"/>
              <a:t>); </a:t>
            </a:r>
            <a:endParaRPr lang="en-US" sz="2000" dirty="0" smtClean="0"/>
          </a:p>
          <a:p>
            <a:pPr marL="457200" indent="-457200">
              <a:buAutoNum type="arabicParenR"/>
            </a:pPr>
            <a:r>
              <a:rPr lang="en-US" sz="2000" dirty="0" err="1" smtClean="0"/>
              <a:t>Ensino</a:t>
            </a:r>
            <a:r>
              <a:rPr lang="en-US" sz="2000" dirty="0" smtClean="0"/>
              <a:t> </a:t>
            </a:r>
            <a:r>
              <a:rPr lang="en-US" sz="2000" dirty="0"/>
              <a:t>(</a:t>
            </a:r>
            <a:r>
              <a:rPr lang="en-US" sz="2000" dirty="0" err="1"/>
              <a:t>mestre</a:t>
            </a:r>
            <a:r>
              <a:rPr lang="en-US" sz="2000" dirty="0"/>
              <a:t>); </a:t>
            </a:r>
            <a:endParaRPr lang="en-US" sz="2000" dirty="0" smtClean="0"/>
          </a:p>
          <a:p>
            <a:pPr marL="457200" indent="-457200">
              <a:buAutoNum type="arabicParenR"/>
            </a:pPr>
            <a:r>
              <a:rPr lang="en-US" sz="2000" dirty="0" err="1" smtClean="0"/>
              <a:t>Exortação</a:t>
            </a:r>
            <a:r>
              <a:rPr lang="en-US" sz="2000" dirty="0" smtClean="0"/>
              <a:t> </a:t>
            </a:r>
            <a:r>
              <a:rPr lang="en-US" sz="2000" dirty="0"/>
              <a:t>(</a:t>
            </a:r>
            <a:r>
              <a:rPr lang="en-US" sz="2000" dirty="0" err="1"/>
              <a:t>estímulo</a:t>
            </a:r>
            <a:r>
              <a:rPr lang="en-US" sz="2000" dirty="0"/>
              <a:t> à </a:t>
            </a:r>
            <a:r>
              <a:rPr lang="en-US" sz="2000" dirty="0" err="1"/>
              <a:t>fé</a:t>
            </a:r>
            <a:r>
              <a:rPr lang="en-US" sz="2000" dirty="0"/>
              <a:t>, </a:t>
            </a:r>
            <a:r>
              <a:rPr lang="en-US" sz="2000" dirty="0" err="1"/>
              <a:t>encorajamento</a:t>
            </a:r>
            <a:r>
              <a:rPr lang="en-US" sz="2000" dirty="0"/>
              <a:t>); </a:t>
            </a:r>
            <a:endParaRPr lang="en-US" sz="2000" dirty="0" smtClean="0"/>
          </a:p>
          <a:p>
            <a:pPr marL="457200" indent="-457200">
              <a:buAutoNum type="arabicParenR"/>
            </a:pPr>
            <a:r>
              <a:rPr lang="en-US" sz="2000" dirty="0" err="1" smtClean="0"/>
              <a:t>Contribuição</a:t>
            </a:r>
            <a:r>
              <a:rPr lang="en-US" sz="2000" dirty="0" smtClean="0"/>
              <a:t> </a:t>
            </a:r>
            <a:r>
              <a:rPr lang="en-US" sz="2000" dirty="0"/>
              <a:t>(</a:t>
            </a:r>
            <a:r>
              <a:rPr lang="en-US" sz="2000" dirty="0" err="1"/>
              <a:t>doação</a:t>
            </a:r>
            <a:r>
              <a:rPr lang="en-US" sz="2000" dirty="0"/>
              <a:t>, </a:t>
            </a:r>
            <a:r>
              <a:rPr lang="en-US" sz="2000" dirty="0" err="1"/>
              <a:t>generosidade</a:t>
            </a:r>
            <a:r>
              <a:rPr lang="en-US" sz="2000" dirty="0" smtClean="0"/>
              <a:t>);</a:t>
            </a:r>
          </a:p>
          <a:p>
            <a:pPr marL="457200" indent="-457200">
              <a:buAutoNum type="arabicParenR"/>
            </a:pPr>
            <a:r>
              <a:rPr lang="en-US" sz="2000" dirty="0" err="1" smtClean="0"/>
              <a:t>Liderança</a:t>
            </a:r>
            <a:r>
              <a:rPr lang="en-US" sz="2000" dirty="0" smtClean="0"/>
              <a:t> </a:t>
            </a:r>
            <a:r>
              <a:rPr lang="en-US" sz="2000" dirty="0"/>
              <a:t>(</a:t>
            </a:r>
            <a:r>
              <a:rPr lang="en-US" sz="2000" dirty="0" err="1"/>
              <a:t>autoridade</a:t>
            </a:r>
            <a:r>
              <a:rPr lang="en-US" sz="2000" dirty="0"/>
              <a:t>, </a:t>
            </a:r>
            <a:r>
              <a:rPr lang="en-US" sz="2000" dirty="0" err="1"/>
              <a:t>governo</a:t>
            </a:r>
            <a:r>
              <a:rPr lang="en-US" sz="2000" dirty="0"/>
              <a:t>, </a:t>
            </a:r>
            <a:r>
              <a:rPr lang="en-US" sz="2000" dirty="0" err="1"/>
              <a:t>administração</a:t>
            </a:r>
            <a:r>
              <a:rPr lang="en-US" sz="2000" dirty="0"/>
              <a:t>); </a:t>
            </a:r>
            <a:endParaRPr lang="en-US" sz="2000" dirty="0" smtClean="0"/>
          </a:p>
          <a:p>
            <a:pPr marL="457200" indent="-457200">
              <a:buAutoNum type="arabicParenR"/>
            </a:pPr>
            <a:r>
              <a:rPr lang="en-US" sz="2000" dirty="0" err="1" smtClean="0"/>
              <a:t>Misericórdia</a:t>
            </a:r>
            <a:r>
              <a:rPr lang="en-US" sz="2000" dirty="0" smtClean="0"/>
              <a:t> </a:t>
            </a:r>
            <a:r>
              <a:rPr lang="en-US" sz="2000" dirty="0"/>
              <a:t>(</a:t>
            </a:r>
            <a:r>
              <a:rPr lang="en-US" sz="2000" dirty="0" err="1"/>
              <a:t>simpatia</a:t>
            </a:r>
            <a:r>
              <a:rPr lang="en-US" sz="2000" dirty="0"/>
              <a:t>, </a:t>
            </a:r>
            <a:r>
              <a:rPr lang="en-US" sz="2000" dirty="0" err="1"/>
              <a:t>consolo</a:t>
            </a:r>
            <a:r>
              <a:rPr lang="en-US" sz="2000" dirty="0"/>
              <a:t>, </a:t>
            </a:r>
            <a:r>
              <a:rPr lang="en-US" sz="2000" dirty="0" err="1"/>
              <a:t>bondade</a:t>
            </a:r>
            <a:r>
              <a:rPr lang="en-US" sz="2000" dirty="0"/>
              <a:t>); 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57030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46786" y="461786"/>
            <a:ext cx="492901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/>
              <a:t>Vejamos</a:t>
            </a:r>
            <a:r>
              <a:rPr lang="en-US" sz="3200" b="1" dirty="0"/>
              <a:t> </a:t>
            </a:r>
            <a:r>
              <a:rPr lang="en-US" sz="3200" b="1" dirty="0" err="1"/>
              <a:t>essa</a:t>
            </a:r>
            <a:r>
              <a:rPr lang="en-US" sz="3200" b="1" dirty="0"/>
              <a:t> </a:t>
            </a:r>
            <a:r>
              <a:rPr lang="en-US" sz="3200" b="1" dirty="0" err="1"/>
              <a:t>lista</a:t>
            </a:r>
            <a:r>
              <a:rPr lang="en-US" sz="3200" b="1" dirty="0"/>
              <a:t> de 30 dons </a:t>
            </a:r>
            <a:r>
              <a:rPr lang="en-US" sz="3200" b="1" dirty="0" err="1" smtClean="0"/>
              <a:t>espirituais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citados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Bíblia</a:t>
            </a:r>
            <a:r>
              <a:rPr lang="en-US" sz="3200" b="1" dirty="0" smtClean="0"/>
              <a:t> e </a:t>
            </a:r>
            <a:r>
              <a:rPr lang="en-US" sz="3200" b="1" dirty="0" err="1" smtClean="0"/>
              <a:t>sua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utilidade</a:t>
            </a:r>
            <a:r>
              <a:rPr lang="en-US" sz="3200" b="1" dirty="0" smtClean="0"/>
              <a:t> familiar e social:</a:t>
            </a:r>
          </a:p>
          <a:p>
            <a:r>
              <a:rPr lang="en-US" sz="2000" dirty="0" smtClean="0"/>
              <a:t> </a:t>
            </a:r>
          </a:p>
          <a:p>
            <a:endParaRPr lang="en-US" sz="2000" dirty="0" smtClean="0"/>
          </a:p>
          <a:p>
            <a:r>
              <a:rPr lang="en-US" sz="2000" b="1" dirty="0">
                <a:solidFill>
                  <a:srgbClr val="FF0000"/>
                </a:solidFill>
              </a:rPr>
              <a:t>1 </a:t>
            </a:r>
            <a:r>
              <a:rPr lang="en-US" sz="2000" b="1" dirty="0" err="1">
                <a:solidFill>
                  <a:srgbClr val="FF0000"/>
                </a:solidFill>
              </a:rPr>
              <a:t>Coríntios</a:t>
            </a:r>
            <a:r>
              <a:rPr lang="en-US" sz="2000" b="1" dirty="0">
                <a:solidFill>
                  <a:srgbClr val="FF0000"/>
                </a:solidFill>
              </a:rPr>
              <a:t> 12: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000" dirty="0" smtClean="0"/>
              <a:t>08</a:t>
            </a:r>
            <a:r>
              <a:rPr lang="en-US" sz="2000" dirty="0"/>
              <a:t>) </a:t>
            </a:r>
            <a:r>
              <a:rPr lang="en-US" sz="2000" dirty="0" err="1"/>
              <a:t>Sabedoria</a:t>
            </a:r>
            <a:r>
              <a:rPr lang="en-US" sz="2000" dirty="0"/>
              <a:t> (</a:t>
            </a:r>
            <a:r>
              <a:rPr lang="en-US" sz="2000" dirty="0" err="1"/>
              <a:t>conselho</a:t>
            </a:r>
            <a:r>
              <a:rPr lang="en-US" sz="2000" dirty="0"/>
              <a:t> </a:t>
            </a:r>
            <a:r>
              <a:rPr lang="en-US" sz="2000" dirty="0" err="1"/>
              <a:t>sábio</a:t>
            </a:r>
            <a:r>
              <a:rPr lang="en-US" sz="2000" dirty="0"/>
              <a:t>); </a:t>
            </a:r>
            <a:endParaRPr lang="en-US" sz="2000" dirty="0" smtClean="0"/>
          </a:p>
          <a:p>
            <a:r>
              <a:rPr lang="en-US" sz="2000" dirty="0" smtClean="0"/>
              <a:t>09</a:t>
            </a:r>
            <a:r>
              <a:rPr lang="en-US" sz="2000" dirty="0"/>
              <a:t>) </a:t>
            </a:r>
            <a:r>
              <a:rPr lang="en-US" sz="2000" dirty="0" err="1"/>
              <a:t>Conhecimento</a:t>
            </a:r>
            <a:r>
              <a:rPr lang="en-US" sz="2000" dirty="0"/>
              <a:t> (</a:t>
            </a:r>
            <a:r>
              <a:rPr lang="en-US" sz="2000" dirty="0" err="1"/>
              <a:t>falar</a:t>
            </a:r>
            <a:r>
              <a:rPr lang="en-US" sz="2000" dirty="0"/>
              <a:t> com </a:t>
            </a:r>
            <a:r>
              <a:rPr lang="en-US" sz="2000" dirty="0" err="1"/>
              <a:t>propriedade</a:t>
            </a:r>
            <a:r>
              <a:rPr lang="en-US" sz="2000" dirty="0"/>
              <a:t>); </a:t>
            </a:r>
            <a:endParaRPr lang="en-US" sz="2000" dirty="0" smtClean="0"/>
          </a:p>
          <a:p>
            <a:r>
              <a:rPr lang="en-US" sz="2000" dirty="0" smtClean="0"/>
              <a:t>10</a:t>
            </a:r>
            <a:r>
              <a:rPr lang="en-US" sz="2000" dirty="0"/>
              <a:t>) </a:t>
            </a:r>
            <a:r>
              <a:rPr lang="en-US" sz="2000" dirty="0" err="1"/>
              <a:t>Fé</a:t>
            </a:r>
            <a:r>
              <a:rPr lang="en-US" sz="2000" dirty="0"/>
              <a:t> (</a:t>
            </a:r>
            <a:r>
              <a:rPr lang="en-US" sz="2000" dirty="0" err="1"/>
              <a:t>crer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intervenção</a:t>
            </a:r>
            <a:r>
              <a:rPr lang="en-US" sz="2000" dirty="0"/>
              <a:t> </a:t>
            </a:r>
            <a:r>
              <a:rPr lang="en-US" sz="2000" dirty="0" err="1"/>
              <a:t>divina</a:t>
            </a:r>
            <a:r>
              <a:rPr lang="en-US" sz="2000" dirty="0"/>
              <a:t>); </a:t>
            </a:r>
            <a:endParaRPr lang="en-US" sz="2000" dirty="0" smtClean="0"/>
          </a:p>
          <a:p>
            <a:r>
              <a:rPr lang="en-US" sz="2000" dirty="0" smtClean="0"/>
              <a:t>11</a:t>
            </a:r>
            <a:r>
              <a:rPr lang="en-US" sz="2000" dirty="0"/>
              <a:t>) </a:t>
            </a:r>
            <a:r>
              <a:rPr lang="en-US" sz="2000" dirty="0" err="1"/>
              <a:t>Cura</a:t>
            </a:r>
            <a:r>
              <a:rPr lang="en-US" sz="2000" dirty="0"/>
              <a:t> (</a:t>
            </a:r>
            <a:r>
              <a:rPr lang="en-US" sz="2000" dirty="0" err="1"/>
              <a:t>sarar</a:t>
            </a:r>
            <a:r>
              <a:rPr lang="en-US" sz="2000" dirty="0"/>
              <a:t> </a:t>
            </a:r>
            <a:r>
              <a:rPr lang="en-US" sz="2000" dirty="0" err="1"/>
              <a:t>mágoas</a:t>
            </a:r>
            <a:r>
              <a:rPr lang="en-US" sz="2000" dirty="0"/>
              <a:t> e </a:t>
            </a:r>
            <a:r>
              <a:rPr lang="en-US" sz="2000" dirty="0" err="1"/>
              <a:t>doenças</a:t>
            </a:r>
            <a:r>
              <a:rPr lang="en-US" sz="2000" dirty="0"/>
              <a:t> </a:t>
            </a:r>
            <a:r>
              <a:rPr lang="en-US" sz="2000" dirty="0" err="1"/>
              <a:t>físicas</a:t>
            </a:r>
            <a:r>
              <a:rPr lang="en-US" sz="2000" dirty="0"/>
              <a:t>); </a:t>
            </a:r>
            <a:endParaRPr lang="en-US" sz="2000" dirty="0" smtClean="0"/>
          </a:p>
          <a:p>
            <a:r>
              <a:rPr lang="en-US" sz="2000" dirty="0" smtClean="0"/>
              <a:t>12</a:t>
            </a:r>
            <a:r>
              <a:rPr lang="en-US" sz="2000" dirty="0"/>
              <a:t>) </a:t>
            </a:r>
            <a:r>
              <a:rPr lang="en-US" sz="2000" dirty="0" err="1"/>
              <a:t>Milagres</a:t>
            </a:r>
            <a:r>
              <a:rPr lang="en-US" sz="2000" dirty="0"/>
              <a:t> (</a:t>
            </a:r>
            <a:r>
              <a:rPr lang="en-US" sz="2000" dirty="0" err="1"/>
              <a:t>realização</a:t>
            </a:r>
            <a:r>
              <a:rPr lang="en-US" sz="2000" dirty="0"/>
              <a:t> de </a:t>
            </a:r>
            <a:r>
              <a:rPr lang="en-US" sz="2000" dirty="0" err="1"/>
              <a:t>grandes</a:t>
            </a:r>
            <a:r>
              <a:rPr lang="en-US" sz="2000" dirty="0"/>
              <a:t> </a:t>
            </a:r>
            <a:r>
              <a:rPr lang="en-US" sz="2000" dirty="0" err="1"/>
              <a:t>feitos</a:t>
            </a:r>
            <a:r>
              <a:rPr lang="en-US" sz="2000" dirty="0"/>
              <a:t>); </a:t>
            </a:r>
            <a:endParaRPr lang="en-US" sz="2000" dirty="0" smtClean="0"/>
          </a:p>
          <a:p>
            <a:r>
              <a:rPr lang="en-US" sz="2000" dirty="0" smtClean="0"/>
              <a:t>13</a:t>
            </a:r>
            <a:r>
              <a:rPr lang="en-US" sz="2000" dirty="0"/>
              <a:t>) </a:t>
            </a:r>
            <a:r>
              <a:rPr lang="en-US" sz="2000" dirty="0" err="1"/>
              <a:t>Discernimento</a:t>
            </a:r>
            <a:r>
              <a:rPr lang="en-US" sz="2000" dirty="0"/>
              <a:t> de </a:t>
            </a:r>
            <a:r>
              <a:rPr lang="en-US" sz="2000" dirty="0" err="1"/>
              <a:t>espíritos</a:t>
            </a:r>
            <a:r>
              <a:rPr lang="en-US" sz="2000" dirty="0"/>
              <a:t> (</a:t>
            </a:r>
            <a:r>
              <a:rPr lang="en-US" sz="2000" dirty="0" err="1"/>
              <a:t>percepção</a:t>
            </a:r>
            <a:r>
              <a:rPr lang="en-US" sz="2000" dirty="0"/>
              <a:t> </a:t>
            </a:r>
            <a:r>
              <a:rPr lang="en-US" sz="2000" dirty="0" err="1"/>
              <a:t>espiritual</a:t>
            </a:r>
            <a:r>
              <a:rPr lang="en-US" sz="2000" dirty="0"/>
              <a:t>);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782254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46786" y="461786"/>
            <a:ext cx="492901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/>
              <a:t>Vejamos</a:t>
            </a:r>
            <a:r>
              <a:rPr lang="en-US" sz="3200" b="1" dirty="0"/>
              <a:t> </a:t>
            </a:r>
            <a:r>
              <a:rPr lang="en-US" sz="3200" b="1" dirty="0" err="1"/>
              <a:t>essa</a:t>
            </a:r>
            <a:r>
              <a:rPr lang="en-US" sz="3200" b="1" dirty="0"/>
              <a:t> </a:t>
            </a:r>
            <a:r>
              <a:rPr lang="en-US" sz="3200" b="1" dirty="0" err="1"/>
              <a:t>lista</a:t>
            </a:r>
            <a:r>
              <a:rPr lang="en-US" sz="3200" b="1" dirty="0"/>
              <a:t> de 30 dons </a:t>
            </a:r>
            <a:r>
              <a:rPr lang="en-US" sz="3200" b="1" dirty="0" err="1" smtClean="0"/>
              <a:t>espirituais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citados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Bíblia</a:t>
            </a:r>
            <a:r>
              <a:rPr lang="en-US" sz="3200" b="1" dirty="0" smtClean="0"/>
              <a:t> e </a:t>
            </a:r>
            <a:r>
              <a:rPr lang="en-US" sz="3200" b="1" dirty="0" err="1" smtClean="0"/>
              <a:t>sua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utilidade</a:t>
            </a:r>
            <a:r>
              <a:rPr lang="en-US" sz="3200" b="1" dirty="0" smtClean="0"/>
              <a:t> familiar e social:</a:t>
            </a:r>
          </a:p>
          <a:p>
            <a:r>
              <a:rPr lang="en-US" sz="2000" dirty="0" smtClean="0"/>
              <a:t> </a:t>
            </a:r>
          </a:p>
          <a:p>
            <a:endParaRPr lang="en-US" sz="2000" dirty="0" smtClean="0"/>
          </a:p>
          <a:p>
            <a:r>
              <a:rPr lang="en-US" sz="2000" b="1" dirty="0">
                <a:solidFill>
                  <a:srgbClr val="FF0000"/>
                </a:solidFill>
              </a:rPr>
              <a:t>1 </a:t>
            </a:r>
            <a:r>
              <a:rPr lang="en-US" sz="2000" b="1" dirty="0" err="1">
                <a:solidFill>
                  <a:srgbClr val="FF0000"/>
                </a:solidFill>
              </a:rPr>
              <a:t>Coríntios</a:t>
            </a:r>
            <a:r>
              <a:rPr lang="en-US" sz="2000" b="1" dirty="0">
                <a:solidFill>
                  <a:srgbClr val="FF0000"/>
                </a:solidFill>
              </a:rPr>
              <a:t> 12: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000" dirty="0"/>
              <a:t>14) </a:t>
            </a:r>
            <a:r>
              <a:rPr lang="en-US" sz="2000" dirty="0" err="1"/>
              <a:t>Línguas</a:t>
            </a:r>
            <a:r>
              <a:rPr lang="en-US" sz="2000" dirty="0"/>
              <a:t> (</a:t>
            </a:r>
            <a:r>
              <a:rPr lang="en-US" sz="2000" dirty="0" err="1"/>
              <a:t>falar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outras</a:t>
            </a:r>
            <a:r>
              <a:rPr lang="en-US" sz="2000" dirty="0"/>
              <a:t> </a:t>
            </a:r>
            <a:r>
              <a:rPr lang="en-US" sz="2000" dirty="0" err="1"/>
              <a:t>línguas</a:t>
            </a:r>
            <a:r>
              <a:rPr lang="en-US" sz="2000" dirty="0"/>
              <a:t>); </a:t>
            </a:r>
          </a:p>
          <a:p>
            <a:r>
              <a:rPr lang="en-US" sz="2000" dirty="0"/>
              <a:t>15) </a:t>
            </a:r>
            <a:r>
              <a:rPr lang="en-US" sz="2000" dirty="0" err="1"/>
              <a:t>Interpretação</a:t>
            </a:r>
            <a:r>
              <a:rPr lang="en-US" sz="2000" dirty="0"/>
              <a:t> de </a:t>
            </a:r>
            <a:r>
              <a:rPr lang="en-US" sz="2000" dirty="0" err="1"/>
              <a:t>línguas</a:t>
            </a:r>
            <a:r>
              <a:rPr lang="en-US" sz="2000" dirty="0"/>
              <a:t> (</a:t>
            </a:r>
            <a:r>
              <a:rPr lang="en-US" sz="2000" dirty="0" err="1"/>
              <a:t>tradução</a:t>
            </a:r>
            <a:r>
              <a:rPr lang="en-US" sz="2000" dirty="0"/>
              <a:t> de </a:t>
            </a:r>
            <a:r>
              <a:rPr lang="en-US" sz="2000" dirty="0" err="1"/>
              <a:t>outras</a:t>
            </a:r>
            <a:r>
              <a:rPr lang="en-US" sz="2000" dirty="0"/>
              <a:t> </a:t>
            </a:r>
            <a:r>
              <a:rPr lang="en-US" sz="2000" dirty="0" err="1"/>
              <a:t>línguas</a:t>
            </a:r>
            <a:r>
              <a:rPr lang="en-US" sz="2000" dirty="0"/>
              <a:t>); </a:t>
            </a:r>
          </a:p>
          <a:p>
            <a:r>
              <a:rPr lang="en-US" sz="2000" dirty="0"/>
              <a:t>16) </a:t>
            </a:r>
            <a:r>
              <a:rPr lang="en-US" sz="2000" dirty="0" err="1"/>
              <a:t>Apóstolo</a:t>
            </a:r>
            <a:r>
              <a:rPr lang="en-US" sz="2000" dirty="0"/>
              <a:t>; </a:t>
            </a:r>
          </a:p>
          <a:p>
            <a:r>
              <a:rPr lang="en-US" sz="2000" dirty="0"/>
              <a:t>17) Socorro; </a:t>
            </a:r>
          </a:p>
          <a:p>
            <a:r>
              <a:rPr lang="en-US" sz="2000" dirty="0"/>
              <a:t>18) </a:t>
            </a:r>
            <a:r>
              <a:rPr lang="en-US" sz="2000" dirty="0" err="1"/>
              <a:t>Administração</a:t>
            </a:r>
            <a:r>
              <a:rPr lang="en-US" sz="2000" dirty="0"/>
              <a:t> (</a:t>
            </a:r>
            <a:r>
              <a:rPr lang="en-US" sz="2000" dirty="0" err="1"/>
              <a:t>governo</a:t>
            </a:r>
            <a:r>
              <a:rPr lang="en-US" sz="2000" dirty="0"/>
              <a:t>, </a:t>
            </a:r>
            <a:r>
              <a:rPr lang="en-US" sz="2000" dirty="0" err="1"/>
              <a:t>presidência</a:t>
            </a:r>
            <a:r>
              <a:rPr lang="en-US" sz="2000" dirty="0"/>
              <a:t>, </a:t>
            </a:r>
            <a:r>
              <a:rPr lang="en-US" sz="2000" dirty="0" err="1"/>
              <a:t>liderança</a:t>
            </a:r>
            <a:r>
              <a:rPr lang="en-US" sz="2000" dirty="0"/>
              <a:t>); </a:t>
            </a:r>
          </a:p>
        </p:txBody>
      </p:sp>
    </p:spTree>
    <p:extLst>
      <p:ext uri="{BB962C8B-B14F-4D97-AF65-F5344CB8AC3E}">
        <p14:creationId xmlns:p14="http://schemas.microsoft.com/office/powerpoint/2010/main" val="907732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68109" y="302359"/>
            <a:ext cx="5286705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/>
              <a:t>Vejamos</a:t>
            </a:r>
            <a:r>
              <a:rPr lang="en-US" sz="3200" b="1" dirty="0"/>
              <a:t> </a:t>
            </a:r>
            <a:r>
              <a:rPr lang="en-US" sz="3200" b="1" dirty="0" err="1"/>
              <a:t>essa</a:t>
            </a:r>
            <a:r>
              <a:rPr lang="en-US" sz="3200" b="1" dirty="0"/>
              <a:t> </a:t>
            </a:r>
            <a:r>
              <a:rPr lang="en-US" sz="3200" b="1" dirty="0" err="1"/>
              <a:t>lista</a:t>
            </a:r>
            <a:r>
              <a:rPr lang="en-US" sz="3200" b="1" dirty="0"/>
              <a:t> de 30 dons </a:t>
            </a:r>
            <a:r>
              <a:rPr lang="en-US" sz="3200" b="1" dirty="0" err="1" smtClean="0"/>
              <a:t>espirituais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citados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Bíblia</a:t>
            </a:r>
            <a:r>
              <a:rPr lang="en-US" sz="3200" b="1" dirty="0" smtClean="0"/>
              <a:t> e </a:t>
            </a:r>
            <a:r>
              <a:rPr lang="en-US" sz="3200" b="1" dirty="0" err="1" smtClean="0"/>
              <a:t>sua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utilidade</a:t>
            </a:r>
            <a:r>
              <a:rPr lang="en-US" sz="3200" b="1" dirty="0" smtClean="0"/>
              <a:t> familiar e social:</a:t>
            </a:r>
          </a:p>
          <a:p>
            <a:r>
              <a:rPr lang="en-US" sz="2000" dirty="0" smtClean="0"/>
              <a:t> </a:t>
            </a:r>
          </a:p>
          <a:p>
            <a:r>
              <a:rPr lang="en-US" sz="2000" b="1" dirty="0" err="1" smtClean="0">
                <a:solidFill>
                  <a:srgbClr val="FF0000"/>
                </a:solidFill>
              </a:rPr>
              <a:t>Efésios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4: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000" dirty="0" smtClean="0"/>
              <a:t>19</a:t>
            </a:r>
            <a:r>
              <a:rPr lang="en-US" sz="2000" dirty="0"/>
              <a:t>) Evangelista (</a:t>
            </a:r>
            <a:r>
              <a:rPr lang="en-US" sz="2000" dirty="0" err="1"/>
              <a:t>missionário</a:t>
            </a:r>
            <a:r>
              <a:rPr lang="en-US" sz="2000" dirty="0"/>
              <a:t>, </a:t>
            </a:r>
            <a:r>
              <a:rPr lang="en-US" sz="2000" dirty="0" err="1"/>
              <a:t>pregador</a:t>
            </a:r>
            <a:r>
              <a:rPr lang="en-US" sz="2000" dirty="0"/>
              <a:t> da </a:t>
            </a:r>
            <a:r>
              <a:rPr lang="en-US" sz="2000" dirty="0" err="1"/>
              <a:t>salvação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Cristo); </a:t>
            </a:r>
            <a:endParaRPr lang="en-US" sz="2000" dirty="0" smtClean="0"/>
          </a:p>
          <a:p>
            <a:r>
              <a:rPr lang="en-US" sz="2000" dirty="0" smtClean="0"/>
              <a:t>20</a:t>
            </a:r>
            <a:r>
              <a:rPr lang="en-US" sz="2000" dirty="0"/>
              <a:t>) Pastor (</a:t>
            </a:r>
            <a:r>
              <a:rPr lang="en-US" sz="2000" dirty="0" err="1"/>
              <a:t>ministrar</a:t>
            </a:r>
            <a:r>
              <a:rPr lang="en-US" sz="2000" dirty="0"/>
              <a:t> </a:t>
            </a:r>
            <a:r>
              <a:rPr lang="en-US" sz="2000" dirty="0" err="1"/>
              <a:t>ao</a:t>
            </a:r>
            <a:r>
              <a:rPr lang="en-US" sz="2000" dirty="0"/>
              <a:t> </a:t>
            </a:r>
            <a:r>
              <a:rPr lang="en-US" sz="2000" dirty="0" err="1"/>
              <a:t>povo</a:t>
            </a:r>
            <a:r>
              <a:rPr lang="en-US" sz="2000" dirty="0"/>
              <a:t> de Deus</a:t>
            </a:r>
            <a:r>
              <a:rPr lang="en-US" sz="2000" dirty="0" smtClean="0"/>
              <a:t>);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rgbClr val="FF0000"/>
                </a:solidFill>
              </a:rPr>
              <a:t>Outros </a:t>
            </a:r>
            <a:r>
              <a:rPr lang="en-US" sz="2000" b="1" dirty="0" err="1">
                <a:solidFill>
                  <a:srgbClr val="FF0000"/>
                </a:solidFill>
              </a:rPr>
              <a:t>mencionados</a:t>
            </a:r>
            <a:r>
              <a:rPr lang="en-US" sz="2000" b="1" dirty="0">
                <a:solidFill>
                  <a:srgbClr val="FF0000"/>
                </a:solidFill>
              </a:rPr>
              <a:t> no Novo </a:t>
            </a:r>
            <a:r>
              <a:rPr lang="en-US" sz="2000" b="1" dirty="0" err="1">
                <a:solidFill>
                  <a:srgbClr val="FF0000"/>
                </a:solidFill>
              </a:rPr>
              <a:t>Testamento</a:t>
            </a:r>
            <a:r>
              <a:rPr lang="en-US" sz="2000" b="1" dirty="0">
                <a:solidFill>
                  <a:srgbClr val="FF0000"/>
                </a:solidFill>
              </a:rPr>
              <a:t>: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21</a:t>
            </a:r>
            <a:r>
              <a:rPr lang="en-US" sz="2000" dirty="0"/>
              <a:t>) </a:t>
            </a:r>
            <a:r>
              <a:rPr lang="en-US" sz="2000" dirty="0" err="1"/>
              <a:t>Celibato</a:t>
            </a:r>
            <a:r>
              <a:rPr lang="en-US" sz="2000" dirty="0"/>
              <a:t> (</a:t>
            </a:r>
            <a:r>
              <a:rPr lang="en-US" sz="2000" dirty="0" err="1"/>
              <a:t>continência</a:t>
            </a:r>
            <a:r>
              <a:rPr lang="en-US" sz="2000" dirty="0"/>
              <a:t>, </a:t>
            </a:r>
            <a:r>
              <a:rPr lang="en-US" sz="2000" dirty="0" err="1"/>
              <a:t>abstinência</a:t>
            </a:r>
            <a:r>
              <a:rPr lang="en-US" sz="2000" dirty="0"/>
              <a:t> sexual); </a:t>
            </a:r>
            <a:endParaRPr lang="en-US" sz="2000" dirty="0" smtClean="0"/>
          </a:p>
          <a:p>
            <a:r>
              <a:rPr lang="en-US" sz="2000" dirty="0" smtClean="0"/>
              <a:t>22</a:t>
            </a:r>
            <a:r>
              <a:rPr lang="en-US" sz="2000" dirty="0"/>
              <a:t>) </a:t>
            </a:r>
            <a:r>
              <a:rPr lang="en-US" sz="2000" dirty="0" err="1"/>
              <a:t>Pobreza</a:t>
            </a:r>
            <a:r>
              <a:rPr lang="en-US" sz="2000" dirty="0"/>
              <a:t> </a:t>
            </a:r>
            <a:r>
              <a:rPr lang="en-US" sz="2000" dirty="0" err="1"/>
              <a:t>voluntária</a:t>
            </a:r>
            <a:r>
              <a:rPr lang="en-US" sz="2000" dirty="0"/>
              <a:t> (</a:t>
            </a:r>
            <a:r>
              <a:rPr lang="en-US" sz="2000" dirty="0" err="1"/>
              <a:t>desprendimento</a:t>
            </a:r>
            <a:r>
              <a:rPr lang="en-US" sz="2000" dirty="0"/>
              <a:t> material); </a:t>
            </a:r>
            <a:endParaRPr lang="en-US" sz="2000" dirty="0" smtClean="0"/>
          </a:p>
          <a:p>
            <a:r>
              <a:rPr lang="en-US" sz="2000" dirty="0" smtClean="0"/>
              <a:t>23</a:t>
            </a:r>
            <a:r>
              <a:rPr lang="en-US" sz="2000" dirty="0"/>
              <a:t>) </a:t>
            </a:r>
            <a:r>
              <a:rPr lang="en-US" sz="2000" dirty="0" err="1"/>
              <a:t>Martírio</a:t>
            </a:r>
            <a:r>
              <a:rPr lang="en-US" sz="2000" dirty="0"/>
              <a:t> (</a:t>
            </a:r>
            <a:r>
              <a:rPr lang="en-US" sz="2000" dirty="0" err="1"/>
              <a:t>submissão</a:t>
            </a:r>
            <a:r>
              <a:rPr lang="en-US" sz="2000" dirty="0"/>
              <a:t> </a:t>
            </a:r>
            <a:r>
              <a:rPr lang="en-US" sz="2000" dirty="0" err="1"/>
              <a:t>ao</a:t>
            </a:r>
            <a:r>
              <a:rPr lang="en-US" sz="2000" dirty="0"/>
              <a:t> </a:t>
            </a:r>
            <a:r>
              <a:rPr lang="en-US" sz="2000" dirty="0" err="1"/>
              <a:t>sofrimento</a:t>
            </a:r>
            <a:r>
              <a:rPr lang="en-US" sz="2000" dirty="0"/>
              <a:t>); </a:t>
            </a:r>
            <a:endParaRPr lang="en-US" sz="2000" dirty="0" smtClean="0"/>
          </a:p>
          <a:p>
            <a:r>
              <a:rPr lang="en-US" sz="2000" dirty="0" smtClean="0"/>
              <a:t>24</a:t>
            </a:r>
            <a:r>
              <a:rPr lang="en-US" sz="2000" dirty="0"/>
              <a:t>) </a:t>
            </a:r>
            <a:r>
              <a:rPr lang="en-US" sz="2000" dirty="0" err="1"/>
              <a:t>Hospitalidade</a:t>
            </a:r>
            <a:r>
              <a:rPr lang="en-US" sz="2000" dirty="0"/>
              <a:t> (</a:t>
            </a:r>
            <a:r>
              <a:rPr lang="en-US" sz="2000" dirty="0" err="1"/>
              <a:t>alegria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receber</a:t>
            </a:r>
            <a:r>
              <a:rPr lang="en-US" sz="2000" dirty="0"/>
              <a:t> </a:t>
            </a:r>
            <a:r>
              <a:rPr lang="en-US" sz="2000" dirty="0" err="1"/>
              <a:t>pessoas</a:t>
            </a:r>
            <a:r>
              <a:rPr lang="en-US" sz="2000" dirty="0"/>
              <a:t>); </a:t>
            </a:r>
            <a:endParaRPr lang="en-US" sz="2000" dirty="0" smtClean="0"/>
          </a:p>
          <a:p>
            <a:r>
              <a:rPr lang="en-US" sz="2000" dirty="0" smtClean="0"/>
              <a:t>25</a:t>
            </a:r>
            <a:r>
              <a:rPr lang="en-US" sz="2000" dirty="0"/>
              <a:t>) </a:t>
            </a:r>
            <a:r>
              <a:rPr lang="en-US" sz="2000" dirty="0" err="1"/>
              <a:t>Missões</a:t>
            </a:r>
            <a:r>
              <a:rPr lang="en-US" sz="2000" dirty="0"/>
              <a:t> (</a:t>
            </a:r>
            <a:r>
              <a:rPr lang="en-US" sz="2000" dirty="0" err="1"/>
              <a:t>amor</a:t>
            </a:r>
            <a:r>
              <a:rPr lang="en-US" sz="2000" dirty="0"/>
              <a:t> </a:t>
            </a:r>
            <a:r>
              <a:rPr lang="en-US" sz="2000" dirty="0" err="1"/>
              <a:t>dedicado</a:t>
            </a:r>
            <a:r>
              <a:rPr lang="en-US" sz="2000" dirty="0"/>
              <a:t> a </a:t>
            </a:r>
            <a:r>
              <a:rPr lang="en-US" sz="2000" dirty="0" err="1"/>
              <a:t>outras</a:t>
            </a:r>
            <a:r>
              <a:rPr lang="en-US" sz="2000" dirty="0"/>
              <a:t> </a:t>
            </a:r>
            <a:r>
              <a:rPr lang="en-US" sz="2000" dirty="0" err="1"/>
              <a:t>culturas</a:t>
            </a:r>
            <a:r>
              <a:rPr lang="en-US" sz="2000" dirty="0"/>
              <a:t>).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07138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08573" y="1922956"/>
            <a:ext cx="81062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FAMÍLIA E 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HOSPITALIDADE</a:t>
            </a:r>
            <a:endParaRPr lang="pt-BR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76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78316" y="461786"/>
            <a:ext cx="4897483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/>
              <a:t>Vejamos</a:t>
            </a:r>
            <a:r>
              <a:rPr lang="en-US" sz="3200" b="1" dirty="0"/>
              <a:t> </a:t>
            </a:r>
            <a:r>
              <a:rPr lang="en-US" sz="3200" b="1" dirty="0" err="1"/>
              <a:t>essa</a:t>
            </a:r>
            <a:r>
              <a:rPr lang="en-US" sz="3200" b="1" dirty="0"/>
              <a:t> </a:t>
            </a:r>
            <a:r>
              <a:rPr lang="en-US" sz="3200" b="1" dirty="0" err="1"/>
              <a:t>lista</a:t>
            </a:r>
            <a:r>
              <a:rPr lang="en-US" sz="3200" b="1" dirty="0"/>
              <a:t> de 30 dons </a:t>
            </a:r>
            <a:r>
              <a:rPr lang="en-US" sz="3200" b="1" dirty="0" err="1" smtClean="0"/>
              <a:t>espirituais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citados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Bíblia</a:t>
            </a:r>
            <a:r>
              <a:rPr lang="en-US" sz="3200" b="1" dirty="0" smtClean="0"/>
              <a:t> e </a:t>
            </a:r>
            <a:r>
              <a:rPr lang="en-US" sz="3200" b="1" dirty="0" err="1" smtClean="0"/>
              <a:t>sua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utilidade</a:t>
            </a:r>
            <a:r>
              <a:rPr lang="en-US" sz="3200" b="1" dirty="0" smtClean="0"/>
              <a:t> familiar e social:</a:t>
            </a:r>
          </a:p>
          <a:p>
            <a:r>
              <a:rPr lang="en-US" sz="2000" dirty="0" smtClean="0"/>
              <a:t> 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Dons </a:t>
            </a:r>
            <a:r>
              <a:rPr lang="en-US" sz="2000" b="1" dirty="0" err="1">
                <a:solidFill>
                  <a:srgbClr val="FF0000"/>
                </a:solidFill>
              </a:rPr>
              <a:t>detectados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por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estudiosos</a:t>
            </a:r>
            <a:r>
              <a:rPr lang="en-US" sz="2000" b="1" dirty="0">
                <a:solidFill>
                  <a:srgbClr val="FF0000"/>
                </a:solidFill>
              </a:rPr>
              <a:t>: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000" dirty="0" smtClean="0"/>
              <a:t>26</a:t>
            </a:r>
            <a:r>
              <a:rPr lang="en-US" sz="2000" dirty="0"/>
              <a:t>) </a:t>
            </a:r>
            <a:r>
              <a:rPr lang="en-US" sz="2000" dirty="0" err="1"/>
              <a:t>Intercessão</a:t>
            </a:r>
            <a:r>
              <a:rPr lang="en-US" sz="2000" dirty="0"/>
              <a:t> (</a:t>
            </a:r>
            <a:r>
              <a:rPr lang="en-US" sz="2000" dirty="0" err="1"/>
              <a:t>oração</a:t>
            </a:r>
            <a:r>
              <a:rPr lang="en-US" sz="2000" dirty="0"/>
              <a:t>, </a:t>
            </a:r>
            <a:r>
              <a:rPr lang="en-US" sz="2000" dirty="0" err="1"/>
              <a:t>súplicas</a:t>
            </a:r>
            <a:r>
              <a:rPr lang="en-US" sz="2000" dirty="0"/>
              <a:t> e </a:t>
            </a:r>
            <a:r>
              <a:rPr lang="en-US" sz="2000" dirty="0" err="1"/>
              <a:t>louvor</a:t>
            </a:r>
            <a:r>
              <a:rPr lang="en-US" sz="2000" dirty="0"/>
              <a:t>); </a:t>
            </a:r>
            <a:endParaRPr lang="en-US" sz="2000" dirty="0" smtClean="0"/>
          </a:p>
          <a:p>
            <a:r>
              <a:rPr lang="en-US" sz="2000" dirty="0" smtClean="0"/>
              <a:t>27) </a:t>
            </a:r>
            <a:r>
              <a:rPr lang="en-US" sz="2000" dirty="0" err="1" smtClean="0"/>
              <a:t>Libertação</a:t>
            </a:r>
            <a:r>
              <a:rPr lang="en-US" sz="2000" dirty="0" smtClean="0"/>
              <a:t> (</a:t>
            </a:r>
            <a:r>
              <a:rPr lang="en-US" sz="2000" dirty="0" err="1" smtClean="0"/>
              <a:t>batalha</a:t>
            </a:r>
            <a:r>
              <a:rPr lang="en-US" sz="2000" dirty="0" smtClean="0"/>
              <a:t> </a:t>
            </a:r>
            <a:r>
              <a:rPr lang="en-US" sz="2000" dirty="0" err="1" smtClean="0"/>
              <a:t>espiritual</a:t>
            </a:r>
            <a:r>
              <a:rPr lang="en-US" sz="2000" dirty="0" smtClean="0"/>
              <a:t>); </a:t>
            </a:r>
          </a:p>
          <a:p>
            <a:r>
              <a:rPr lang="en-US" sz="2000" dirty="0" smtClean="0"/>
              <a:t>28</a:t>
            </a:r>
            <a:r>
              <a:rPr lang="en-US" sz="2000" dirty="0"/>
              <a:t>) </a:t>
            </a:r>
            <a:r>
              <a:rPr lang="en-US" sz="2000" dirty="0" err="1"/>
              <a:t>Criatividade</a:t>
            </a:r>
            <a:r>
              <a:rPr lang="en-US" sz="2000" dirty="0"/>
              <a:t> </a:t>
            </a:r>
            <a:r>
              <a:rPr lang="en-US" sz="2000" dirty="0" err="1"/>
              <a:t>Artística</a:t>
            </a:r>
            <a:r>
              <a:rPr lang="en-US" sz="2000" dirty="0"/>
              <a:t>; </a:t>
            </a:r>
            <a:endParaRPr lang="en-US" sz="2000" dirty="0" smtClean="0"/>
          </a:p>
          <a:p>
            <a:r>
              <a:rPr lang="en-US" sz="2000" dirty="0" smtClean="0"/>
              <a:t>29</a:t>
            </a:r>
            <a:r>
              <a:rPr lang="en-US" sz="2000" dirty="0"/>
              <a:t>) </a:t>
            </a:r>
            <a:r>
              <a:rPr lang="en-US" sz="2000" dirty="0" err="1"/>
              <a:t>Habilidade</a:t>
            </a:r>
            <a:r>
              <a:rPr lang="en-US" sz="2000" dirty="0"/>
              <a:t> Manual; </a:t>
            </a:r>
            <a:endParaRPr lang="en-US" sz="2000" dirty="0" smtClean="0"/>
          </a:p>
          <a:p>
            <a:r>
              <a:rPr lang="en-US" sz="2000" dirty="0" smtClean="0"/>
              <a:t>30</a:t>
            </a:r>
            <a:r>
              <a:rPr lang="en-US" sz="2000" dirty="0"/>
              <a:t>) </a:t>
            </a:r>
            <a:r>
              <a:rPr lang="en-US" sz="2000" dirty="0" err="1"/>
              <a:t>Música</a:t>
            </a:r>
            <a:r>
              <a:rPr lang="en-US" sz="2000" dirty="0"/>
              <a:t>.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81624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607939"/>
            <a:ext cx="91440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Deus </a:t>
            </a:r>
            <a:r>
              <a:rPr lang="en-US" sz="5400" dirty="0" err="1" smtClean="0"/>
              <a:t>cuida</a:t>
            </a:r>
            <a:r>
              <a:rPr lang="en-US" sz="5400" dirty="0" smtClean="0"/>
              <a:t> dos </a:t>
            </a:r>
            <a:r>
              <a:rPr lang="en-US" sz="5400" dirty="0" err="1" smtClean="0"/>
              <a:t>seres</a:t>
            </a:r>
            <a:r>
              <a:rPr lang="en-US" sz="5400" dirty="0" smtClean="0"/>
              <a:t> </a:t>
            </a:r>
            <a:r>
              <a:rPr lang="en-US" sz="5400" dirty="0" err="1" smtClean="0"/>
              <a:t>humanos</a:t>
            </a:r>
            <a:r>
              <a:rPr lang="en-US" sz="5400" dirty="0" smtClean="0"/>
              <a:t> </a:t>
            </a:r>
            <a:r>
              <a:rPr lang="en-US" sz="5400" dirty="0" err="1" smtClean="0"/>
              <a:t>usando</a:t>
            </a:r>
            <a:r>
              <a:rPr lang="en-US" sz="5400" dirty="0" smtClean="0"/>
              <a:t> outros </a:t>
            </a:r>
            <a:r>
              <a:rPr lang="en-US" sz="5400" dirty="0" err="1" smtClean="0"/>
              <a:t>seres</a:t>
            </a:r>
            <a:r>
              <a:rPr lang="en-US" sz="5400" dirty="0" smtClean="0"/>
              <a:t> </a:t>
            </a:r>
            <a:r>
              <a:rPr lang="en-US" sz="5400" dirty="0" err="1" smtClean="0"/>
              <a:t>humanos</a:t>
            </a:r>
            <a:r>
              <a:rPr lang="en-US" sz="5400" dirty="0" smtClean="0"/>
              <a:t>.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618447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6434" y="2095890"/>
            <a:ext cx="797696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Qual</a:t>
            </a:r>
            <a:r>
              <a:rPr lang="en-US" sz="3600" dirty="0" smtClean="0"/>
              <a:t> o </a:t>
            </a:r>
            <a:r>
              <a:rPr lang="en-US" sz="3600" dirty="0" err="1" smtClean="0"/>
              <a:t>dom</a:t>
            </a:r>
            <a:r>
              <a:rPr lang="en-US" sz="3600" dirty="0" smtClean="0"/>
              <a:t> </a:t>
            </a:r>
            <a:r>
              <a:rPr lang="en-US" sz="3600" dirty="0" err="1" smtClean="0"/>
              <a:t>que</a:t>
            </a:r>
            <a:r>
              <a:rPr lang="en-US" sz="3600" dirty="0" smtClean="0"/>
              <a:t> </a:t>
            </a:r>
            <a:r>
              <a:rPr lang="en-US" sz="3600" dirty="0" err="1" smtClean="0"/>
              <a:t>sua</a:t>
            </a:r>
            <a:r>
              <a:rPr lang="en-US" sz="3600" dirty="0" smtClean="0"/>
              <a:t> </a:t>
            </a:r>
            <a:r>
              <a:rPr lang="en-US" sz="3600" dirty="0" err="1" smtClean="0"/>
              <a:t>família</a:t>
            </a:r>
            <a:r>
              <a:rPr lang="en-US" sz="3600" dirty="0" smtClean="0"/>
              <a:t> </a:t>
            </a:r>
            <a:r>
              <a:rPr lang="en-US" sz="3600" dirty="0" err="1" smtClean="0"/>
              <a:t>precisa</a:t>
            </a:r>
            <a:r>
              <a:rPr lang="en-US" sz="3600" dirty="0" smtClean="0"/>
              <a:t> </a:t>
            </a:r>
            <a:r>
              <a:rPr lang="en-US" sz="3600" dirty="0" err="1" smtClean="0"/>
              <a:t>ter</a:t>
            </a:r>
            <a:r>
              <a:rPr lang="en-US" sz="3600" dirty="0" smtClean="0"/>
              <a:t> </a:t>
            </a:r>
            <a:r>
              <a:rPr lang="en-US" sz="3600" dirty="0" err="1" smtClean="0"/>
              <a:t>para</a:t>
            </a:r>
            <a:r>
              <a:rPr lang="en-US" sz="3600" dirty="0" smtClean="0"/>
              <a:t> </a:t>
            </a:r>
            <a:r>
              <a:rPr lang="en-US" sz="3600" dirty="0" err="1" smtClean="0"/>
              <a:t>revolucionar</a:t>
            </a:r>
            <a:r>
              <a:rPr lang="en-US" sz="3600" dirty="0" smtClean="0"/>
              <a:t> o </a:t>
            </a:r>
            <a:r>
              <a:rPr lang="en-US" sz="3600" dirty="0" err="1" smtClean="0"/>
              <a:t>mundo</a:t>
            </a:r>
            <a:r>
              <a:rPr lang="en-US" sz="3600" dirty="0" smtClean="0"/>
              <a:t> </a:t>
            </a:r>
            <a:r>
              <a:rPr lang="en-US" sz="3600" dirty="0" err="1" smtClean="0"/>
              <a:t>através</a:t>
            </a:r>
            <a:r>
              <a:rPr lang="en-US" sz="3600" dirty="0" smtClean="0"/>
              <a:t> do </a:t>
            </a:r>
            <a:r>
              <a:rPr lang="en-US" sz="3600" dirty="0" err="1" smtClean="0"/>
              <a:t>amor</a:t>
            </a:r>
            <a:r>
              <a:rPr lang="en-US" sz="3600" dirty="0" smtClean="0"/>
              <a:t> </a:t>
            </a:r>
            <a:r>
              <a:rPr lang="en-US" sz="3600" dirty="0" err="1" smtClean="0"/>
              <a:t>cristão</a:t>
            </a:r>
            <a:r>
              <a:rPr lang="en-US" sz="3600" dirty="0" smtClean="0"/>
              <a:t>?</a:t>
            </a:r>
            <a:endParaRPr lang="en-US" sz="3600" dirty="0"/>
          </a:p>
          <a:p>
            <a:pPr algn="ctr"/>
            <a:endParaRPr lang="en-US" b="1" dirty="0" smtClean="0"/>
          </a:p>
          <a:p>
            <a:pPr algn="ctr"/>
            <a:r>
              <a:rPr lang="en-US" sz="3600" b="1" dirty="0" smtClean="0"/>
              <a:t>LEIA</a:t>
            </a:r>
          </a:p>
          <a:p>
            <a:pPr algn="ctr"/>
            <a:r>
              <a:rPr lang="en-US" sz="3600" dirty="0" smtClean="0"/>
              <a:t>1 CORÍNTIOS 12:31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49781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123" y="2506662"/>
            <a:ext cx="7886700" cy="1325563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CREIA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473" y="3933741"/>
            <a:ext cx="742074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>
                <a:latin typeface="+mj-lt"/>
              </a:rPr>
              <a:t>Deus quer salvar o mundo e você faz parte do plano </a:t>
            </a:r>
            <a:r>
              <a:rPr lang="pt-BR" sz="2400" dirty="0" err="1" smtClean="0">
                <a:latin typeface="+mj-lt"/>
              </a:rPr>
              <a:t>dEle</a:t>
            </a:r>
            <a:r>
              <a:rPr lang="pt-BR" sz="2400" dirty="0" smtClean="0">
                <a:latin typeface="+mj-lt"/>
              </a:rPr>
              <a:t>!</a:t>
            </a:r>
          </a:p>
          <a:p>
            <a:pPr marL="0" indent="0">
              <a:buNone/>
            </a:pPr>
            <a:endParaRPr lang="pt-BR" sz="1200" dirty="0">
              <a:latin typeface="+mj-lt"/>
            </a:endParaRPr>
          </a:p>
          <a:p>
            <a:pPr marL="0" indent="0">
              <a:buNone/>
            </a:pPr>
            <a:r>
              <a:rPr lang="pt-BR" sz="2400" dirty="0" smtClean="0">
                <a:latin typeface="+mj-lt"/>
              </a:rPr>
              <a:t>Sua família é uma arma espiritual nas mãos de Deus para abençoar o mundo!</a:t>
            </a:r>
          </a:p>
          <a:p>
            <a:pPr marL="0" indent="0">
              <a:buNone/>
            </a:pPr>
            <a:endParaRPr lang="pt-BR" sz="1400" dirty="0">
              <a:latin typeface="+mj-lt"/>
            </a:endParaRPr>
          </a:p>
          <a:p>
            <a:pPr marL="0" indent="0">
              <a:buNone/>
            </a:pPr>
            <a:r>
              <a:rPr lang="pt-BR" sz="2400" dirty="0" smtClean="0">
                <a:latin typeface="+mj-lt"/>
              </a:rPr>
              <a:t>Os dons espirituais servem para nos manter unidos à família, à sociedade e ao corpo de Cristo – a igreja. </a:t>
            </a:r>
            <a:endParaRPr lang="pt-B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RESUMO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71625"/>
            <a:ext cx="439529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+mj-lt"/>
              </a:rPr>
              <a:t>MARQUE V OU F </a:t>
            </a:r>
          </a:p>
          <a:p>
            <a:pPr marL="0" indent="0">
              <a:buNone/>
            </a:pPr>
            <a:endParaRPr lang="en-US" sz="24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Você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é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útil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para</a:t>
            </a:r>
            <a:r>
              <a:rPr lang="en-US" sz="2400" dirty="0" smtClean="0">
                <a:latin typeface="+mj-lt"/>
              </a:rPr>
              <a:t> Deus.</a:t>
            </a:r>
          </a:p>
          <a:p>
            <a:pPr marL="0" indent="0">
              <a:buNone/>
            </a:pPr>
            <a:endParaRPr lang="en-US" sz="24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+mj-lt"/>
              </a:rPr>
              <a:t> Deus </a:t>
            </a:r>
            <a:r>
              <a:rPr lang="en-US" sz="2400" dirty="0" err="1" smtClean="0">
                <a:latin typeface="+mj-lt"/>
              </a:rPr>
              <a:t>dá</a:t>
            </a:r>
            <a:r>
              <a:rPr lang="en-US" sz="2400" dirty="0" smtClean="0">
                <a:latin typeface="+mj-lt"/>
              </a:rPr>
              <a:t> dons a </a:t>
            </a:r>
            <a:r>
              <a:rPr lang="en-US" sz="2400" dirty="0" err="1" smtClean="0">
                <a:latin typeface="+mj-lt"/>
              </a:rPr>
              <a:t>todos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os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crentes</a:t>
            </a:r>
            <a:r>
              <a:rPr lang="en-US" sz="2400" dirty="0" smtClean="0">
                <a:latin typeface="+mj-lt"/>
              </a:rPr>
              <a:t>.</a:t>
            </a:r>
          </a:p>
          <a:p>
            <a:pPr marL="0" indent="0">
              <a:buNone/>
            </a:pPr>
            <a:endParaRPr lang="en-US" sz="24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Minha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família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é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uma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benção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nas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mãos</a:t>
            </a:r>
            <a:r>
              <a:rPr lang="en-US" sz="2400" dirty="0" smtClean="0">
                <a:latin typeface="+mj-lt"/>
              </a:rPr>
              <a:t> de Deus </a:t>
            </a:r>
            <a:r>
              <a:rPr lang="en-US" sz="2400" dirty="0" err="1" smtClean="0">
                <a:latin typeface="+mj-lt"/>
              </a:rPr>
              <a:t>para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abençoar</a:t>
            </a:r>
            <a:r>
              <a:rPr lang="en-US" sz="2400" dirty="0" smtClean="0">
                <a:latin typeface="+mj-lt"/>
              </a:rPr>
              <a:t> as </a:t>
            </a:r>
            <a:r>
              <a:rPr lang="en-US" sz="2400" dirty="0" err="1" smtClean="0">
                <a:latin typeface="+mj-lt"/>
              </a:rPr>
              <a:t>mãos</a:t>
            </a:r>
            <a:r>
              <a:rPr lang="en-US" sz="2400" dirty="0" smtClean="0">
                <a:latin typeface="+mj-lt"/>
              </a:rPr>
              <a:t> dos outros.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7934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RESUMO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71625"/>
            <a:ext cx="479001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+mj-lt"/>
              </a:rPr>
              <a:t>MARQUE V OU F </a:t>
            </a:r>
          </a:p>
          <a:p>
            <a:pPr marL="0" indent="0">
              <a:buNone/>
            </a:pPr>
            <a:endParaRPr lang="en-US" sz="24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pt-BR" sz="2400" dirty="0" smtClean="0">
                <a:latin typeface="+mj-lt"/>
              </a:rPr>
              <a:t> Os dons espirituais servem para a edificação da igreja. </a:t>
            </a:r>
          </a:p>
          <a:p>
            <a:pPr>
              <a:buFont typeface="Wingdings" panose="05000000000000000000" pitchFamily="2" charset="2"/>
              <a:buChar char="q"/>
            </a:pPr>
            <a:endParaRPr lang="pt-BR" sz="2400" dirty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pt-BR" sz="2400" dirty="0" smtClean="0">
                <a:latin typeface="+mj-lt"/>
              </a:rPr>
              <a:t> Os dons nos ensinam que “uma mão lava a outra, mas unindo as mãos podemos lava os rostos uns dos outros”. </a:t>
            </a:r>
            <a:endParaRPr lang="pt-BR" sz="2400" dirty="0">
              <a:latin typeface="+mj-lt"/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9208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015" y="182572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smtClean="0"/>
              <a:t>DESAFIO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115580"/>
            <a:ext cx="9144000" cy="149145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+mj-lt"/>
              </a:rPr>
              <a:t>VOU AJUDAR MINHA FAMÍLIA A SER MAIS ABENÇOADORA DOS NOSSOS SEMELHANTES! </a:t>
            </a:r>
          </a:p>
          <a:p>
            <a:pPr marL="0" indent="0" algn="ctr">
              <a:buNone/>
            </a:pPr>
            <a:r>
              <a:rPr lang="en-US" dirty="0" smtClean="0">
                <a:latin typeface="+mj-lt"/>
              </a:rPr>
              <a:t>VOU DEIXAR DEUS ME USAR PARA QUE O MUNDO SEJA UM LUGAR DE PAZ E AMOR!</a:t>
            </a:r>
          </a:p>
        </p:txBody>
      </p:sp>
    </p:spTree>
    <p:extLst>
      <p:ext uri="{BB962C8B-B14F-4D97-AF65-F5344CB8AC3E}">
        <p14:creationId xmlns:p14="http://schemas.microsoft.com/office/powerpoint/2010/main" val="417797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235" y="178363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PRÓXIMO ESTUDO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380" y="3252647"/>
            <a:ext cx="8229600" cy="3312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+mj-lt"/>
              </a:rPr>
              <a:t>QUAL A RELAÇÃO ENTRE A ORAÇÃO E A SAÚDE? </a:t>
            </a:r>
          </a:p>
          <a:p>
            <a:pPr marL="0" indent="0" algn="ctr">
              <a:buNone/>
            </a:pPr>
            <a:endParaRPr lang="en-US" sz="1800" dirty="0" smtClean="0">
              <a:latin typeface="+mj-lt"/>
            </a:endParaRPr>
          </a:p>
          <a:p>
            <a:pPr marL="0" indent="0" algn="ctr">
              <a:buNone/>
            </a:pPr>
            <a:r>
              <a:rPr lang="en-US" dirty="0" smtClean="0">
                <a:latin typeface="+mj-lt"/>
              </a:rPr>
              <a:t>COMO A ORAÇÃO PODE AJUDAR MINHA FAMÍLIA A SER FELIZ? </a:t>
            </a:r>
          </a:p>
        </p:txBody>
      </p:sp>
    </p:spTree>
    <p:extLst>
      <p:ext uri="{BB962C8B-B14F-4D97-AF65-F5344CB8AC3E}">
        <p14:creationId xmlns:p14="http://schemas.microsoft.com/office/powerpoint/2010/main" val="349928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1300" y="2409269"/>
            <a:ext cx="4013200" cy="11430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DESEJAMOS 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DEUS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DÊ UM NOVO TEMPO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A SUA FAMÍLIA!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182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899" y="1"/>
            <a:ext cx="10134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4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12277" y="6134527"/>
            <a:ext cx="58437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https://g1.globo.com/minas-</a:t>
            </a:r>
            <a:r>
              <a:rPr lang="en-US" sz="1100" dirty="0" err="1"/>
              <a:t>gerais</a:t>
            </a:r>
            <a:r>
              <a:rPr lang="en-US" sz="1100" dirty="0"/>
              <a:t>/</a:t>
            </a:r>
            <a:r>
              <a:rPr lang="en-US" sz="1100" dirty="0" err="1"/>
              <a:t>noticia</a:t>
            </a:r>
            <a:r>
              <a:rPr lang="en-US" sz="1100" dirty="0"/>
              <a:t>/populacao-de-rua-cresce-em-belo-horizonte-e-atinge-numero-de-45-mil-moradores.ghtml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700" y="682116"/>
            <a:ext cx="6468533" cy="18561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1700" y="2969899"/>
            <a:ext cx="6455371" cy="251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28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418" y="445009"/>
            <a:ext cx="5956894" cy="39518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29418" y="4841908"/>
            <a:ext cx="59568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A Oxfam BRASIL </a:t>
            </a:r>
            <a:r>
              <a:rPr lang="en-US" sz="2000" dirty="0" err="1" smtClean="0"/>
              <a:t>divulgou</a:t>
            </a:r>
            <a:r>
              <a:rPr lang="en-US" sz="2000" dirty="0" smtClean="0"/>
              <a:t> um </a:t>
            </a:r>
            <a:r>
              <a:rPr lang="en-US" sz="2000" dirty="0" err="1"/>
              <a:t>relatório</a:t>
            </a:r>
            <a:r>
              <a:rPr lang="en-US" sz="2000" dirty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revela</a:t>
            </a:r>
            <a:r>
              <a:rPr lang="en-US" sz="2000" dirty="0" smtClean="0"/>
              <a:t> </a:t>
            </a:r>
            <a:r>
              <a:rPr lang="en-US" sz="2000" dirty="0" err="1"/>
              <a:t>que</a:t>
            </a:r>
            <a:r>
              <a:rPr lang="en-US" sz="2000" dirty="0"/>
              <a:t> </a:t>
            </a:r>
            <a:r>
              <a:rPr lang="en-US" sz="2000" dirty="0" err="1"/>
              <a:t>apenas</a:t>
            </a:r>
            <a:r>
              <a:rPr lang="en-US" sz="2000" dirty="0"/>
              <a:t> </a:t>
            </a:r>
            <a:r>
              <a:rPr lang="en-US" sz="2000" dirty="0" err="1"/>
              <a:t>os</a:t>
            </a:r>
            <a:r>
              <a:rPr lang="en-US" sz="2000" dirty="0"/>
              <a:t> </a:t>
            </a:r>
            <a:r>
              <a:rPr lang="en-US" sz="2000" dirty="0" err="1"/>
              <a:t>seis</a:t>
            </a:r>
            <a:r>
              <a:rPr lang="en-US" sz="2000" dirty="0"/>
              <a:t> </a:t>
            </a:r>
            <a:r>
              <a:rPr lang="en-US" sz="2000" dirty="0" err="1"/>
              <a:t>brasileiros</a:t>
            </a:r>
            <a:r>
              <a:rPr lang="en-US" sz="2000" dirty="0"/>
              <a:t> </a:t>
            </a:r>
            <a:r>
              <a:rPr lang="en-US" sz="2000" dirty="0" err="1"/>
              <a:t>mais</a:t>
            </a:r>
            <a:r>
              <a:rPr lang="en-US" sz="2000" dirty="0"/>
              <a:t> </a:t>
            </a:r>
            <a:r>
              <a:rPr lang="en-US" sz="2000" dirty="0" err="1"/>
              <a:t>ricos</a:t>
            </a:r>
            <a:r>
              <a:rPr lang="en-US" sz="2000" dirty="0"/>
              <a:t> no </a:t>
            </a:r>
            <a:r>
              <a:rPr lang="en-US" sz="2000" dirty="0" err="1"/>
              <a:t>país</a:t>
            </a:r>
            <a:r>
              <a:rPr lang="en-US" sz="2000" dirty="0"/>
              <a:t> </a:t>
            </a:r>
            <a:r>
              <a:rPr lang="en-US" sz="2000" dirty="0" err="1"/>
              <a:t>concentram</a:t>
            </a:r>
            <a:r>
              <a:rPr lang="en-US" sz="2000" dirty="0"/>
              <a:t> a </a:t>
            </a:r>
            <a:r>
              <a:rPr lang="en-US" sz="2000" dirty="0" err="1"/>
              <a:t>mesma</a:t>
            </a:r>
            <a:r>
              <a:rPr lang="en-US" sz="2000" dirty="0"/>
              <a:t> </a:t>
            </a:r>
            <a:r>
              <a:rPr lang="en-US" sz="2000" dirty="0" err="1"/>
              <a:t>riqueza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a </a:t>
            </a:r>
            <a:r>
              <a:rPr lang="en-US" sz="2000" dirty="0" err="1"/>
              <a:t>metade</a:t>
            </a:r>
            <a:r>
              <a:rPr lang="en-US" sz="2000" dirty="0"/>
              <a:t> da </a:t>
            </a:r>
            <a:r>
              <a:rPr lang="en-US" sz="2000" dirty="0" err="1"/>
              <a:t>população</a:t>
            </a:r>
            <a:r>
              <a:rPr lang="en-US" sz="2000" dirty="0"/>
              <a:t> </a:t>
            </a:r>
            <a:r>
              <a:rPr lang="en-US" sz="2000" dirty="0" err="1"/>
              <a:t>mais</a:t>
            </a:r>
            <a:r>
              <a:rPr lang="en-US" sz="2000" dirty="0"/>
              <a:t> </a:t>
            </a:r>
            <a:r>
              <a:rPr lang="en-US" sz="2000" dirty="0" err="1"/>
              <a:t>pobre</a:t>
            </a:r>
            <a:r>
              <a:rPr lang="en-US" sz="2000" dirty="0"/>
              <a:t> (100 </a:t>
            </a:r>
            <a:r>
              <a:rPr lang="en-US" sz="2000" dirty="0" err="1"/>
              <a:t>milhões</a:t>
            </a:r>
            <a:r>
              <a:rPr lang="en-US" sz="2000" dirty="0"/>
              <a:t> de </a:t>
            </a:r>
            <a:r>
              <a:rPr lang="en-US" sz="2000" dirty="0" err="1"/>
              <a:t>pessoas</a:t>
            </a:r>
            <a:r>
              <a:rPr lang="en-US" sz="2000" dirty="0"/>
              <a:t>).</a:t>
            </a:r>
          </a:p>
        </p:txBody>
      </p:sp>
      <p:sp>
        <p:nvSpPr>
          <p:cNvPr id="4" name="Rectangle 3"/>
          <p:cNvSpPr/>
          <p:nvPr/>
        </p:nvSpPr>
        <p:spPr>
          <a:xfrm>
            <a:off x="2529418" y="6331194"/>
            <a:ext cx="649788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https://</a:t>
            </a:r>
            <a:r>
              <a:rPr lang="en-US" sz="1050" dirty="0" err="1"/>
              <a:t>www.oxfam.org.br</a:t>
            </a:r>
            <a:r>
              <a:rPr lang="en-US" sz="1050" dirty="0"/>
              <a:t>/sites/default/files/</a:t>
            </a:r>
            <a:r>
              <a:rPr lang="en-US" sz="1050" dirty="0" err="1"/>
              <a:t>arquivos</a:t>
            </a:r>
            <a:r>
              <a:rPr lang="en-US" sz="1050" dirty="0"/>
              <a:t>/</a:t>
            </a:r>
            <a:r>
              <a:rPr lang="en-US" sz="1050" dirty="0" err="1"/>
              <a:t>Relatorio_A_distancia_que_nos_une.pdf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274361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760615"/>
            <a:ext cx="9144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POR QUE SOMOS TÃO EGOÍSTAS?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432683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1854" y="2074589"/>
            <a:ext cx="876609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/>
              <a:t>“</a:t>
            </a:r>
            <a:r>
              <a:rPr lang="en-US" sz="4000" dirty="0" err="1" smtClean="0"/>
              <a:t>Ame</a:t>
            </a:r>
            <a:r>
              <a:rPr lang="en-US" sz="4000" dirty="0" smtClean="0"/>
              <a:t> </a:t>
            </a:r>
            <a:r>
              <a:rPr lang="en-US" sz="4000" dirty="0"/>
              <a:t>a </a:t>
            </a:r>
            <a:r>
              <a:rPr lang="en-US" sz="4000" dirty="0" err="1"/>
              <a:t>teu</a:t>
            </a:r>
            <a:r>
              <a:rPr lang="en-US" sz="4000" dirty="0"/>
              <a:t> </a:t>
            </a:r>
            <a:r>
              <a:rPr lang="en-US" sz="4000" dirty="0" err="1"/>
              <a:t>próximo</a:t>
            </a:r>
            <a:r>
              <a:rPr lang="en-US" sz="4000" dirty="0"/>
              <a:t> </a:t>
            </a:r>
            <a:r>
              <a:rPr lang="en-US" sz="4000" dirty="0" err="1"/>
              <a:t>como</a:t>
            </a:r>
            <a:r>
              <a:rPr lang="en-US" sz="4000" dirty="0"/>
              <a:t> a </a:t>
            </a:r>
            <a:r>
              <a:rPr lang="en-US" sz="4000" dirty="0" err="1"/>
              <a:t>ti</a:t>
            </a:r>
            <a:r>
              <a:rPr lang="en-US" sz="4000" dirty="0"/>
              <a:t> </a:t>
            </a:r>
            <a:r>
              <a:rPr lang="en-US" sz="4000" dirty="0" err="1"/>
              <a:t>mesmo</a:t>
            </a:r>
            <a:r>
              <a:rPr lang="en-US" sz="4000" dirty="0"/>
              <a:t> e </a:t>
            </a:r>
            <a:r>
              <a:rPr lang="en-US" sz="4000" dirty="0" err="1"/>
              <a:t>não</a:t>
            </a:r>
            <a:r>
              <a:rPr lang="en-US" sz="4000" dirty="0"/>
              <a:t> </a:t>
            </a:r>
            <a:r>
              <a:rPr lang="en-US" sz="4000" dirty="0" err="1"/>
              <a:t>faça</a:t>
            </a:r>
            <a:r>
              <a:rPr lang="en-US" sz="4000" dirty="0"/>
              <a:t> </a:t>
            </a:r>
            <a:r>
              <a:rPr lang="en-US" sz="4000" dirty="0" err="1"/>
              <a:t>aos</a:t>
            </a:r>
            <a:r>
              <a:rPr lang="en-US" sz="4000" dirty="0"/>
              <a:t> outros o </a:t>
            </a:r>
            <a:r>
              <a:rPr lang="en-US" sz="4000" dirty="0" err="1"/>
              <a:t>que</a:t>
            </a:r>
            <a:r>
              <a:rPr lang="en-US" sz="4000" dirty="0"/>
              <a:t> </a:t>
            </a:r>
            <a:r>
              <a:rPr lang="en-US" sz="4000" dirty="0" err="1"/>
              <a:t>não</a:t>
            </a:r>
            <a:r>
              <a:rPr lang="en-US" sz="4000" dirty="0"/>
              <a:t> </a:t>
            </a:r>
            <a:r>
              <a:rPr lang="en-US" sz="4000" dirty="0" err="1"/>
              <a:t>quer</a:t>
            </a:r>
            <a:r>
              <a:rPr lang="en-US" sz="4000" dirty="0"/>
              <a:t> </a:t>
            </a:r>
            <a:r>
              <a:rPr lang="en-US" sz="4000" dirty="0" err="1"/>
              <a:t>que</a:t>
            </a:r>
            <a:r>
              <a:rPr lang="en-US" sz="4000" dirty="0"/>
              <a:t> </a:t>
            </a:r>
            <a:r>
              <a:rPr lang="en-US" sz="4000" dirty="0" err="1"/>
              <a:t>façam</a:t>
            </a:r>
            <a:r>
              <a:rPr lang="en-US" sz="4000" dirty="0"/>
              <a:t> </a:t>
            </a:r>
            <a:r>
              <a:rPr lang="en-US" sz="4000" dirty="0" err="1" smtClean="0"/>
              <a:t>contigo</a:t>
            </a:r>
            <a:r>
              <a:rPr lang="en-US" sz="4000" dirty="0" smtClean="0"/>
              <a:t>”.</a:t>
            </a:r>
            <a:endParaRPr lang="en-US" sz="4000" dirty="0"/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Jesus Cristo</a:t>
            </a:r>
          </a:p>
        </p:txBody>
      </p:sp>
    </p:spTree>
    <p:extLst>
      <p:ext uri="{BB962C8B-B14F-4D97-AF65-F5344CB8AC3E}">
        <p14:creationId xmlns:p14="http://schemas.microsoft.com/office/powerpoint/2010/main" val="3085046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28157" y="249463"/>
            <a:ext cx="5095716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/>
              <a:t>LEIA </a:t>
            </a:r>
          </a:p>
          <a:p>
            <a:pPr algn="ctr"/>
            <a:r>
              <a:rPr lang="en-US" sz="5400" b="1" dirty="0" smtClean="0"/>
              <a:t>1 PEDRO 4:9 E 10</a:t>
            </a:r>
            <a:endParaRPr lang="en-US" sz="5400" b="1" dirty="0"/>
          </a:p>
        </p:txBody>
      </p:sp>
      <p:sp>
        <p:nvSpPr>
          <p:cNvPr id="3" name="Rectangle 2"/>
          <p:cNvSpPr/>
          <p:nvPr/>
        </p:nvSpPr>
        <p:spPr>
          <a:xfrm>
            <a:off x="4079079" y="2908602"/>
            <a:ext cx="493762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/>
              <a:t>Quem</a:t>
            </a:r>
            <a:r>
              <a:rPr lang="en-US" sz="4000" dirty="0"/>
              <a:t> </a:t>
            </a:r>
            <a:r>
              <a:rPr lang="en-US" sz="4000" dirty="0" err="1"/>
              <a:t>não</a:t>
            </a:r>
            <a:r>
              <a:rPr lang="en-US" sz="4000" dirty="0"/>
              <a:t> vive </a:t>
            </a:r>
            <a:r>
              <a:rPr lang="en-US" sz="4000" dirty="0" err="1"/>
              <a:t>para</a:t>
            </a:r>
            <a:r>
              <a:rPr lang="en-US" sz="4000" dirty="0"/>
              <a:t> </a:t>
            </a:r>
            <a:r>
              <a:rPr lang="en-US" sz="4000" dirty="0" err="1"/>
              <a:t>servir</a:t>
            </a:r>
            <a:r>
              <a:rPr lang="en-US" sz="4000" dirty="0"/>
              <a:t>, </a:t>
            </a:r>
            <a:r>
              <a:rPr lang="en-US" sz="4000" dirty="0" err="1"/>
              <a:t>não</a:t>
            </a:r>
            <a:r>
              <a:rPr lang="en-US" sz="4000" dirty="0"/>
              <a:t> serve </a:t>
            </a:r>
            <a:r>
              <a:rPr lang="en-US" sz="4000" dirty="0" err="1"/>
              <a:t>para</a:t>
            </a:r>
            <a:r>
              <a:rPr lang="en-US" sz="4000" dirty="0"/>
              <a:t> </a:t>
            </a:r>
            <a:r>
              <a:rPr lang="en-US" sz="4000" dirty="0" err="1"/>
              <a:t>viver</a:t>
            </a:r>
            <a:r>
              <a:rPr lang="en-US" sz="4000" dirty="0" smtClean="0"/>
              <a:t>.</a:t>
            </a:r>
            <a:endParaRPr lang="en-US" sz="4000" dirty="0"/>
          </a:p>
          <a:p>
            <a:pPr algn="ctr"/>
            <a:r>
              <a:rPr lang="en-US" sz="2800" i="1" dirty="0"/>
              <a:t>Mahatma Gandhi</a:t>
            </a:r>
          </a:p>
        </p:txBody>
      </p:sp>
    </p:spTree>
    <p:extLst>
      <p:ext uri="{BB962C8B-B14F-4D97-AF65-F5344CB8AC3E}">
        <p14:creationId xmlns:p14="http://schemas.microsoft.com/office/powerpoint/2010/main" val="2904009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9413" y="84787"/>
            <a:ext cx="58946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DAS CARACTERÍSTICAS ABAIXO </a:t>
            </a:r>
            <a:r>
              <a:rPr lang="en-US" sz="3200" b="1" dirty="0" smtClean="0">
                <a:latin typeface="+mj-lt"/>
              </a:rPr>
              <a:t>ESCOLHA 3</a:t>
            </a:r>
            <a:r>
              <a:rPr lang="en-US" sz="3200" b="1" dirty="0" smtClean="0"/>
              <a:t> QUE MELHOR IDENTIFICAM SUA FAMÍLIA: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074680" y="2158078"/>
            <a:ext cx="52679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HONESTIDADE</a:t>
            </a:r>
          </a:p>
          <a:p>
            <a:r>
              <a:rPr lang="en-US" sz="2400" dirty="0" smtClean="0"/>
              <a:t>HOSPITALIDADE</a:t>
            </a:r>
          </a:p>
          <a:p>
            <a:r>
              <a:rPr lang="en-US" sz="2400" dirty="0" smtClean="0"/>
              <a:t>GENEROSIDADE</a:t>
            </a:r>
          </a:p>
          <a:p>
            <a:r>
              <a:rPr lang="en-US" sz="2400" dirty="0" smtClean="0"/>
              <a:t>BONDADE</a:t>
            </a:r>
          </a:p>
          <a:p>
            <a:r>
              <a:rPr lang="en-US" sz="2400" dirty="0" smtClean="0"/>
              <a:t>PERDÃO</a:t>
            </a:r>
          </a:p>
          <a:p>
            <a:r>
              <a:rPr lang="en-US" sz="2400" dirty="0" smtClean="0"/>
              <a:t>COMPASSIVA</a:t>
            </a:r>
          </a:p>
          <a:p>
            <a:r>
              <a:rPr lang="en-US" sz="2400" dirty="0" smtClean="0"/>
              <a:t>RESPEITO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023945" y="2171588"/>
            <a:ext cx="34263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ENCORAJADORA</a:t>
            </a:r>
          </a:p>
          <a:p>
            <a:r>
              <a:rPr lang="en-US" sz="2400" dirty="0"/>
              <a:t>CUIDADORA</a:t>
            </a:r>
          </a:p>
          <a:p>
            <a:r>
              <a:rPr lang="en-US" sz="2400" dirty="0"/>
              <a:t>AMOROSA</a:t>
            </a:r>
          </a:p>
          <a:p>
            <a:r>
              <a:rPr lang="en-US" sz="2400" dirty="0"/>
              <a:t>AMIGA</a:t>
            </a:r>
          </a:p>
          <a:p>
            <a:r>
              <a:rPr lang="en-US" sz="2400" dirty="0"/>
              <a:t>BOM HUMOR</a:t>
            </a:r>
          </a:p>
          <a:p>
            <a:r>
              <a:rPr lang="en-US" sz="2400" dirty="0"/>
              <a:t>EMPATICA </a:t>
            </a:r>
          </a:p>
          <a:p>
            <a:r>
              <a:rPr lang="en-US" sz="2400" dirty="0"/>
              <a:t>CIVILIDADE</a:t>
            </a:r>
          </a:p>
          <a:p>
            <a:r>
              <a:rPr lang="en-US" sz="2400" dirty="0"/>
              <a:t>CRISTÃ 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981048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68110" y="269579"/>
            <a:ext cx="53182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DEUS FAZ COM QUE CADA INDIVÍDUO SEJA ÚTIL NA CONSTRUÇÃO DE UMA FAMÍLIA E SOCIEDADE SADIAS!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79888" y="3759902"/>
            <a:ext cx="49027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LEIA </a:t>
            </a:r>
          </a:p>
          <a:p>
            <a:pPr algn="ctr"/>
            <a:r>
              <a:rPr lang="en-US" sz="4000" dirty="0" smtClean="0"/>
              <a:t>1 CORÍNTIOS 12:7 E 11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742112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4046</TotalTime>
  <Words>937</Words>
  <Application>Microsoft Office PowerPoint</Application>
  <PresentationFormat>Apresentação na tela (4:3)</PresentationFormat>
  <Paragraphs>145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Franklin Gothic Medium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CREIA</vt:lpstr>
      <vt:lpstr>RESUMO</vt:lpstr>
      <vt:lpstr>RESUMO</vt:lpstr>
      <vt:lpstr>DESAFIO</vt:lpstr>
      <vt:lpstr>PRÓXIMO ESTUDO</vt:lpstr>
      <vt:lpstr>DESEJAMOS  QUE DEUS DÊ UM NOVO TEMPO PARA A SUA FAMÍLIA!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Aline Soares</dc:creator>
  <cp:lastModifiedBy>Fernanda Beatriz</cp:lastModifiedBy>
  <cp:revision>69</cp:revision>
  <dcterms:created xsi:type="dcterms:W3CDTF">2017-12-26T19:08:02Z</dcterms:created>
  <dcterms:modified xsi:type="dcterms:W3CDTF">2018-03-23T14:25:01Z</dcterms:modified>
</cp:coreProperties>
</file>