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3" r:id="rId18"/>
    <p:sldId id="344" r:id="rId19"/>
    <p:sldId id="340" r:id="rId20"/>
    <p:sldId id="341" r:id="rId21"/>
    <p:sldId id="342" r:id="rId22"/>
    <p:sldId id="312" r:id="rId23"/>
    <p:sldId id="299" r:id="rId24"/>
    <p:sldId id="313" r:id="rId25"/>
    <p:sldId id="300" r:id="rId26"/>
    <p:sldId id="301" r:id="rId27"/>
    <p:sldId id="302" r:id="rId28"/>
    <p:sldId id="27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4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9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5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0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50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10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94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3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9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5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86241" y="3210838"/>
            <a:ext cx="4961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LEIA</a:t>
            </a:r>
          </a:p>
          <a:p>
            <a:pPr algn="ctr"/>
            <a:r>
              <a:rPr lang="en-US" sz="4400" dirty="0" smtClean="0"/>
              <a:t>I CORÍNTIOS </a:t>
            </a:r>
            <a:r>
              <a:rPr lang="en-US" sz="4400" dirty="0"/>
              <a:t>10:</a:t>
            </a:r>
            <a:r>
              <a:rPr lang="en-US" sz="4400" dirty="0" smtClean="0"/>
              <a:t>31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685920" y="139761"/>
            <a:ext cx="53214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QUAL PRINCÍPIO DEVE REGER NOSSAS ESCOLHAS?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3035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3218" y="704384"/>
            <a:ext cx="58670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“</a:t>
            </a:r>
            <a:r>
              <a:rPr lang="en-US" sz="4000" dirty="0" err="1"/>
              <a:t>Não</a:t>
            </a:r>
            <a:r>
              <a:rPr lang="en-US" sz="4000" dirty="0"/>
              <a:t> </a:t>
            </a:r>
            <a:r>
              <a:rPr lang="en-US" sz="4000" dirty="0" err="1"/>
              <a:t>estejas</a:t>
            </a:r>
            <a:r>
              <a:rPr lang="en-US" sz="4000" dirty="0"/>
              <a:t> entre </a:t>
            </a:r>
            <a:r>
              <a:rPr lang="en-US" sz="4000" dirty="0" err="1"/>
              <a:t>os</a:t>
            </a:r>
            <a:r>
              <a:rPr lang="en-US" sz="4000" dirty="0"/>
              <a:t> </a:t>
            </a:r>
            <a:r>
              <a:rPr lang="en-US" sz="4000" dirty="0" err="1"/>
              <a:t>bebedores</a:t>
            </a:r>
            <a:r>
              <a:rPr lang="en-US" sz="4000" dirty="0"/>
              <a:t> de </a:t>
            </a:r>
            <a:r>
              <a:rPr lang="en-US" sz="4000" dirty="0" err="1"/>
              <a:t>vinho</a:t>
            </a:r>
            <a:r>
              <a:rPr lang="en-US" sz="4000" dirty="0"/>
              <a:t>, </a:t>
            </a:r>
            <a:r>
              <a:rPr lang="en-US" sz="4000" dirty="0" err="1"/>
              <a:t>nem</a:t>
            </a:r>
            <a:r>
              <a:rPr lang="en-US" sz="4000" dirty="0"/>
              <a:t> entre </a:t>
            </a:r>
            <a:r>
              <a:rPr lang="en-US" sz="4000" dirty="0" err="1"/>
              <a:t>os</a:t>
            </a:r>
            <a:r>
              <a:rPr lang="en-US" sz="4000" dirty="0"/>
              <a:t> </a:t>
            </a:r>
            <a:r>
              <a:rPr lang="en-US" sz="4000" dirty="0" err="1"/>
              <a:t>comilões</a:t>
            </a:r>
            <a:r>
              <a:rPr lang="en-US" sz="4000" dirty="0"/>
              <a:t> de carne. </a:t>
            </a:r>
            <a:r>
              <a:rPr lang="en-US" sz="4000" dirty="0" err="1"/>
              <a:t>Porque</a:t>
            </a:r>
            <a:r>
              <a:rPr lang="en-US" sz="4000" dirty="0"/>
              <a:t> o </a:t>
            </a:r>
            <a:r>
              <a:rPr lang="en-US" sz="4000" dirty="0" err="1"/>
              <a:t>beberrão</a:t>
            </a:r>
            <a:r>
              <a:rPr lang="en-US" sz="4000" dirty="0"/>
              <a:t> e o </a:t>
            </a:r>
            <a:r>
              <a:rPr lang="en-US" sz="4000" dirty="0" err="1"/>
              <a:t>comilão</a:t>
            </a:r>
            <a:r>
              <a:rPr lang="en-US" sz="4000" dirty="0"/>
              <a:t> </a:t>
            </a:r>
            <a:r>
              <a:rPr lang="en-US" sz="4000" dirty="0" err="1"/>
              <a:t>caem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pobreza</a:t>
            </a:r>
            <a:r>
              <a:rPr lang="en-US" sz="4000" dirty="0"/>
              <a:t>; e a </a:t>
            </a:r>
            <a:r>
              <a:rPr lang="en-US" sz="4000" dirty="0" err="1"/>
              <a:t>sonolência</a:t>
            </a:r>
            <a:r>
              <a:rPr lang="en-US" sz="4000" dirty="0"/>
              <a:t> </a:t>
            </a:r>
            <a:r>
              <a:rPr lang="en-US" sz="4000" dirty="0" err="1"/>
              <a:t>vestirá</a:t>
            </a:r>
            <a:r>
              <a:rPr lang="en-US" sz="4000" dirty="0"/>
              <a:t> de </a:t>
            </a:r>
            <a:r>
              <a:rPr lang="en-US" sz="4000" dirty="0" err="1"/>
              <a:t>trapos</a:t>
            </a:r>
            <a:r>
              <a:rPr lang="en-US" sz="4000" dirty="0"/>
              <a:t> o </a:t>
            </a:r>
            <a:r>
              <a:rPr lang="en-US" sz="4000" dirty="0" err="1"/>
              <a:t>homem</a:t>
            </a:r>
            <a:r>
              <a:rPr lang="en-US" sz="4000" dirty="0"/>
              <a:t>.” </a:t>
            </a:r>
            <a:endParaRPr lang="en-US" sz="4000" dirty="0" smtClean="0"/>
          </a:p>
          <a:p>
            <a:pPr algn="ctr"/>
            <a:endParaRPr lang="en-US" sz="2800" i="1" dirty="0" smtClean="0"/>
          </a:p>
          <a:p>
            <a:pPr algn="ctr"/>
            <a:r>
              <a:rPr lang="en-US" sz="2800" i="1" dirty="0" err="1" smtClean="0"/>
              <a:t>Provérbios</a:t>
            </a:r>
            <a:r>
              <a:rPr lang="en-US" sz="2800" i="1" dirty="0" smtClean="0"/>
              <a:t> </a:t>
            </a:r>
            <a:r>
              <a:rPr lang="en-US" sz="2800" i="1" dirty="0"/>
              <a:t>23:20 e </a:t>
            </a:r>
            <a:r>
              <a:rPr lang="en-US" sz="2800" i="1" dirty="0" smtClean="0"/>
              <a:t>21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46478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91119" y="313347"/>
            <a:ext cx="473481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 smtClean="0"/>
              <a:t>LEIA</a:t>
            </a:r>
          </a:p>
          <a:p>
            <a:pPr algn="ctr"/>
            <a:r>
              <a:rPr lang="pt-BR" sz="6000" dirty="0" smtClean="0"/>
              <a:t>GÊNESIS </a:t>
            </a:r>
            <a:r>
              <a:rPr lang="pt-BR" sz="6000" dirty="0"/>
              <a:t>9:</a:t>
            </a:r>
            <a:r>
              <a:rPr lang="pt-BR" sz="6000" dirty="0" smtClean="0"/>
              <a:t>3,4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819542" y="2699461"/>
            <a:ext cx="566507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Deus </a:t>
            </a:r>
            <a:r>
              <a:rPr lang="en-US" sz="3600" dirty="0" err="1" smtClean="0"/>
              <a:t>permitiu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a </a:t>
            </a:r>
            <a:r>
              <a:rPr lang="en-US" sz="3600" dirty="0" err="1" smtClean="0"/>
              <a:t>família</a:t>
            </a:r>
            <a:r>
              <a:rPr lang="en-US" sz="3600" dirty="0" smtClean="0"/>
              <a:t> de NOÉ </a:t>
            </a:r>
            <a:r>
              <a:rPr lang="en-US" sz="3600" dirty="0" err="1" smtClean="0"/>
              <a:t>comesse</a:t>
            </a:r>
            <a:r>
              <a:rPr lang="en-US" sz="3600" dirty="0" smtClean="0"/>
              <a:t> carne </a:t>
            </a:r>
            <a:r>
              <a:rPr lang="en-US" sz="3600" dirty="0" err="1" smtClean="0"/>
              <a:t>após</a:t>
            </a:r>
            <a:r>
              <a:rPr lang="en-US" sz="3600" dirty="0" smtClean="0"/>
              <a:t> o </a:t>
            </a:r>
            <a:r>
              <a:rPr lang="en-US" sz="3600" dirty="0" err="1" smtClean="0"/>
              <a:t>dilúvio</a:t>
            </a:r>
            <a:r>
              <a:rPr lang="en-US" sz="3600" dirty="0" smtClean="0"/>
              <a:t> </a:t>
            </a:r>
            <a:r>
              <a:rPr lang="en-US" sz="3600" dirty="0" err="1" smtClean="0"/>
              <a:t>pela</a:t>
            </a:r>
            <a:r>
              <a:rPr lang="en-US" sz="3600" dirty="0" smtClean="0"/>
              <a:t> </a:t>
            </a:r>
            <a:r>
              <a:rPr lang="en-US" sz="3600" dirty="0" err="1" smtClean="0"/>
              <a:t>falta</a:t>
            </a:r>
            <a:r>
              <a:rPr lang="en-US" sz="3600" dirty="0" smtClean="0"/>
              <a:t> de outro </a:t>
            </a:r>
            <a:r>
              <a:rPr lang="en-US" sz="3600" dirty="0" err="1" smtClean="0"/>
              <a:t>recurso</a:t>
            </a:r>
            <a:r>
              <a:rPr lang="en-US" sz="3600" dirty="0" smtClean="0"/>
              <a:t> natural. </a:t>
            </a:r>
          </a:p>
          <a:p>
            <a:pPr algn="ctr"/>
            <a:r>
              <a:rPr lang="en-US" sz="3600" dirty="0" err="1" smtClean="0"/>
              <a:t>Ou</a:t>
            </a:r>
            <a:r>
              <a:rPr lang="en-US" sz="3600" dirty="0" smtClean="0"/>
              <a:t> </a:t>
            </a:r>
            <a:r>
              <a:rPr lang="en-US" sz="3600" dirty="0" err="1" smtClean="0"/>
              <a:t>seja</a:t>
            </a:r>
            <a:r>
              <a:rPr lang="en-US" sz="3600" dirty="0" smtClean="0"/>
              <a:t>, </a:t>
            </a:r>
            <a:r>
              <a:rPr lang="en-US" sz="3600" dirty="0" err="1" smtClean="0"/>
              <a:t>foi</a:t>
            </a:r>
            <a:r>
              <a:rPr lang="en-US" sz="3600" dirty="0" smtClean="0"/>
              <a:t> </a:t>
            </a:r>
            <a:r>
              <a:rPr lang="en-US" sz="3600" dirty="0" err="1" smtClean="0"/>
              <a:t>uma</a:t>
            </a:r>
            <a:r>
              <a:rPr lang="en-US" sz="3600" dirty="0" smtClean="0"/>
              <a:t> </a:t>
            </a:r>
            <a:r>
              <a:rPr lang="en-US" sz="3600" dirty="0" err="1" smtClean="0"/>
              <a:t>questão</a:t>
            </a:r>
            <a:r>
              <a:rPr lang="en-US" sz="3600" dirty="0" smtClean="0"/>
              <a:t> de </a:t>
            </a:r>
            <a:r>
              <a:rPr lang="en-US" sz="3600" i="1" dirty="0" err="1" smtClean="0"/>
              <a:t>sobrevivência</a:t>
            </a:r>
            <a:r>
              <a:rPr lang="en-US" sz="3600" dirty="0" smtClean="0"/>
              <a:t> e </a:t>
            </a:r>
            <a:r>
              <a:rPr lang="en-US" sz="3600" dirty="0" err="1" smtClean="0"/>
              <a:t>não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a </a:t>
            </a:r>
            <a:r>
              <a:rPr lang="en-US" sz="3600" dirty="0" err="1" smtClean="0"/>
              <a:t>restauração</a:t>
            </a:r>
            <a:r>
              <a:rPr lang="en-US" sz="3600" dirty="0" smtClean="0"/>
              <a:t> da </a:t>
            </a:r>
            <a:r>
              <a:rPr lang="en-US" sz="3600" dirty="0" err="1" smtClean="0"/>
              <a:t>saúde</a:t>
            </a:r>
            <a:r>
              <a:rPr lang="en-US" sz="3600" dirty="0" smtClean="0"/>
              <a:t>!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843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7024" y="3174876"/>
            <a:ext cx="5867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Mesmo</a:t>
            </a:r>
            <a:r>
              <a:rPr lang="en-US" sz="3600" dirty="0" smtClean="0"/>
              <a:t> </a:t>
            </a:r>
            <a:r>
              <a:rPr lang="en-US" sz="3600" dirty="0" err="1" smtClean="0"/>
              <a:t>permitindo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o </a:t>
            </a:r>
            <a:r>
              <a:rPr lang="en-US" sz="3600" dirty="0" err="1" smtClean="0"/>
              <a:t>homem</a:t>
            </a:r>
            <a:r>
              <a:rPr lang="en-US" sz="3600" dirty="0" smtClean="0"/>
              <a:t> </a:t>
            </a:r>
            <a:r>
              <a:rPr lang="en-US" sz="3600" dirty="0" err="1" smtClean="0"/>
              <a:t>comesse</a:t>
            </a:r>
            <a:r>
              <a:rPr lang="en-US" sz="3600" dirty="0" smtClean="0"/>
              <a:t> carne Deus  </a:t>
            </a:r>
            <a:r>
              <a:rPr lang="en-US" sz="3600" dirty="0" err="1" smtClean="0"/>
              <a:t>deu</a:t>
            </a:r>
            <a:r>
              <a:rPr lang="en-US" sz="3600" dirty="0" smtClean="0"/>
              <a:t> </a:t>
            </a:r>
            <a:r>
              <a:rPr lang="en-US" sz="3600" dirty="0" err="1" smtClean="0"/>
              <a:t>uma</a:t>
            </a:r>
            <a:r>
              <a:rPr lang="en-US" sz="3600" dirty="0" smtClean="0"/>
              <a:t> lei </a:t>
            </a:r>
            <a:r>
              <a:rPr lang="en-US" sz="3600" dirty="0" err="1" smtClean="0"/>
              <a:t>orientando</a:t>
            </a:r>
            <a:r>
              <a:rPr lang="en-US" sz="3600" dirty="0" smtClean="0"/>
              <a:t> o </a:t>
            </a:r>
            <a:r>
              <a:rPr lang="en-US" sz="3600" dirty="0" err="1" smtClean="0"/>
              <a:t>critério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escolha</a:t>
            </a:r>
            <a:r>
              <a:rPr lang="en-US" sz="3600" dirty="0" smtClean="0"/>
              <a:t> da </a:t>
            </a:r>
            <a:r>
              <a:rPr lang="en-US" sz="3600" dirty="0" err="1" smtClean="0"/>
              <a:t>espécie</a:t>
            </a:r>
            <a:r>
              <a:rPr lang="en-US" sz="3600" dirty="0" smtClean="0"/>
              <a:t>. </a:t>
            </a:r>
          </a:p>
          <a:p>
            <a:pPr algn="ctr"/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isso</a:t>
            </a:r>
            <a:r>
              <a:rPr lang="en-US" sz="3600" dirty="0" smtClean="0"/>
              <a:t>, </a:t>
            </a:r>
            <a:r>
              <a:rPr lang="en-US" sz="3600" dirty="0" err="1" smtClean="0"/>
              <a:t>algumas</a:t>
            </a:r>
            <a:r>
              <a:rPr lang="en-US" sz="3600" dirty="0" smtClean="0"/>
              <a:t> </a:t>
            </a:r>
            <a:r>
              <a:rPr lang="en-US" sz="3600" dirty="0" err="1" smtClean="0"/>
              <a:t>carnes</a:t>
            </a:r>
            <a:r>
              <a:rPr lang="en-US" sz="3600" dirty="0" smtClean="0"/>
              <a:t> </a:t>
            </a:r>
            <a:r>
              <a:rPr lang="en-US" sz="3600" dirty="0" err="1" smtClean="0"/>
              <a:t>são</a:t>
            </a:r>
            <a:r>
              <a:rPr lang="en-US" sz="3600" dirty="0" smtClean="0"/>
              <a:t> </a:t>
            </a:r>
            <a:r>
              <a:rPr lang="en-US" sz="3600" dirty="0" err="1" smtClean="0"/>
              <a:t>proibidas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84575" y="441297"/>
            <a:ext cx="5283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LEIA </a:t>
            </a:r>
          </a:p>
          <a:p>
            <a:pPr algn="ctr"/>
            <a:r>
              <a:rPr lang="en-US" sz="5400" dirty="0" smtClean="0"/>
              <a:t>LEVÍTICO 11:2-12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517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650" y="2231550"/>
            <a:ext cx="6683412" cy="28508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8130" y="444269"/>
            <a:ext cx="687493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Animais</a:t>
            </a:r>
            <a:r>
              <a:rPr lang="en-US" sz="2400" dirty="0"/>
              <a:t> </a:t>
            </a:r>
            <a:r>
              <a:rPr lang="en-US" sz="2400" dirty="0" err="1"/>
              <a:t>limpos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– </a:t>
            </a:r>
            <a:r>
              <a:rPr lang="en-US" sz="2400" dirty="0" err="1"/>
              <a:t>Possuem</a:t>
            </a:r>
            <a:r>
              <a:rPr lang="en-US" sz="2400" dirty="0"/>
              <a:t> </a:t>
            </a:r>
            <a:r>
              <a:rPr lang="en-US" sz="2400" dirty="0" err="1"/>
              <a:t>unhas</a:t>
            </a:r>
            <a:r>
              <a:rPr lang="en-US" sz="2400" dirty="0"/>
              <a:t> </a:t>
            </a:r>
            <a:r>
              <a:rPr lang="en-US" sz="2400" dirty="0" err="1"/>
              <a:t>fendidas</a:t>
            </a:r>
            <a:r>
              <a:rPr lang="en-US" sz="2400" dirty="0"/>
              <a:t> e </a:t>
            </a:r>
            <a:r>
              <a:rPr lang="en-US" sz="2400" dirty="0" err="1"/>
              <a:t>remoem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18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818" y="1312733"/>
            <a:ext cx="5537200" cy="3910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5999" y="4442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Peixes</a:t>
            </a:r>
            <a:r>
              <a:rPr lang="en-US" sz="2400" dirty="0"/>
              <a:t> </a:t>
            </a:r>
            <a:r>
              <a:rPr lang="en-US" sz="2400" dirty="0" err="1"/>
              <a:t>limpos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– </a:t>
            </a:r>
            <a:r>
              <a:rPr lang="en-US" sz="2400" dirty="0" err="1"/>
              <a:t>Possuem</a:t>
            </a:r>
            <a:r>
              <a:rPr lang="en-US" sz="2400" dirty="0"/>
              <a:t> </a:t>
            </a:r>
            <a:r>
              <a:rPr lang="en-US" sz="2400" dirty="0" err="1"/>
              <a:t>barbatanas</a:t>
            </a:r>
            <a:r>
              <a:rPr lang="en-US" sz="2400" dirty="0"/>
              <a:t> e </a:t>
            </a:r>
            <a:r>
              <a:rPr lang="en-US" sz="2400" dirty="0" err="1"/>
              <a:t>escamas</a:t>
            </a:r>
            <a:r>
              <a:rPr lang="en-US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0084" y="5435692"/>
            <a:ext cx="5672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Nesta</a:t>
            </a:r>
            <a:r>
              <a:rPr lang="en-US" dirty="0"/>
              <a:t> </a:t>
            </a:r>
            <a:r>
              <a:rPr lang="en-US" dirty="0" err="1"/>
              <a:t>classificação</a:t>
            </a:r>
            <a:r>
              <a:rPr lang="en-US" dirty="0"/>
              <a:t>,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dizermos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: </a:t>
            </a:r>
            <a:r>
              <a:rPr lang="en-US" dirty="0" err="1"/>
              <a:t>caranguejo</a:t>
            </a:r>
            <a:r>
              <a:rPr lang="en-US" dirty="0"/>
              <a:t>, </a:t>
            </a:r>
            <a:r>
              <a:rPr lang="en-US" dirty="0" err="1"/>
              <a:t>siri</a:t>
            </a:r>
            <a:r>
              <a:rPr lang="en-US" dirty="0"/>
              <a:t>, </a:t>
            </a:r>
            <a:r>
              <a:rPr lang="en-US" dirty="0" err="1"/>
              <a:t>lagosta</a:t>
            </a:r>
            <a:r>
              <a:rPr lang="en-US" dirty="0"/>
              <a:t>, </a:t>
            </a:r>
            <a:r>
              <a:rPr lang="en-US" dirty="0" err="1"/>
              <a:t>camarão</a:t>
            </a:r>
            <a:r>
              <a:rPr lang="en-US" dirty="0"/>
              <a:t>, </a:t>
            </a:r>
            <a:r>
              <a:rPr lang="en-US" dirty="0" err="1"/>
              <a:t>ostra</a:t>
            </a:r>
            <a:r>
              <a:rPr lang="en-US" dirty="0"/>
              <a:t>, </a:t>
            </a:r>
            <a:r>
              <a:rPr lang="en-US" dirty="0" err="1"/>
              <a:t>polvo</a:t>
            </a:r>
            <a:r>
              <a:rPr lang="en-US" dirty="0"/>
              <a:t>, entre outros,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animais</a:t>
            </a:r>
            <a:r>
              <a:rPr lang="en-US" dirty="0"/>
              <a:t> </a:t>
            </a:r>
            <a:r>
              <a:rPr lang="en-US" dirty="0" err="1"/>
              <a:t>imundos</a:t>
            </a:r>
            <a:r>
              <a:rPr lang="en-US" dirty="0"/>
              <a:t>,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considerados</a:t>
            </a:r>
            <a:r>
              <a:rPr lang="en-US" dirty="0"/>
              <a:t> “</a:t>
            </a:r>
            <a:r>
              <a:rPr lang="en-US" dirty="0" err="1"/>
              <a:t>lixeiros</a:t>
            </a:r>
            <a:r>
              <a:rPr lang="en-US" dirty="0"/>
              <a:t> do mar”. </a:t>
            </a:r>
          </a:p>
        </p:txBody>
      </p:sp>
    </p:spTree>
    <p:extLst>
      <p:ext uri="{BB962C8B-B14F-4D97-AF65-F5344CB8AC3E}">
        <p14:creationId xmlns:p14="http://schemas.microsoft.com/office/powerpoint/2010/main" val="167754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7903" y="758785"/>
            <a:ext cx="69560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c) Aves </a:t>
            </a:r>
            <a:r>
              <a:rPr lang="en-US" sz="2800" dirty="0" err="1"/>
              <a:t>limpas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– São </a:t>
            </a:r>
            <a:r>
              <a:rPr lang="en-US" sz="2800" dirty="0" err="1"/>
              <a:t>caracterizadas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serem</a:t>
            </a:r>
            <a:r>
              <a:rPr lang="en-US" sz="2800" dirty="0"/>
              <a:t> </a:t>
            </a:r>
            <a:r>
              <a:rPr lang="en-US" sz="2800" dirty="0" err="1"/>
              <a:t>aves</a:t>
            </a:r>
            <a:r>
              <a:rPr lang="en-US" sz="2800" dirty="0"/>
              <a:t> de </a:t>
            </a:r>
            <a:r>
              <a:rPr lang="en-US" sz="2800" dirty="0" err="1"/>
              <a:t>rapina</a:t>
            </a:r>
            <a:r>
              <a:rPr lang="en-US" sz="2800" dirty="0"/>
              <a:t> (entre </a:t>
            </a:r>
            <a:r>
              <a:rPr lang="en-US" sz="2800" dirty="0" err="1"/>
              <a:t>outras</a:t>
            </a:r>
            <a:r>
              <a:rPr lang="en-US" sz="2800" dirty="0"/>
              <a:t> </a:t>
            </a:r>
            <a:r>
              <a:rPr lang="en-US" sz="2800" dirty="0" err="1"/>
              <a:t>características</a:t>
            </a:r>
            <a:r>
              <a:rPr lang="en-US" sz="2800" dirty="0"/>
              <a:t>, </a:t>
            </a:r>
            <a:r>
              <a:rPr lang="en-US" sz="2800" dirty="0" err="1"/>
              <a:t>são</a:t>
            </a:r>
            <a:r>
              <a:rPr lang="en-US" sz="2800" dirty="0"/>
              <a:t> </a:t>
            </a:r>
            <a:r>
              <a:rPr lang="en-US" sz="2800" dirty="0" err="1"/>
              <a:t>carnívoras</a:t>
            </a:r>
            <a:r>
              <a:rPr lang="en-US" sz="2800" dirty="0"/>
              <a:t>).</a:t>
            </a:r>
          </a:p>
          <a:p>
            <a:endParaRPr lang="en-US" sz="2800" dirty="0"/>
          </a:p>
          <a:p>
            <a:r>
              <a:rPr lang="en-US" sz="2800" b="1" dirty="0" err="1" smtClean="0"/>
              <a:t>Exemplos</a:t>
            </a:r>
            <a:r>
              <a:rPr lang="en-US" sz="2800" b="1" dirty="0" smtClean="0"/>
              <a:t>: </a:t>
            </a:r>
            <a:r>
              <a:rPr lang="en-US" sz="2800" dirty="0" err="1"/>
              <a:t>g</a:t>
            </a:r>
            <a:r>
              <a:rPr lang="en-US" sz="2800" dirty="0" err="1" smtClean="0"/>
              <a:t>alinha</a:t>
            </a:r>
            <a:r>
              <a:rPr lang="en-US" sz="2800" dirty="0"/>
              <a:t>, </a:t>
            </a:r>
            <a:r>
              <a:rPr lang="en-US" sz="2800" dirty="0" err="1"/>
              <a:t>frango</a:t>
            </a:r>
            <a:r>
              <a:rPr lang="en-US" sz="2800" dirty="0"/>
              <a:t>, </a:t>
            </a:r>
            <a:r>
              <a:rPr lang="en-US" sz="2800" dirty="0" err="1"/>
              <a:t>peru</a:t>
            </a:r>
            <a:r>
              <a:rPr lang="en-US" sz="2800" dirty="0"/>
              <a:t>, </a:t>
            </a:r>
            <a:r>
              <a:rPr lang="en-US" sz="2800" dirty="0" err="1"/>
              <a:t>codorna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Aves </a:t>
            </a:r>
            <a:r>
              <a:rPr lang="en-US" sz="2800" b="1" dirty="0" err="1"/>
              <a:t>imundas</a:t>
            </a:r>
            <a:r>
              <a:rPr lang="en-US" sz="2800" b="1" dirty="0"/>
              <a:t>: </a:t>
            </a:r>
            <a:r>
              <a:rPr lang="en-US" sz="2800" dirty="0" err="1" smtClean="0"/>
              <a:t>águia</a:t>
            </a:r>
            <a:r>
              <a:rPr lang="en-US" sz="2800" dirty="0"/>
              <a:t>, </a:t>
            </a:r>
            <a:r>
              <a:rPr lang="en-US" sz="2800" dirty="0" err="1"/>
              <a:t>avestruz</a:t>
            </a:r>
            <a:r>
              <a:rPr lang="en-US" sz="2800" dirty="0"/>
              <a:t>, </a:t>
            </a:r>
            <a:r>
              <a:rPr lang="en-US" sz="2800" dirty="0" err="1"/>
              <a:t>coruja</a:t>
            </a:r>
            <a:r>
              <a:rPr lang="en-US" sz="2800" dirty="0"/>
              <a:t>, </a:t>
            </a:r>
            <a:r>
              <a:rPr lang="en-US" sz="2800" dirty="0" err="1"/>
              <a:t>garça</a:t>
            </a:r>
            <a:r>
              <a:rPr lang="en-US" sz="2800" dirty="0"/>
              <a:t>, </a:t>
            </a:r>
            <a:r>
              <a:rPr lang="en-US" sz="2800" dirty="0" err="1"/>
              <a:t>cegonha</a:t>
            </a:r>
            <a:r>
              <a:rPr lang="en-US" sz="2800" dirty="0"/>
              <a:t>, </a:t>
            </a:r>
            <a:r>
              <a:rPr lang="en-US" sz="2800" dirty="0" err="1"/>
              <a:t>abutre</a:t>
            </a:r>
            <a:r>
              <a:rPr lang="en-US" sz="2800" dirty="0"/>
              <a:t>, </a:t>
            </a:r>
            <a:r>
              <a:rPr lang="en-US" sz="2800" dirty="0" err="1" smtClean="0"/>
              <a:t>gaivota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931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652" y="541028"/>
            <a:ext cx="47535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err="1" smtClean="0"/>
              <a:t>Quando</a:t>
            </a:r>
            <a:r>
              <a:rPr lang="en-US" sz="4000" dirty="0" smtClean="0"/>
              <a:t> o </a:t>
            </a:r>
            <a:r>
              <a:rPr lang="en-US" sz="4000" dirty="0" err="1" smtClean="0"/>
              <a:t>assunto</a:t>
            </a:r>
            <a:r>
              <a:rPr lang="en-US" sz="4000" dirty="0" smtClean="0"/>
              <a:t> </a:t>
            </a:r>
            <a:r>
              <a:rPr lang="en-US" sz="4000" dirty="0" err="1" smtClean="0"/>
              <a:t>são</a:t>
            </a:r>
            <a:r>
              <a:rPr lang="en-US" sz="4000" dirty="0" smtClean="0"/>
              <a:t> </a:t>
            </a:r>
            <a:r>
              <a:rPr lang="en-US" sz="4000" dirty="0" err="1" smtClean="0"/>
              <a:t>mudanças</a:t>
            </a:r>
            <a:r>
              <a:rPr lang="en-US" sz="4000" dirty="0" smtClean="0"/>
              <a:t> de </a:t>
            </a:r>
            <a:r>
              <a:rPr lang="en-US" sz="4000" dirty="0" err="1" smtClean="0"/>
              <a:t>hábitos</a:t>
            </a:r>
            <a:r>
              <a:rPr lang="en-US" sz="4000" dirty="0" smtClean="0"/>
              <a:t> </a:t>
            </a:r>
            <a:r>
              <a:rPr lang="en-US" sz="4000" dirty="0" err="1" smtClean="0"/>
              <a:t>alimentares</a:t>
            </a:r>
            <a:r>
              <a:rPr lang="en-US" sz="4000" dirty="0" smtClean="0"/>
              <a:t> </a:t>
            </a:r>
            <a:r>
              <a:rPr lang="en-US" sz="4000" dirty="0" err="1" smtClean="0"/>
              <a:t>lembre</a:t>
            </a:r>
            <a:r>
              <a:rPr lang="en-US" sz="4000" dirty="0" smtClean="0"/>
              <a:t>-se: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“</a:t>
            </a:r>
            <a:r>
              <a:rPr lang="en-US" sz="4000" dirty="0" err="1"/>
              <a:t>Devagar</a:t>
            </a:r>
            <a:r>
              <a:rPr lang="en-US" sz="4000" dirty="0"/>
              <a:t> se </a:t>
            </a:r>
            <a:r>
              <a:rPr lang="en-US" sz="4000" dirty="0" err="1"/>
              <a:t>vai</a:t>
            </a:r>
            <a:r>
              <a:rPr lang="en-US" sz="4000" dirty="0"/>
              <a:t> </a:t>
            </a:r>
            <a:r>
              <a:rPr lang="en-US" sz="4000" dirty="0" err="1"/>
              <a:t>longe</a:t>
            </a:r>
            <a:r>
              <a:rPr lang="en-US" sz="4000" dirty="0" smtClean="0"/>
              <a:t>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561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268" y="549695"/>
            <a:ext cx="51768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Mude</a:t>
            </a:r>
            <a:r>
              <a:rPr lang="en-US" sz="4400" dirty="0" smtClean="0"/>
              <a:t> </a:t>
            </a:r>
            <a:r>
              <a:rPr lang="en-US" sz="4400" b="1" dirty="0" err="1" smtClean="0"/>
              <a:t>aos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poucos</a:t>
            </a:r>
            <a:r>
              <a:rPr lang="en-US" sz="4400" dirty="0" smtClean="0"/>
              <a:t> </a:t>
            </a:r>
            <a:r>
              <a:rPr lang="en-US" sz="4400" dirty="0" smtClean="0"/>
              <a:t>a </a:t>
            </a:r>
            <a:r>
              <a:rPr lang="en-US" sz="4400" dirty="0" err="1" smtClean="0"/>
              <a:t>alimentação</a:t>
            </a:r>
            <a:r>
              <a:rPr lang="en-US" sz="4400" dirty="0" smtClean="0"/>
              <a:t>!</a:t>
            </a:r>
          </a:p>
          <a:p>
            <a:pPr algn="ctr"/>
            <a:r>
              <a:rPr lang="en-US" sz="4400" dirty="0" smtClean="0"/>
              <a:t>Mas, </a:t>
            </a:r>
            <a:r>
              <a:rPr lang="en-US" sz="4400" dirty="0" err="1" smtClean="0"/>
              <a:t>mude</a:t>
            </a:r>
            <a:r>
              <a:rPr lang="en-US" sz="4400" dirty="0" smtClean="0"/>
              <a:t>!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Pare de comer carne, </a:t>
            </a:r>
            <a:r>
              <a:rPr lang="en-US" sz="4400" dirty="0" err="1" smtClean="0"/>
              <a:t>refrigerantes</a:t>
            </a:r>
            <a:r>
              <a:rPr lang="en-US" sz="4400" dirty="0" smtClean="0"/>
              <a:t>, </a:t>
            </a:r>
            <a:r>
              <a:rPr lang="en-US" sz="4400" dirty="0" err="1" smtClean="0"/>
              <a:t>enlatados</a:t>
            </a:r>
            <a:r>
              <a:rPr lang="en-US" sz="4400" dirty="0" smtClean="0"/>
              <a:t>, etc. </a:t>
            </a:r>
          </a:p>
          <a:p>
            <a:pPr algn="ctr"/>
            <a:r>
              <a:rPr lang="en-US" sz="4400" dirty="0" smtClean="0"/>
              <a:t>Mas, </a:t>
            </a:r>
            <a:r>
              <a:rPr lang="en-US" sz="4400" b="1" dirty="0" smtClean="0"/>
              <a:t>pare </a:t>
            </a:r>
            <a:r>
              <a:rPr lang="en-US" sz="4400" b="1" dirty="0" err="1" smtClean="0"/>
              <a:t>rápido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0479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0744" y="157655"/>
            <a:ext cx="6547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POR QUE CUIDAR DA SAÚDE E PROCURAR VIVER MAIS TEMPO?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112146" y="2469409"/>
            <a:ext cx="677819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Apenas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fração</a:t>
            </a:r>
            <a:r>
              <a:rPr lang="en-US" sz="2400" dirty="0"/>
              <a:t> da </a:t>
            </a:r>
            <a:r>
              <a:rPr lang="en-US" sz="2400" dirty="0" err="1"/>
              <a:t>vida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assegurada</a:t>
            </a:r>
            <a:r>
              <a:rPr lang="en-US" sz="2400" dirty="0"/>
              <a:t>; e a </a:t>
            </a:r>
            <a:r>
              <a:rPr lang="en-US" sz="2400" dirty="0" err="1"/>
              <a:t>pergunta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um </a:t>
            </a:r>
            <a:r>
              <a:rPr lang="en-US" sz="2400" dirty="0" err="1"/>
              <a:t>deve</a:t>
            </a:r>
            <a:r>
              <a:rPr lang="en-US" sz="2400" dirty="0"/>
              <a:t>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0000FF"/>
                </a:solidFill>
              </a:rPr>
              <a:t>"Como </a:t>
            </a:r>
            <a:r>
              <a:rPr lang="en-US" sz="2400" b="1" dirty="0" err="1">
                <a:solidFill>
                  <a:srgbClr val="0000FF"/>
                </a:solidFill>
              </a:rPr>
              <a:t>posso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empregar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minhas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energias</a:t>
            </a:r>
            <a:r>
              <a:rPr lang="en-US" sz="2400" b="1" dirty="0">
                <a:solidFill>
                  <a:srgbClr val="0000FF"/>
                </a:solidFill>
              </a:rPr>
              <a:t> de </a:t>
            </a:r>
            <a:r>
              <a:rPr lang="en-US" sz="2400" b="1" dirty="0" err="1">
                <a:solidFill>
                  <a:srgbClr val="0000FF"/>
                </a:solidFill>
              </a:rPr>
              <a:t>maneira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que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elas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possam</a:t>
            </a:r>
            <a:r>
              <a:rPr lang="en-US" sz="2400" b="1" dirty="0">
                <a:solidFill>
                  <a:srgbClr val="0000FF"/>
                </a:solidFill>
              </a:rPr>
              <a:t> render o </a:t>
            </a:r>
            <a:r>
              <a:rPr lang="en-US" sz="2400" b="1" dirty="0" err="1">
                <a:solidFill>
                  <a:srgbClr val="0000FF"/>
                </a:solidFill>
              </a:rPr>
              <a:t>maior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dividendo</a:t>
            </a:r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benefício</a:t>
            </a:r>
            <a:r>
              <a:rPr lang="en-US" sz="2400" b="1" dirty="0" smtClean="0">
                <a:solidFill>
                  <a:srgbClr val="0000FF"/>
                </a:solidFill>
              </a:rPr>
              <a:t>)? </a:t>
            </a:r>
            <a:r>
              <a:rPr lang="en-US" sz="2400" b="1" dirty="0">
                <a:solidFill>
                  <a:srgbClr val="0000FF"/>
                </a:solidFill>
              </a:rPr>
              <a:t>Como </a:t>
            </a:r>
            <a:r>
              <a:rPr lang="en-US" sz="2400" b="1" dirty="0" err="1">
                <a:solidFill>
                  <a:srgbClr val="0000FF"/>
                </a:solidFill>
              </a:rPr>
              <a:t>posso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fazer</a:t>
            </a:r>
            <a:r>
              <a:rPr lang="en-US" sz="2400" b="1" dirty="0">
                <a:solidFill>
                  <a:srgbClr val="0000FF"/>
                </a:solidFill>
              </a:rPr>
              <a:t> o </a:t>
            </a:r>
            <a:r>
              <a:rPr lang="en-US" sz="2400" b="1" dirty="0" err="1">
                <a:solidFill>
                  <a:srgbClr val="0000FF"/>
                </a:solidFill>
              </a:rPr>
              <a:t>máximo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para</a:t>
            </a:r>
            <a:r>
              <a:rPr lang="en-US" sz="2400" b="1" dirty="0">
                <a:solidFill>
                  <a:srgbClr val="0000FF"/>
                </a:solidFill>
              </a:rPr>
              <a:t> a </a:t>
            </a:r>
            <a:r>
              <a:rPr lang="en-US" sz="2400" b="1" dirty="0" err="1">
                <a:solidFill>
                  <a:srgbClr val="0000FF"/>
                </a:solidFill>
              </a:rPr>
              <a:t>glória</a:t>
            </a:r>
            <a:r>
              <a:rPr lang="en-US" sz="2400" b="1" dirty="0">
                <a:solidFill>
                  <a:srgbClr val="0000FF"/>
                </a:solidFill>
              </a:rPr>
              <a:t> de Deus e </a:t>
            </a:r>
            <a:r>
              <a:rPr lang="en-US" sz="2400" b="1" dirty="0" err="1">
                <a:solidFill>
                  <a:srgbClr val="0000FF"/>
                </a:solidFill>
              </a:rPr>
              <a:t>em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benefício</a:t>
            </a:r>
            <a:r>
              <a:rPr lang="en-US" sz="2400" b="1" dirty="0">
                <a:solidFill>
                  <a:srgbClr val="0000FF"/>
                </a:solidFill>
              </a:rPr>
              <a:t> dos </a:t>
            </a:r>
            <a:r>
              <a:rPr lang="en-US" sz="2400" b="1" dirty="0" err="1">
                <a:solidFill>
                  <a:srgbClr val="0000FF"/>
                </a:solidFill>
              </a:rPr>
              <a:t>meus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semelhantes</a:t>
            </a:r>
            <a:r>
              <a:rPr lang="en-US" sz="2400" b="1" dirty="0">
                <a:solidFill>
                  <a:srgbClr val="0000FF"/>
                </a:solidFill>
              </a:rPr>
              <a:t>?" </a:t>
            </a:r>
            <a:r>
              <a:rPr lang="en-US" sz="2400" dirty="0" err="1"/>
              <a:t>Pois</a:t>
            </a:r>
            <a:r>
              <a:rPr lang="en-US" sz="2400" dirty="0"/>
              <a:t> a </a:t>
            </a:r>
            <a:r>
              <a:rPr lang="en-US" sz="2400" dirty="0" err="1"/>
              <a:t>vida</a:t>
            </a:r>
            <a:r>
              <a:rPr lang="en-US" sz="2400" dirty="0"/>
              <a:t> vale </a:t>
            </a:r>
            <a:r>
              <a:rPr lang="en-US" sz="2400" dirty="0" err="1"/>
              <a:t>apenas</a:t>
            </a:r>
            <a:r>
              <a:rPr lang="en-US" sz="2400" dirty="0"/>
              <a:t>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usada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a </a:t>
            </a:r>
            <a:r>
              <a:rPr lang="en-US" sz="2400" dirty="0" err="1"/>
              <a:t>realização</a:t>
            </a:r>
            <a:r>
              <a:rPr lang="en-US" sz="2400" dirty="0"/>
              <a:t> </a:t>
            </a:r>
            <a:r>
              <a:rPr lang="en-US" sz="2400" dirty="0" err="1"/>
              <a:t>desses</a:t>
            </a:r>
            <a:r>
              <a:rPr lang="en-US" sz="2400" dirty="0"/>
              <a:t> fins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1600" dirty="0" smtClean="0"/>
              <a:t>Ellen G. White</a:t>
            </a:r>
            <a:endParaRPr lang="en-US" sz="2400" dirty="0" smtClean="0"/>
          </a:p>
          <a:p>
            <a:pPr algn="ctr"/>
            <a:r>
              <a:rPr lang="en-US" sz="1400" dirty="0" smtClean="0"/>
              <a:t>http</a:t>
            </a:r>
            <a:r>
              <a:rPr lang="en-US" sz="1400" dirty="0"/>
              <a:t>://ellenwhite.cpb.com.br/livro/index/32/107/161/o-regime-alimentar-e-a-saude</a:t>
            </a:r>
          </a:p>
        </p:txBody>
      </p:sp>
    </p:spTree>
    <p:extLst>
      <p:ext uri="{BB962C8B-B14F-4D97-AF65-F5344CB8AC3E}">
        <p14:creationId xmlns:p14="http://schemas.microsoft.com/office/powerpoint/2010/main" val="204334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8573" y="1922956"/>
            <a:ext cx="810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FAMÍLIA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SAÚDE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0194" y="1159018"/>
            <a:ext cx="658492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Quanto</a:t>
            </a:r>
            <a:r>
              <a:rPr lang="en-US" sz="3600" dirty="0" smtClean="0"/>
              <a:t> </a:t>
            </a:r>
            <a:r>
              <a:rPr lang="en-US" sz="3600" dirty="0" err="1" smtClean="0"/>
              <a:t>mais</a:t>
            </a:r>
            <a:r>
              <a:rPr lang="en-US" sz="3600" dirty="0" smtClean="0"/>
              <a:t> </a:t>
            </a:r>
            <a:r>
              <a:rPr lang="en-US" sz="3600" dirty="0" err="1" smtClean="0"/>
              <a:t>saudável</a:t>
            </a:r>
            <a:r>
              <a:rPr lang="en-US" sz="3600" dirty="0" smtClean="0"/>
              <a:t> for </a:t>
            </a:r>
            <a:r>
              <a:rPr lang="en-US" sz="3600" dirty="0" err="1" smtClean="0"/>
              <a:t>sua</a:t>
            </a:r>
            <a:r>
              <a:rPr lang="en-US" sz="3600" dirty="0" smtClean="0"/>
              <a:t> </a:t>
            </a:r>
            <a:r>
              <a:rPr lang="en-US" sz="3600" dirty="0" err="1" smtClean="0"/>
              <a:t>família</a:t>
            </a:r>
            <a:r>
              <a:rPr lang="en-US" sz="3600" dirty="0" smtClean="0"/>
              <a:t>, </a:t>
            </a:r>
            <a:r>
              <a:rPr lang="en-US" sz="3600" dirty="0" err="1" smtClean="0"/>
              <a:t>melhor</a:t>
            </a:r>
            <a:r>
              <a:rPr lang="en-US" sz="3600" dirty="0" smtClean="0"/>
              <a:t> </a:t>
            </a:r>
            <a:r>
              <a:rPr lang="en-US" sz="3600" dirty="0" err="1" smtClean="0"/>
              <a:t>condição</a:t>
            </a:r>
            <a:r>
              <a:rPr lang="en-US" sz="3600" dirty="0" smtClean="0"/>
              <a:t> </a:t>
            </a:r>
            <a:r>
              <a:rPr lang="en-US" sz="3600" dirty="0" err="1" smtClean="0"/>
              <a:t>ela</a:t>
            </a:r>
            <a:r>
              <a:rPr lang="en-US" sz="3600" dirty="0" smtClean="0"/>
              <a:t> </a:t>
            </a:r>
            <a:r>
              <a:rPr lang="en-US" sz="3600" dirty="0" err="1" smtClean="0"/>
              <a:t>terá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abençoar</a:t>
            </a:r>
            <a:r>
              <a:rPr lang="en-US" sz="3600" dirty="0" smtClean="0"/>
              <a:t> </a:t>
            </a:r>
            <a:r>
              <a:rPr lang="en-US" sz="3600" dirty="0" err="1" smtClean="0"/>
              <a:t>outras</a:t>
            </a:r>
            <a:r>
              <a:rPr lang="en-US" sz="3600" dirty="0" smtClean="0"/>
              <a:t> </a:t>
            </a:r>
            <a:r>
              <a:rPr lang="en-US" sz="3600" dirty="0" err="1" smtClean="0"/>
              <a:t>famílias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carecem</a:t>
            </a:r>
            <a:r>
              <a:rPr lang="en-US" sz="3600" dirty="0" smtClean="0"/>
              <a:t> de </a:t>
            </a:r>
            <a:r>
              <a:rPr lang="en-US" sz="3600" dirty="0" err="1" smtClean="0"/>
              <a:t>cuidado</a:t>
            </a:r>
            <a:r>
              <a:rPr lang="en-US" sz="3600" dirty="0" smtClean="0"/>
              <a:t>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 smtClean="0"/>
              <a:t>Saúde</a:t>
            </a:r>
            <a:r>
              <a:rPr lang="en-US" sz="3600" dirty="0" smtClean="0"/>
              <a:t> </a:t>
            </a:r>
            <a:r>
              <a:rPr lang="en-US" sz="3600" dirty="0" err="1" smtClean="0"/>
              <a:t>é</a:t>
            </a:r>
            <a:r>
              <a:rPr lang="en-US" sz="3600" dirty="0" smtClean="0"/>
              <a:t> um </a:t>
            </a:r>
            <a:r>
              <a:rPr lang="en-US" sz="3600" dirty="0" err="1" smtClean="0"/>
              <a:t>bem</a:t>
            </a:r>
            <a:r>
              <a:rPr lang="en-US" sz="3600" dirty="0" smtClean="0"/>
              <a:t> social e </a:t>
            </a:r>
            <a:r>
              <a:rPr lang="en-US" sz="3600" dirty="0" err="1" smtClean="0"/>
              <a:t>não</a:t>
            </a:r>
            <a:r>
              <a:rPr lang="en-US" sz="3600" dirty="0" smtClean="0"/>
              <a:t> </a:t>
            </a:r>
            <a:r>
              <a:rPr lang="en-US" sz="3600" dirty="0" err="1" smtClean="0"/>
              <a:t>apenas</a:t>
            </a:r>
            <a:r>
              <a:rPr lang="en-US" sz="3600" dirty="0" smtClean="0"/>
              <a:t> </a:t>
            </a:r>
            <a:r>
              <a:rPr lang="en-US" sz="3600" dirty="0" err="1" smtClean="0"/>
              <a:t>uma</a:t>
            </a:r>
            <a:r>
              <a:rPr lang="en-US" sz="3600" dirty="0" smtClean="0"/>
              <a:t> </a:t>
            </a:r>
            <a:r>
              <a:rPr lang="en-US" sz="3600" dirty="0" err="1" smtClean="0"/>
              <a:t>obra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a </a:t>
            </a:r>
            <a:r>
              <a:rPr lang="en-US" sz="3600" dirty="0" err="1" smtClean="0"/>
              <a:t>satisfação</a:t>
            </a:r>
            <a:r>
              <a:rPr lang="en-US" sz="3600" dirty="0" smtClean="0"/>
              <a:t> individual! </a:t>
            </a:r>
          </a:p>
        </p:txBody>
      </p:sp>
    </p:spTree>
    <p:extLst>
      <p:ext uri="{BB962C8B-B14F-4D97-AF65-F5344CB8AC3E}">
        <p14:creationId xmlns:p14="http://schemas.microsoft.com/office/powerpoint/2010/main" val="369791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3637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QUEM CUIDA DA SAÚDE ESTÁ CUIDANDO DA FAMÍLIA!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2190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2632494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CREIA</a:t>
            </a:r>
            <a:endParaRPr lang="en-US" sz="48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524" y="4013281"/>
            <a:ext cx="819872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400" dirty="0">
                <a:latin typeface="+mj-lt"/>
              </a:rPr>
              <a:t>Você </a:t>
            </a:r>
            <a:r>
              <a:rPr lang="pt-BR" sz="2400" dirty="0" smtClean="0">
                <a:latin typeface="+mj-lt"/>
              </a:rPr>
              <a:t>precisa se alimentar melhor!</a:t>
            </a:r>
          </a:p>
          <a:p>
            <a:pPr marL="0" indent="0">
              <a:buNone/>
            </a:pPr>
            <a:endParaRPr lang="pt-BR" sz="1200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Deus tem leis de saúde que controlam seu corpo e o que você come demonstra se você obedece ou não a ELE!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j-lt"/>
              </a:rPr>
              <a:t>Deus nunca te deixará passar fome se você fizer uma renovação nos hábitos alimentares!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46" y="407168"/>
            <a:ext cx="7886700" cy="1325563"/>
          </a:xfrm>
        </p:spPr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31" y="1446748"/>
            <a:ext cx="37687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dependo</a:t>
            </a:r>
            <a:r>
              <a:rPr lang="en-US" sz="2400" dirty="0" smtClean="0">
                <a:latin typeface="+mj-lt"/>
              </a:rPr>
              <a:t> de comer carne </a:t>
            </a:r>
            <a:r>
              <a:rPr lang="en-US" sz="2400" dirty="0" err="1" smtClean="0">
                <a:latin typeface="+mj-lt"/>
              </a:rPr>
              <a:t>para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saúde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Deus se </a:t>
            </a:r>
            <a:r>
              <a:rPr lang="en-US" sz="2400" dirty="0" err="1" smtClean="0">
                <a:latin typeface="+mj-lt"/>
              </a:rPr>
              <a:t>preocupa</a:t>
            </a:r>
            <a:r>
              <a:rPr lang="en-US" sz="2400" dirty="0" smtClean="0">
                <a:latin typeface="+mj-lt"/>
              </a:rPr>
              <a:t> com a </a:t>
            </a:r>
            <a:r>
              <a:rPr lang="en-US" sz="2400" dirty="0" err="1" smtClean="0">
                <a:latin typeface="+mj-lt"/>
              </a:rPr>
              <a:t>qualidade</a:t>
            </a:r>
            <a:r>
              <a:rPr lang="en-US" sz="2400" dirty="0" smtClean="0">
                <a:latin typeface="+mj-lt"/>
              </a:rPr>
              <a:t> da </a:t>
            </a:r>
            <a:r>
              <a:rPr lang="en-US" sz="2400" dirty="0" err="1" smtClean="0">
                <a:latin typeface="+mj-lt"/>
              </a:rPr>
              <a:t>saúde</a:t>
            </a:r>
            <a:r>
              <a:rPr lang="en-US" sz="2400" dirty="0" smtClean="0">
                <a:latin typeface="+mj-lt"/>
              </a:rPr>
              <a:t> do </a:t>
            </a:r>
            <a:r>
              <a:rPr lang="en-US" sz="2400" dirty="0" err="1" smtClean="0">
                <a:latin typeface="+mj-lt"/>
              </a:rPr>
              <a:t>meu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corpo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Uma </a:t>
            </a:r>
            <a:r>
              <a:rPr lang="en-US" sz="2400" dirty="0" err="1" smtClean="0">
                <a:latin typeface="+mj-lt"/>
              </a:rPr>
              <a:t>alimentação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baseada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frutas</a:t>
            </a:r>
            <a:r>
              <a:rPr lang="en-US" sz="2400" dirty="0" smtClean="0">
                <a:latin typeface="+mj-lt"/>
              </a:rPr>
              <a:t>, legumes, </a:t>
            </a:r>
            <a:r>
              <a:rPr lang="en-US" sz="2400" dirty="0" err="1" smtClean="0">
                <a:latin typeface="+mj-lt"/>
              </a:rPr>
              <a:t>sementes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verduras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deixa</a:t>
            </a:r>
            <a:r>
              <a:rPr lang="en-US" sz="2400" dirty="0" smtClean="0">
                <a:latin typeface="+mj-lt"/>
              </a:rPr>
              <a:t> Deus </a:t>
            </a:r>
            <a:r>
              <a:rPr lang="en-US" sz="2400" dirty="0" err="1" smtClean="0">
                <a:latin typeface="+mj-lt"/>
              </a:rPr>
              <a:t>feliz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3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4" y="396657"/>
            <a:ext cx="7886700" cy="1325563"/>
          </a:xfrm>
        </p:spPr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74" y="1561115"/>
            <a:ext cx="34283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 Quando cuido da saúde favoreço a felicidade nas minhas relações familiares. 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Quem ama a Deus cuida da saúde, a partir da alimentação. </a:t>
            </a: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0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75" y="18051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DESAFIO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241705"/>
            <a:ext cx="9144000" cy="1491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+mj-lt"/>
              </a:rPr>
              <a:t>VOU SEGUIR AS ORIENTAÇÕES BÍBLICAS SOBRE COMO TER UMA ALIMENTAÇÃO SAUDÁVEL E DE ACORDO COM A VONTADE DE DEUS!</a:t>
            </a:r>
          </a:p>
        </p:txBody>
      </p:sp>
    </p:spTree>
    <p:extLst>
      <p:ext uri="{BB962C8B-B14F-4D97-AF65-F5344CB8AC3E}">
        <p14:creationId xmlns:p14="http://schemas.microsoft.com/office/powerpoint/2010/main" val="41779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07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PRÓXIMO ESTUDO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42261"/>
            <a:ext cx="8229600" cy="3540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+mj-lt"/>
              </a:rPr>
              <a:t>VOCÊ </a:t>
            </a:r>
            <a:r>
              <a:rPr lang="en-US" sz="3200" dirty="0" err="1" smtClean="0">
                <a:latin typeface="+mj-lt"/>
              </a:rPr>
              <a:t>É</a:t>
            </a:r>
            <a:r>
              <a:rPr lang="en-US" sz="3200" dirty="0" smtClean="0">
                <a:latin typeface="+mj-lt"/>
              </a:rPr>
              <a:t> SOLIDÁRIO?</a:t>
            </a:r>
          </a:p>
          <a:p>
            <a:pPr marL="0" indent="0" algn="ctr">
              <a:buNone/>
            </a:pPr>
            <a:r>
              <a:rPr lang="en-US" sz="3200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3200" dirty="0" smtClean="0">
                <a:latin typeface="+mj-lt"/>
              </a:rPr>
              <a:t>QUAL A MAIOR QUALIDADE DA SUA FAMÍLIA? </a:t>
            </a:r>
          </a:p>
        </p:txBody>
      </p:sp>
    </p:spTree>
    <p:extLst>
      <p:ext uri="{BB962C8B-B14F-4D97-AF65-F5344CB8AC3E}">
        <p14:creationId xmlns:p14="http://schemas.microsoft.com/office/powerpoint/2010/main" val="34992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409269"/>
            <a:ext cx="40132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DESEJAMOS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DÊ UM NOVO TEMPO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SUA FAMÍLIA!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919" y="3075057"/>
            <a:ext cx="7960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É</a:t>
            </a:r>
            <a:r>
              <a:rPr lang="en-US" sz="4000" dirty="0" smtClean="0"/>
              <a:t> MELHOR PREVENIR OU REMEDIAR?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02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05" y="729882"/>
            <a:ext cx="2032002" cy="2709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385"/>
          <a:stretch/>
        </p:blipFill>
        <p:spPr>
          <a:xfrm>
            <a:off x="3200399" y="1286932"/>
            <a:ext cx="4908853" cy="1049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63" y="3824268"/>
            <a:ext cx="6493641" cy="1973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1463" y="5989577"/>
            <a:ext cx="7433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time.com</a:t>
            </a:r>
            <a:r>
              <a:rPr lang="en-US" sz="1600" dirty="0"/>
              <a:t>/magazine/us/5159845/february-26th-2018-vol-191-no-7-u-s/</a:t>
            </a:r>
          </a:p>
        </p:txBody>
      </p:sp>
    </p:spTree>
    <p:extLst>
      <p:ext uri="{BB962C8B-B14F-4D97-AF65-F5344CB8AC3E}">
        <p14:creationId xmlns:p14="http://schemas.microsoft.com/office/powerpoint/2010/main" val="406990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99" y="2369993"/>
            <a:ext cx="6180667" cy="2168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32" y="1866585"/>
            <a:ext cx="2234033" cy="2929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232" y="6009611"/>
            <a:ext cx="6536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www.revistaadventista.com.br</a:t>
            </a:r>
            <a:r>
              <a:rPr lang="en-US" sz="1600" dirty="0"/>
              <a:t>/blog/tags/</a:t>
            </a:r>
            <a:r>
              <a:rPr lang="en-US" sz="1600" dirty="0" err="1"/>
              <a:t>loma-linda</a:t>
            </a:r>
            <a:r>
              <a:rPr lang="en-US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0009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822" y="694265"/>
            <a:ext cx="6150035" cy="4826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3" y="1581009"/>
            <a:ext cx="2462077" cy="3228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333" y="5875978"/>
            <a:ext cx="767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www.revistaadventista.com.br</a:t>
            </a:r>
            <a:r>
              <a:rPr lang="en-US" sz="1600" dirty="0"/>
              <a:t>/blog/tags/</a:t>
            </a:r>
            <a:r>
              <a:rPr lang="en-US" sz="1600" dirty="0" err="1"/>
              <a:t>universidade</a:t>
            </a:r>
            <a:r>
              <a:rPr lang="en-US" sz="1600" dirty="0"/>
              <a:t>-de-</a:t>
            </a:r>
            <a:r>
              <a:rPr lang="en-US" sz="1600" dirty="0" err="1"/>
              <a:t>loma</a:t>
            </a:r>
            <a:r>
              <a:rPr lang="en-US" sz="1600" dirty="0"/>
              <a:t>-</a:t>
            </a:r>
            <a:r>
              <a:rPr lang="en-US" sz="1600" dirty="0" err="1"/>
              <a:t>linda</a:t>
            </a:r>
            <a:r>
              <a:rPr lang="en-US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5576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6482" y="2630507"/>
            <a:ext cx="6417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Diga</a:t>
            </a:r>
            <a:r>
              <a:rPr lang="en-US" sz="4400" dirty="0" smtClean="0"/>
              <a:t>-me o </a:t>
            </a:r>
            <a:r>
              <a:rPr lang="en-US" sz="4400" dirty="0" err="1" smtClean="0"/>
              <a:t>que</a:t>
            </a:r>
            <a:r>
              <a:rPr lang="en-US" sz="4400" dirty="0" smtClean="0"/>
              <a:t> </a:t>
            </a:r>
            <a:r>
              <a:rPr lang="en-US" sz="4400" dirty="0" err="1" smtClean="0"/>
              <a:t>tu</a:t>
            </a:r>
            <a:r>
              <a:rPr lang="en-US" sz="4400" dirty="0" smtClean="0"/>
              <a:t> comes </a:t>
            </a:r>
            <a:r>
              <a:rPr lang="en-US" sz="4400" dirty="0" err="1" smtClean="0"/>
              <a:t>que</a:t>
            </a:r>
            <a:r>
              <a:rPr lang="en-US" sz="4400" dirty="0" smtClean="0"/>
              <a:t> </a:t>
            </a:r>
            <a:r>
              <a:rPr lang="en-US" sz="4400" dirty="0" err="1" smtClean="0"/>
              <a:t>eu</a:t>
            </a:r>
            <a:r>
              <a:rPr lang="en-US" sz="4400" dirty="0" smtClean="0"/>
              <a:t> </a:t>
            </a:r>
            <a:r>
              <a:rPr lang="en-US" sz="4400" dirty="0" err="1" smtClean="0"/>
              <a:t>te</a:t>
            </a:r>
            <a:r>
              <a:rPr lang="en-US" sz="4400" dirty="0" smtClean="0"/>
              <a:t> </a:t>
            </a:r>
            <a:r>
              <a:rPr lang="en-US" sz="4400" dirty="0" err="1" smtClean="0"/>
              <a:t>direi</a:t>
            </a:r>
            <a:r>
              <a:rPr lang="en-US" sz="4400" dirty="0" smtClean="0"/>
              <a:t> </a:t>
            </a:r>
            <a:r>
              <a:rPr lang="en-US" sz="4400" dirty="0" err="1" smtClean="0"/>
              <a:t>quem</a:t>
            </a:r>
            <a:r>
              <a:rPr lang="en-US" sz="4400" dirty="0" smtClean="0"/>
              <a:t> </a:t>
            </a:r>
            <a:r>
              <a:rPr lang="en-US" sz="4400" dirty="0" err="1" smtClean="0"/>
              <a:t>tu</a:t>
            </a:r>
            <a:r>
              <a:rPr lang="en-US" sz="4400" dirty="0" smtClean="0"/>
              <a:t> </a:t>
            </a:r>
            <a:r>
              <a:rPr lang="en-US" sz="4400" dirty="0" err="1" smtClean="0"/>
              <a:t>és</a:t>
            </a:r>
            <a:r>
              <a:rPr lang="en-US" sz="4400" dirty="0" smtClean="0"/>
              <a:t>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679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2328" y="3865148"/>
            <a:ext cx="44885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LEIA</a:t>
            </a:r>
          </a:p>
          <a:p>
            <a:pPr algn="ctr"/>
            <a:r>
              <a:rPr lang="en-US" sz="4400" dirty="0" smtClean="0"/>
              <a:t> GÊNESIS 1:29 e 30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04745" y="355600"/>
            <a:ext cx="51704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 QUE </a:t>
            </a:r>
            <a:r>
              <a:rPr lang="en-US" sz="4000" b="1" i="1" dirty="0" smtClean="0">
                <a:latin typeface="+mj-lt"/>
              </a:rPr>
              <a:t>DEUS</a:t>
            </a:r>
            <a:r>
              <a:rPr lang="en-US" sz="4000" b="1" dirty="0" smtClean="0"/>
              <a:t> DEU PARA O HOMEM E ANIMAIS COMEREM QUANDO FORAM CRIADOS?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8153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58630" y="2761025"/>
            <a:ext cx="50853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LEIA </a:t>
            </a:r>
          </a:p>
          <a:p>
            <a:pPr algn="ctr"/>
            <a:r>
              <a:rPr lang="en-US" sz="4000" dirty="0" smtClean="0"/>
              <a:t> I CORÍNTIOS </a:t>
            </a:r>
            <a:r>
              <a:rPr lang="en-US" sz="4000" dirty="0"/>
              <a:t>6:19 e </a:t>
            </a:r>
            <a:r>
              <a:rPr lang="en-US" sz="4000" dirty="0" smtClean="0"/>
              <a:t>20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752193" y="200655"/>
            <a:ext cx="51290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solidFill>
                  <a:prstClr val="black"/>
                </a:solidFill>
              </a:rPr>
              <a:t>A QUEM PERTENCE O NOSSO CORPO? </a:t>
            </a:r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86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4048</TotalTime>
  <Words>617</Words>
  <Application>Microsoft Office PowerPoint</Application>
  <PresentationFormat>Apresentação na tela (4:3)</PresentationFormat>
  <Paragraphs>84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Franklin Gothic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CREIA</vt:lpstr>
      <vt:lpstr>RESUMO</vt:lpstr>
      <vt:lpstr>RESUMO</vt:lpstr>
      <vt:lpstr>DESAFIO</vt:lpstr>
      <vt:lpstr>PRÓXIMO ESTUDO</vt:lpstr>
      <vt:lpstr>DESEJAMOS  QUE DEUS DÊ UM NOVO TEMPO PARA A SUA FAMÍLIA!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Soares</dc:creator>
  <cp:lastModifiedBy>Fernanda Beatriz</cp:lastModifiedBy>
  <cp:revision>60</cp:revision>
  <dcterms:created xsi:type="dcterms:W3CDTF">2017-12-26T19:08:02Z</dcterms:created>
  <dcterms:modified xsi:type="dcterms:W3CDTF">2018-03-23T14:22:03Z</dcterms:modified>
</cp:coreProperties>
</file>