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66" r:id="rId4"/>
    <p:sldId id="267" r:id="rId5"/>
    <p:sldId id="268" r:id="rId6"/>
    <p:sldId id="269" r:id="rId7"/>
    <p:sldId id="270" r:id="rId8"/>
    <p:sldId id="259" r:id="rId9"/>
    <p:sldId id="278" r:id="rId10"/>
    <p:sldId id="288" r:id="rId11"/>
    <p:sldId id="264" r:id="rId12"/>
    <p:sldId id="272" r:id="rId13"/>
    <p:sldId id="273" r:id="rId14"/>
    <p:sldId id="274" r:id="rId15"/>
    <p:sldId id="275" r:id="rId16"/>
    <p:sldId id="276" r:id="rId17"/>
    <p:sldId id="289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90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79F-45F8-4604-B954-C84DB122EFE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903-FAD0-4FE9-89E7-BDACD4147B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79F-45F8-4604-B954-C84DB122EFE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903-FAD0-4FE9-89E7-BDACD4147B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79F-45F8-4604-B954-C84DB122EFE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903-FAD0-4FE9-89E7-BDACD4147B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79F-45F8-4604-B954-C84DB122EFE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903-FAD0-4FE9-89E7-BDACD4147B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79F-45F8-4604-B954-C84DB122EFE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903-FAD0-4FE9-89E7-BDACD4147B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79F-45F8-4604-B954-C84DB122EFE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903-FAD0-4FE9-89E7-BDACD4147B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79F-45F8-4604-B954-C84DB122EFE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903-FAD0-4FE9-89E7-BDACD4147B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79F-45F8-4604-B954-C84DB122EFE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903-FAD0-4FE9-89E7-BDACD4147B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79F-45F8-4604-B954-C84DB122EFE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903-FAD0-4FE9-89E7-BDACD4147B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79F-45F8-4604-B954-C84DB122EFE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903-FAD0-4FE9-89E7-BDACD4147B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679F-45F8-4604-B954-C84DB122EFE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0903-FAD0-4FE9-89E7-BDACD4147B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679F-45F8-4604-B954-C84DB122EFE2}" type="datetimeFigureOut">
              <a:rPr lang="pt-BR" smtClean="0"/>
              <a:pPr/>
              <a:t>23/03/2018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0903-FAD0-4FE9-89E7-BDACD4147BD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guiame.com.br/gospel/mundo-cristao/brasil-tem-mais-de-4-milhoes-de-evangelicos-nao-praticantes-segundo-pesquis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3968" y="2006100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• </a:t>
            </a:r>
            <a:r>
              <a:rPr lang="en-US" sz="2400" b="1" dirty="0" err="1"/>
              <a:t>Aconselhando</a:t>
            </a:r>
            <a:r>
              <a:rPr lang="en-US" sz="2400" b="1" dirty="0"/>
              <a:t> </a:t>
            </a:r>
            <a:r>
              <a:rPr lang="en-US" sz="2400" b="1" dirty="0" err="1"/>
              <a:t>os</a:t>
            </a:r>
            <a:r>
              <a:rPr lang="en-US" sz="2400" b="1" dirty="0"/>
              <a:t> </a:t>
            </a:r>
            <a:r>
              <a:rPr lang="en-US" sz="2400" b="1" dirty="0" err="1"/>
              <a:t>membros</a:t>
            </a:r>
            <a:r>
              <a:rPr lang="en-US" sz="2400" b="1" dirty="0"/>
              <a:t> da </a:t>
            </a:r>
            <a:r>
              <a:rPr lang="en-US" sz="2400" b="1" dirty="0" err="1"/>
              <a:t>família</a:t>
            </a:r>
            <a:r>
              <a:rPr lang="en-US" sz="2400" b="1" dirty="0"/>
              <a:t> – </a:t>
            </a:r>
            <a:r>
              <a:rPr lang="en-US" sz="2400" dirty="0"/>
              <a:t>O</a:t>
            </a:r>
            <a:r>
              <a:rPr lang="en-US" sz="2400" dirty="0" smtClean="0"/>
              <a:t> </a:t>
            </a:r>
            <a:r>
              <a:rPr lang="en-US" sz="2400" dirty="0" err="1"/>
              <a:t>aconselhamento</a:t>
            </a:r>
            <a:r>
              <a:rPr lang="en-US" sz="2400" dirty="0"/>
              <a:t> pastoral </a:t>
            </a:r>
            <a:r>
              <a:rPr lang="en-US" sz="2400" dirty="0" err="1"/>
              <a:t>evita</a:t>
            </a:r>
            <a:r>
              <a:rPr lang="en-US" sz="2400" dirty="0"/>
              <a:t> </a:t>
            </a:r>
            <a:r>
              <a:rPr lang="en-US" sz="2400" dirty="0" err="1" smtClean="0"/>
              <a:t>conflitos</a:t>
            </a:r>
            <a:r>
              <a:rPr lang="en-US" sz="2400" dirty="0" smtClean="0"/>
              <a:t> entre  </a:t>
            </a:r>
            <a:r>
              <a:rPr lang="en-US" sz="2400" dirty="0" err="1" smtClean="0"/>
              <a:t>casais</a:t>
            </a:r>
            <a:r>
              <a:rPr lang="en-US" sz="2400" dirty="0"/>
              <a:t> </a:t>
            </a:r>
            <a:r>
              <a:rPr lang="en-US" sz="2400" dirty="0" smtClean="0"/>
              <a:t>e</a:t>
            </a:r>
            <a:r>
              <a:rPr lang="en-US" sz="2400" dirty="0" smtClean="0"/>
              <a:t> entre </a:t>
            </a:r>
            <a:r>
              <a:rPr lang="en-US" sz="2400" dirty="0" err="1"/>
              <a:t>pais</a:t>
            </a:r>
            <a:r>
              <a:rPr lang="en-US" sz="2400" dirty="0"/>
              <a:t> e </a:t>
            </a:r>
            <a:r>
              <a:rPr lang="en-US" sz="2400" dirty="0" err="1"/>
              <a:t>filhos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• </a:t>
            </a:r>
            <a:r>
              <a:rPr lang="en-US" sz="2400" b="1" dirty="0" err="1"/>
              <a:t>Visitando</a:t>
            </a:r>
            <a:r>
              <a:rPr lang="en-US" sz="2400" b="1" dirty="0"/>
              <a:t> as </a:t>
            </a:r>
            <a:r>
              <a:rPr lang="en-US" sz="2400" b="1" dirty="0" err="1"/>
              <a:t>Famílias</a:t>
            </a:r>
            <a:r>
              <a:rPr lang="en-US" sz="2400" b="1" dirty="0"/>
              <a:t> – </a:t>
            </a: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Igreja </a:t>
            </a:r>
            <a:r>
              <a:rPr lang="en-US" sz="2400" dirty="0" err="1"/>
              <a:t>presente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lares</a:t>
            </a:r>
            <a:r>
              <a:rPr lang="en-US" sz="2400" dirty="0"/>
              <a:t>, </a:t>
            </a:r>
            <a:r>
              <a:rPr lang="en-US" sz="2400" dirty="0" err="1"/>
              <a:t>através</a:t>
            </a:r>
            <a:r>
              <a:rPr lang="en-US" sz="2400" dirty="0"/>
              <a:t> de </a:t>
            </a:r>
            <a:r>
              <a:rPr lang="en-US" sz="2400" dirty="0" err="1"/>
              <a:t>seu</a:t>
            </a:r>
            <a:r>
              <a:rPr lang="en-US" sz="2400" dirty="0"/>
              <a:t> pastor e de </a:t>
            </a:r>
            <a:r>
              <a:rPr lang="en-US" sz="2400" dirty="0" err="1" smtClean="0"/>
              <a:t>líderes</a:t>
            </a:r>
            <a:r>
              <a:rPr lang="en-US" sz="2400" dirty="0"/>
              <a:t>, </a:t>
            </a:r>
            <a:r>
              <a:rPr lang="en-US" sz="2400" dirty="0" err="1"/>
              <a:t>fará</a:t>
            </a:r>
            <a:r>
              <a:rPr lang="en-US" sz="2400" dirty="0"/>
              <a:t> com que o lar </a:t>
            </a:r>
            <a:r>
              <a:rPr lang="en-US" sz="2400" dirty="0" err="1"/>
              <a:t>seja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extensão</a:t>
            </a:r>
            <a:r>
              <a:rPr lang="en-US" sz="2400" dirty="0"/>
              <a:t> da </a:t>
            </a:r>
            <a:r>
              <a:rPr lang="en-US" sz="2400" dirty="0" err="1"/>
              <a:t>igreja</a:t>
            </a:r>
            <a:r>
              <a:rPr lang="en-US" sz="2400" dirty="0"/>
              <a:t> e se </a:t>
            </a:r>
            <a:r>
              <a:rPr lang="en-US" sz="2400" dirty="0" err="1"/>
              <a:t>fortaleça</a:t>
            </a:r>
            <a:r>
              <a:rPr lang="en-US" sz="2400" dirty="0"/>
              <a:t> </a:t>
            </a:r>
            <a:r>
              <a:rPr lang="en-US" sz="2400" dirty="0" err="1"/>
              <a:t>espiritual</a:t>
            </a:r>
            <a:r>
              <a:rPr lang="en-US" sz="2400" dirty="0"/>
              <a:t>, moral e </a:t>
            </a:r>
            <a:r>
              <a:rPr lang="en-US" sz="2400" dirty="0" err="1"/>
              <a:t>socialmente</a:t>
            </a:r>
            <a:r>
              <a:rPr lang="en-US" sz="2400" dirty="0"/>
              <a:t>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79912" y="427038"/>
            <a:ext cx="5059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COMO A IGREJA AJUDA A FAMÍLIA?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599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Autofit/>
          </a:bodyPr>
          <a:lstStyle/>
          <a:p>
            <a:r>
              <a:rPr lang="pt-BR" b="1" dirty="0" smtClean="0"/>
              <a:t>COMO A IGREJA AJUDA A FAMÍLIA?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 fontScale="92500"/>
          </a:bodyPr>
          <a:lstStyle/>
          <a:p>
            <a:pPr algn="ctr"/>
            <a:endParaRPr lang="pt-BR" sz="4000" dirty="0" smtClean="0"/>
          </a:p>
          <a:p>
            <a:pPr marL="0" indent="0" algn="ctr">
              <a:buNone/>
            </a:pPr>
            <a:r>
              <a:rPr lang="pt-BR" sz="4000" b="1" dirty="0" smtClean="0"/>
              <a:t>LEIA </a:t>
            </a:r>
          </a:p>
          <a:p>
            <a:pPr marL="0" indent="0" algn="ctr">
              <a:buNone/>
            </a:pPr>
            <a:r>
              <a:rPr lang="pt-BR" sz="4000" dirty="0" smtClean="0"/>
              <a:t>EFÉSIOS 4:15-16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600" i="1" dirty="0" smtClean="0"/>
              <a:t>Promove a </a:t>
            </a:r>
            <a:r>
              <a:rPr lang="pt-BR" sz="2600" i="1" dirty="0" smtClean="0"/>
              <a:t>união</a:t>
            </a:r>
            <a:r>
              <a:rPr lang="pt-BR" sz="2600" i="1" dirty="0" smtClean="0"/>
              <a:t>. </a:t>
            </a:r>
          </a:p>
          <a:p>
            <a:pPr marL="0" indent="0" algn="ctr">
              <a:buNone/>
            </a:pPr>
            <a:endParaRPr lang="pt-BR" sz="2600" i="1" dirty="0" smtClean="0"/>
          </a:p>
          <a:p>
            <a:pPr marL="0" indent="0" algn="ctr">
              <a:buNone/>
            </a:pPr>
            <a:r>
              <a:rPr lang="pt-BR" sz="2600" i="1" dirty="0" smtClean="0"/>
              <a:t>Incentiva o desenvolvimento de relações marcadas </a:t>
            </a:r>
            <a:r>
              <a:rPr lang="pt-BR" sz="2600" i="1" dirty="0" smtClean="0"/>
              <a:t>por</a:t>
            </a:r>
            <a:r>
              <a:rPr lang="pt-BR" sz="2600" i="1" dirty="0" smtClean="0"/>
              <a:t> </a:t>
            </a:r>
            <a:r>
              <a:rPr lang="pt-BR" sz="2600" i="1" dirty="0" smtClean="0"/>
              <a:t>amor.</a:t>
            </a:r>
            <a:endParaRPr lang="pt-BR" sz="2600" i="1" dirty="0"/>
          </a:p>
          <a:p>
            <a:pPr algn="ctr"/>
            <a:endParaRPr lang="pt-BR" dirty="0" smtClean="0"/>
          </a:p>
          <a:p>
            <a:pPr marL="0" indent="0" algn="ctr">
              <a:buNone/>
            </a:pPr>
            <a:endParaRPr lang="pt-BR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65212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COMO A IGREJA AJUDA SEU CASAMENTO?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7944" y="2071389"/>
            <a:ext cx="4824536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LEIA </a:t>
            </a:r>
          </a:p>
          <a:p>
            <a:pPr marL="0" indent="0" algn="ctr">
              <a:buNone/>
            </a:pPr>
            <a:r>
              <a:rPr lang="pt-BR" sz="4000" dirty="0" smtClean="0"/>
              <a:t>EFÉSIOS 4:31-33</a:t>
            </a:r>
          </a:p>
          <a:p>
            <a:pPr marL="0" indent="0" algn="ctr">
              <a:buNone/>
            </a:pPr>
            <a:endParaRPr lang="pt-BR" sz="4000" dirty="0" smtClean="0"/>
          </a:p>
          <a:p>
            <a:pPr marL="0" indent="0" algn="ctr">
              <a:buNone/>
            </a:pPr>
            <a:r>
              <a:rPr lang="pt-BR" sz="2400" i="1" dirty="0" smtClean="0"/>
              <a:t>Educa o marido para que ame verdadeiramente sua esposa.</a:t>
            </a:r>
          </a:p>
          <a:p>
            <a:pPr marL="0" indent="0" algn="ctr">
              <a:buNone/>
            </a:pPr>
            <a:endParaRPr lang="pt-BR" sz="2400" i="1" dirty="0" smtClean="0"/>
          </a:p>
          <a:p>
            <a:pPr marL="0" indent="0" algn="ctr">
              <a:buNone/>
            </a:pPr>
            <a:r>
              <a:rPr lang="pt-BR" sz="2400" i="1" dirty="0" smtClean="0"/>
              <a:t>Ensina a esposa a respeitar o seu marido.</a:t>
            </a:r>
          </a:p>
          <a:p>
            <a:pPr algn="ctr"/>
            <a:endParaRPr lang="pt-BR" dirty="0" smtClean="0"/>
          </a:p>
          <a:p>
            <a:pPr algn="ctr"/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0322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724128" cy="1143000"/>
          </a:xfrm>
        </p:spPr>
        <p:txBody>
          <a:bodyPr>
            <a:noAutofit/>
          </a:bodyPr>
          <a:lstStyle/>
          <a:p>
            <a:r>
              <a:rPr lang="pt-BR" b="1" dirty="0" smtClean="0"/>
              <a:t>COMO A IGREJA AJUDA SEUS FILHOS?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7944" y="2071389"/>
            <a:ext cx="461885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000" b="1" dirty="0" smtClean="0"/>
              <a:t>LEIA </a:t>
            </a:r>
          </a:p>
          <a:p>
            <a:pPr marL="0" indent="0" algn="ctr">
              <a:buNone/>
            </a:pPr>
            <a:r>
              <a:rPr lang="pt-BR" sz="4000" dirty="0" smtClean="0"/>
              <a:t>EFÉSIOS 6:1-3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600" i="1" dirty="0" smtClean="0"/>
              <a:t>Orienta os filhos quanto uma correta relação com os pais.</a:t>
            </a:r>
          </a:p>
          <a:p>
            <a:pPr marL="0" indent="0" algn="ctr">
              <a:buNone/>
            </a:pPr>
            <a:endParaRPr lang="pt-BR" sz="2600" i="1" dirty="0" smtClean="0"/>
          </a:p>
          <a:p>
            <a:pPr marL="0" indent="0" algn="ctr">
              <a:buNone/>
            </a:pPr>
            <a:r>
              <a:rPr lang="pt-BR" sz="2600" i="1" dirty="0" smtClean="0"/>
              <a:t>Fortalece o vínculo de amor  e respeito dos filhos para com os pais.</a:t>
            </a:r>
          </a:p>
          <a:p>
            <a:pPr marL="0" indent="0" algn="ctr"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74935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5328592" cy="1143000"/>
          </a:xfrm>
        </p:spPr>
        <p:txBody>
          <a:bodyPr>
            <a:noAutofit/>
          </a:bodyPr>
          <a:lstStyle/>
          <a:p>
            <a:r>
              <a:rPr lang="pt-BR" b="1" dirty="0" smtClean="0"/>
              <a:t>COMO A IGREJA AJUDA OS PAIS?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7944" y="1600200"/>
            <a:ext cx="4968552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 smtClean="0"/>
              <a:t>LEIA </a:t>
            </a:r>
          </a:p>
          <a:p>
            <a:pPr marL="0" indent="0" algn="ctr">
              <a:buNone/>
            </a:pPr>
            <a:r>
              <a:rPr lang="pt-BR" dirty="0" smtClean="0"/>
              <a:t>PROVÉRBIOS 22:6 E EFÉSIOS 6:4</a:t>
            </a:r>
          </a:p>
          <a:p>
            <a:pPr marL="0" indent="0" algn="ctr">
              <a:buNone/>
            </a:pPr>
            <a:endParaRPr lang="pt-BR" sz="1800" dirty="0" smtClean="0"/>
          </a:p>
          <a:p>
            <a:pPr marL="0" indent="0" algn="ctr">
              <a:buNone/>
            </a:pPr>
            <a:r>
              <a:rPr lang="pt-BR" sz="2400" i="1" dirty="0" smtClean="0"/>
              <a:t>Orienta os pais quanto à correta forma de se relacionar com os filhos – sem provocações</a:t>
            </a:r>
          </a:p>
          <a:p>
            <a:pPr marL="0" indent="0" algn="ctr">
              <a:buNone/>
            </a:pPr>
            <a:endParaRPr lang="pt-BR" sz="1800" i="1" dirty="0" smtClean="0"/>
          </a:p>
          <a:p>
            <a:pPr marL="0" indent="0" algn="ctr">
              <a:buNone/>
            </a:pPr>
            <a:r>
              <a:rPr lang="pt-BR" sz="2400" i="1" dirty="0" smtClean="0"/>
              <a:t>Ensina ferramentas para o sucesso na formação do caráter dos filhos – disciplina e admoestação.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46812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816372"/>
            <a:ext cx="6419056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A IGREJA ADVENTISTA CUIDA DA FAMÍLIA ATRAVÉS DE SEUS DIVERSOS DEPARTAMENTOS!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569" y="4427722"/>
            <a:ext cx="1728192" cy="172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594" y="2775744"/>
            <a:ext cx="1656184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645" y="2657872"/>
            <a:ext cx="1819920" cy="1819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4797152"/>
            <a:ext cx="1315864" cy="1315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807" y="2703736"/>
            <a:ext cx="1728192" cy="1728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44" y="4918666"/>
            <a:ext cx="1887984" cy="10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" y="-11626"/>
            <a:ext cx="9159501" cy="68696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47" y="2851687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LEIA</a:t>
            </a:r>
            <a:r>
              <a:rPr lang="en-US" sz="6600" dirty="0" smtClean="0"/>
              <a:t> </a:t>
            </a:r>
            <a:br>
              <a:rPr lang="en-US" sz="6600" dirty="0" smtClean="0"/>
            </a:br>
            <a:r>
              <a:rPr lang="en-US" sz="6600" dirty="0" smtClean="0"/>
              <a:t>SALMO 122:1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25373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39" y="764704"/>
            <a:ext cx="565212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 QUE PODE ACONTECER QUANDO VOCÊ DEIXA DE PARTICIPAR DAS CELEBRAÇÕES NA IGREJA?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139952" y="2542252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DEIXAR</a:t>
            </a:r>
            <a:r>
              <a:rPr lang="en-US" sz="2400" dirty="0" smtClean="0"/>
              <a:t> de </a:t>
            </a:r>
            <a:r>
              <a:rPr lang="en-US" sz="2400" dirty="0" err="1" smtClean="0"/>
              <a:t>reconher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Deus </a:t>
            </a:r>
            <a:r>
              <a:rPr lang="en-US" sz="2400" dirty="0" err="1" smtClean="0"/>
              <a:t>é</a:t>
            </a:r>
            <a:r>
              <a:rPr lang="en-US" sz="2400" dirty="0" smtClean="0"/>
              <a:t> o </a:t>
            </a:r>
            <a:r>
              <a:rPr lang="en-US" sz="2400" dirty="0" err="1" smtClean="0"/>
              <a:t>mantenedor</a:t>
            </a:r>
            <a:r>
              <a:rPr lang="en-US" sz="2400" dirty="0" smtClean="0"/>
              <a:t> da </a:t>
            </a:r>
            <a:r>
              <a:rPr lang="en-US" sz="2400" dirty="0" err="1" smtClean="0"/>
              <a:t>paz</a:t>
            </a:r>
            <a:r>
              <a:rPr lang="en-US" sz="2400" dirty="0" smtClean="0"/>
              <a:t>, do </a:t>
            </a:r>
            <a:r>
              <a:rPr lang="en-US" sz="2400" dirty="0" err="1" smtClean="0"/>
              <a:t>amor</a:t>
            </a:r>
            <a:r>
              <a:rPr lang="en-US" sz="2400" dirty="0" smtClean="0"/>
              <a:t> e do </a:t>
            </a:r>
            <a:r>
              <a:rPr lang="en-US" sz="2400" dirty="0" err="1" smtClean="0"/>
              <a:t>sustento</a:t>
            </a:r>
            <a:r>
              <a:rPr lang="en-US" sz="2400" dirty="0" smtClean="0"/>
              <a:t> </a:t>
            </a:r>
            <a:r>
              <a:rPr lang="en-US" sz="2400" dirty="0" err="1" smtClean="0"/>
              <a:t>necessários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sucesso</a:t>
            </a:r>
            <a:r>
              <a:rPr lang="en-US" sz="2400" dirty="0" smtClean="0"/>
              <a:t> familiar.</a:t>
            </a:r>
          </a:p>
          <a:p>
            <a:pPr marL="285750" indent="-285750" algn="just">
              <a:buFont typeface="Arial"/>
              <a:buChar char="•"/>
            </a:pPr>
            <a:endParaRPr lang="en-US" sz="2400" dirty="0"/>
          </a:p>
          <a:p>
            <a:pPr algn="just"/>
            <a:r>
              <a:rPr lang="en-US" sz="2400" b="1" dirty="0" smtClean="0"/>
              <a:t>PRIORIZAR</a:t>
            </a:r>
            <a:r>
              <a:rPr lang="en-US" sz="2400" dirty="0" smtClean="0"/>
              <a:t> as </a:t>
            </a:r>
            <a:r>
              <a:rPr lang="en-US" sz="2400" dirty="0" err="1" smtClean="0"/>
              <a:t>conquistas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 err="1" smtClean="0"/>
              <a:t>objetos</a:t>
            </a:r>
            <a:r>
              <a:rPr lang="en-US" sz="2400" dirty="0"/>
              <a:t> </a:t>
            </a:r>
            <a:r>
              <a:rPr lang="en-US" sz="2400" dirty="0" err="1" smtClean="0"/>
              <a:t>destruindo</a:t>
            </a:r>
            <a:r>
              <a:rPr lang="en-US" sz="2400" dirty="0" smtClean="0"/>
              <a:t> o valor do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humano</a:t>
            </a:r>
            <a:r>
              <a:rPr lang="en-US" sz="2400" dirty="0" smtClean="0"/>
              <a:t> </a:t>
            </a:r>
            <a:r>
              <a:rPr lang="en-US" sz="2400" dirty="0" err="1" smtClean="0"/>
              <a:t>enquanto</a:t>
            </a:r>
            <a:r>
              <a:rPr lang="en-US" sz="2400" dirty="0" smtClean="0"/>
              <a:t> </a:t>
            </a:r>
            <a:r>
              <a:rPr lang="en-US" sz="2400" dirty="0" err="1" smtClean="0"/>
              <a:t>cônjuge</a:t>
            </a:r>
            <a:r>
              <a:rPr lang="en-US" sz="2400" dirty="0" smtClean="0"/>
              <a:t>, </a:t>
            </a:r>
            <a:r>
              <a:rPr lang="en-US" sz="2400" dirty="0" err="1" smtClean="0"/>
              <a:t>pais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filhos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886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39" y="764704"/>
            <a:ext cx="565212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 QUE PODE ACONTECER QUANDO VOCÊ DEIXA DE PARTICIPAR DAS CELEBRAÇÕES NA IGREJA?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283968" y="2708920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/>
          </a:p>
          <a:p>
            <a:pPr algn="just"/>
            <a:r>
              <a:rPr lang="pt-BR" sz="2400" b="1" dirty="0" smtClean="0"/>
              <a:t>FRAQUEZA </a:t>
            </a:r>
            <a:r>
              <a:rPr lang="pt-BR" sz="2400" dirty="0" smtClean="0"/>
              <a:t>na </a:t>
            </a:r>
            <a:r>
              <a:rPr lang="pt-BR" sz="2400" dirty="0"/>
              <a:t>resistência aos ataques do </a:t>
            </a:r>
            <a:r>
              <a:rPr lang="pt-BR" sz="2400" dirty="0" smtClean="0"/>
              <a:t>inimigo.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 smtClean="0"/>
              <a:t>CRISES</a:t>
            </a:r>
            <a:r>
              <a:rPr lang="pt-BR" sz="2400" dirty="0" smtClean="0"/>
              <a:t> emocionais </a:t>
            </a:r>
            <a:r>
              <a:rPr lang="pt-BR" sz="2400" dirty="0"/>
              <a:t>e morais que produzem conflitos, vícios e separações.</a:t>
            </a:r>
          </a:p>
        </p:txBody>
      </p:sp>
    </p:spTree>
    <p:extLst>
      <p:ext uri="{BB962C8B-B14F-4D97-AF65-F5344CB8AC3E}">
        <p14:creationId xmlns:p14="http://schemas.microsoft.com/office/powerpoint/2010/main" val="1367636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488" y="1028700"/>
            <a:ext cx="5122912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O QUE VOCÊ DEVE FAZER PARA TER A FAMÍLIA QUE SEMPRE QUIS?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576" y="3573016"/>
            <a:ext cx="373184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LEIA </a:t>
            </a:r>
          </a:p>
          <a:p>
            <a:pPr marL="0" indent="0" algn="ctr">
              <a:buNone/>
            </a:pPr>
            <a:r>
              <a:rPr lang="en-US" sz="4800" dirty="0" smtClean="0"/>
              <a:t>ATOS 16:31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4328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3568" y="2492896"/>
            <a:ext cx="8106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FAMÍLIA E 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RELIGIÃO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6712" y="2506662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CREIA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019550"/>
            <a:ext cx="74168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+mj-lt"/>
              </a:rPr>
              <a:t>Deus tem lindos planos para a sua família!</a:t>
            </a:r>
          </a:p>
          <a:p>
            <a:pPr marL="0" indent="0">
              <a:buNone/>
            </a:pPr>
            <a:endParaRPr lang="pt-BR" sz="1200" dirty="0">
              <a:latin typeface="+mj-lt"/>
            </a:endParaRPr>
          </a:p>
          <a:p>
            <a:pPr marL="0" indent="0">
              <a:buNone/>
            </a:pPr>
            <a:r>
              <a:rPr lang="pt-BR" sz="2800" dirty="0" smtClean="0">
                <a:latin typeface="+mj-lt"/>
              </a:rPr>
              <a:t>Frequentar a igreja te ajuda a ter uma família mais saudável!</a:t>
            </a:r>
          </a:p>
          <a:p>
            <a:pPr marL="0" indent="0">
              <a:buNone/>
            </a:pPr>
            <a:endParaRPr lang="pt-BR" sz="1200" dirty="0">
              <a:latin typeface="+mj-lt"/>
            </a:endParaRPr>
          </a:p>
          <a:p>
            <a:pPr marL="0" indent="0">
              <a:buNone/>
            </a:pPr>
            <a:r>
              <a:rPr lang="pt-BR" sz="2800" dirty="0" smtClean="0">
                <a:latin typeface="+mj-lt"/>
              </a:rPr>
              <a:t>Igreja e Família é uma parceria aprovada por Deus!</a:t>
            </a: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96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96" y="1556792"/>
            <a:ext cx="50440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+mj-lt"/>
              </a:rPr>
              <a:t>Minha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família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não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precisa</a:t>
            </a:r>
            <a:r>
              <a:rPr lang="en-US" sz="2400" dirty="0" smtClean="0">
                <a:latin typeface="+mj-lt"/>
              </a:rPr>
              <a:t> da </a:t>
            </a:r>
            <a:r>
              <a:rPr lang="en-US" sz="2400" dirty="0" err="1" smtClean="0">
                <a:latin typeface="+mj-lt"/>
              </a:rPr>
              <a:t>igreja</a:t>
            </a:r>
            <a:r>
              <a:rPr lang="en-US" sz="2400" dirty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+mj-lt"/>
              </a:rPr>
              <a:t>Fico </a:t>
            </a:r>
            <a:r>
              <a:rPr lang="en-US" sz="2400" dirty="0" err="1" smtClean="0">
                <a:latin typeface="+mj-lt"/>
              </a:rPr>
              <a:t>feliz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quando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venho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à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igreja</a:t>
            </a:r>
            <a:r>
              <a:rPr lang="en-US" sz="2400" dirty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>
                <a:latin typeface="+mj-lt"/>
              </a:rPr>
              <a:t>Preciso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estar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mais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vezes</a:t>
            </a:r>
            <a:r>
              <a:rPr lang="en-US" sz="2400" dirty="0" smtClean="0">
                <a:latin typeface="+mj-lt"/>
              </a:rPr>
              <a:t> com </a:t>
            </a:r>
            <a:r>
              <a:rPr lang="en-US" sz="2400" dirty="0" err="1" smtClean="0">
                <a:latin typeface="+mj-lt"/>
              </a:rPr>
              <a:t>minha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família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na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igreja</a:t>
            </a:r>
            <a:r>
              <a:rPr lang="en-US" sz="2400" dirty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44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4762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MARQUE V OU F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Deus ama a minha família.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A Igreja Adventista pode ajudar minha família a ser mais saudável?</a:t>
            </a:r>
            <a:endParaRPr lang="pt-BR" sz="24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58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886700" cy="1325563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DESAFIO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588546"/>
            <a:ext cx="878497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+mj-lt"/>
              </a:rPr>
              <a:t>IREI A TODOS OS CULTOS DA IGREJA COM MINHA FAMÍLIA!</a:t>
            </a:r>
          </a:p>
        </p:txBody>
      </p:sp>
    </p:spTree>
    <p:extLst>
      <p:ext uri="{BB962C8B-B14F-4D97-AF65-F5344CB8AC3E}">
        <p14:creationId xmlns:p14="http://schemas.microsoft.com/office/powerpoint/2010/main" val="42120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4824"/>
            <a:ext cx="7886700" cy="1325563"/>
          </a:xfrm>
        </p:spPr>
        <p:txBody>
          <a:bodyPr/>
          <a:lstStyle/>
          <a:p>
            <a:r>
              <a:rPr lang="en-US" b="1" dirty="0" smtClean="0"/>
              <a:t>PRÓXIMO ESTUDO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996952"/>
            <a:ext cx="8318698" cy="3540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QUAIS AS LEIS PARA O SUCESSO FAMILIAR?</a:t>
            </a:r>
          </a:p>
          <a:p>
            <a:pPr marL="0" indent="0" algn="ctr">
              <a:buNone/>
            </a:pPr>
            <a:endParaRPr lang="en-US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+mj-lt"/>
              </a:rPr>
              <a:t>COMO ADOTAR LEIS SAUDÁVEIS PARA SEU CRESCIMENTO COMO ESPOSO, ESPOSA, PAIS OU FILHOS</a:t>
            </a:r>
            <a:r>
              <a:rPr lang="en-US" sz="2400" dirty="0">
                <a:latin typeface="+mj-lt"/>
              </a:rPr>
              <a:t>?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409269"/>
            <a:ext cx="40132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DESEJAMOS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DEUS DÊ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NOVO TEMPO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SUA FAMÍLIA!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3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044" y="2096772"/>
            <a:ext cx="3779912" cy="3120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736" y="5429439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https://guiame.com.br/gospel/mundo-cristao/brasil-tem-mais-de-4-milhoes-de-evangelicos-nao-praticantes-segundo-</a:t>
            </a:r>
            <a:r>
              <a:rPr lang="en-US" sz="1200" dirty="0" smtClean="0">
                <a:hlinkClick r:id="rId4"/>
              </a:rPr>
              <a:t>pesquisa.html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/>
              <a:t>https://</a:t>
            </a:r>
            <a:r>
              <a:rPr lang="en-US" sz="1200" dirty="0" err="1"/>
              <a:t>br.blastingnews.com</a:t>
            </a:r>
            <a:r>
              <a:rPr lang="en-US" sz="1200" dirty="0"/>
              <a:t>/</a:t>
            </a:r>
            <a:r>
              <a:rPr lang="en-US" sz="1200" dirty="0" err="1"/>
              <a:t>sociedade-opiniao</a:t>
            </a:r>
            <a:r>
              <a:rPr lang="en-US" sz="1200" dirty="0"/>
              <a:t>/2017/03/desigrejados-o-movimento-evangelico-que-mais-cresce-no-brasil-001546385.html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299" y="621486"/>
            <a:ext cx="4499401" cy="133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676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RELIGIÕES DO SÉCULO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49825"/>
            <a:ext cx="3488991" cy="2311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22" y="1441936"/>
            <a:ext cx="3528392" cy="2297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90" y="4029065"/>
            <a:ext cx="3528393" cy="2352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4005063"/>
            <a:ext cx="3528392" cy="2355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00435" y="3707740"/>
            <a:ext cx="106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CORPO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32230" y="370774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FUTEBOL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00435" y="1115452"/>
            <a:ext cx="112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DINHEIRO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6408" y="1125976"/>
            <a:ext cx="157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CONSUMISMO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3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560" y="705790"/>
            <a:ext cx="6563072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QUANTO TEMPO SUA FAMÍLIA PASSA CONECTADA COM DEUS SEMANALMENTE?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554579"/>
            <a:ext cx="5760640" cy="384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4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0060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LEIA</a:t>
            </a:r>
          </a:p>
          <a:p>
            <a:pPr marL="0" indent="0" algn="ctr">
              <a:buNone/>
            </a:pPr>
            <a:r>
              <a:rPr lang="en-US" sz="6600" dirty="0" smtClean="0"/>
              <a:t> 2 TIMÓTEO 5:8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8048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54322"/>
            <a:ext cx="679633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FAMÍLIAS RELIGIOSAS SÃO MAIS SAUDÁVEIS!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651644"/>
            <a:ext cx="5804892" cy="2801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452889"/>
            <a:ext cx="5804892" cy="19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8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88" y="460766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COMO CUIDAR DA SAÚDE RELIGIOSA DA FAMÍLIA?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3928" y="2071389"/>
            <a:ext cx="50040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/>
              <a:t>LEIA </a:t>
            </a:r>
          </a:p>
          <a:p>
            <a:pPr marL="0" indent="0" algn="ctr">
              <a:buNone/>
            </a:pPr>
            <a:r>
              <a:rPr lang="pt-BR" sz="4000" dirty="0" smtClean="0"/>
              <a:t>HEBREUS 10: 24 e 25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marL="0" indent="0" algn="ctr">
              <a:buNone/>
            </a:pPr>
            <a:r>
              <a:rPr lang="pt-BR" sz="2400" i="1" dirty="0" smtClean="0"/>
              <a:t>Valorização de todos os membros da família por meio de gestos e palavras; </a:t>
            </a:r>
          </a:p>
          <a:p>
            <a:pPr marL="0" indent="0" algn="ctr">
              <a:buNone/>
            </a:pPr>
            <a:endParaRPr lang="pt-BR" sz="1800" i="1" dirty="0" smtClean="0"/>
          </a:p>
          <a:p>
            <a:pPr marL="0" indent="0" algn="ctr">
              <a:buNone/>
            </a:pPr>
            <a:r>
              <a:rPr lang="pt-BR" sz="2400" i="1" dirty="0" smtClean="0"/>
              <a:t>Frequentar a igreja = congregar</a:t>
            </a:r>
          </a:p>
          <a:p>
            <a:pPr algn="ctr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3968" y="1938582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Estudando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Bíblia</a:t>
            </a:r>
            <a:r>
              <a:rPr lang="en-US" sz="2400" b="1" dirty="0" smtClean="0"/>
              <a:t> com as </a:t>
            </a:r>
            <a:r>
              <a:rPr lang="en-US" sz="2400" b="1" dirty="0" err="1" smtClean="0"/>
              <a:t>famílias</a:t>
            </a:r>
            <a:r>
              <a:rPr lang="en-US" sz="2400" b="1" dirty="0"/>
              <a:t> </a:t>
            </a:r>
            <a:r>
              <a:rPr lang="en-US" sz="2400" b="1" dirty="0" smtClean="0"/>
              <a:t>– </a:t>
            </a:r>
            <a:r>
              <a:rPr lang="en-US" sz="2400" dirty="0"/>
              <a:t>O</a:t>
            </a:r>
            <a:r>
              <a:rPr lang="en-US" sz="2400" dirty="0" smtClean="0"/>
              <a:t> </a:t>
            </a:r>
            <a:r>
              <a:rPr lang="en-US" sz="2400" dirty="0" err="1" smtClean="0"/>
              <a:t>estudo</a:t>
            </a:r>
            <a:r>
              <a:rPr lang="en-US" sz="2400" dirty="0" smtClean="0"/>
              <a:t> da </a:t>
            </a:r>
            <a:r>
              <a:rPr lang="en-US" sz="2400" dirty="0" err="1" smtClean="0"/>
              <a:t>Bíblia</a:t>
            </a:r>
            <a:r>
              <a:rPr lang="en-US" sz="2400" dirty="0" smtClean="0"/>
              <a:t> </a:t>
            </a:r>
            <a:r>
              <a:rPr lang="en-US" sz="2400" dirty="0" err="1" smtClean="0"/>
              <a:t>promove</a:t>
            </a:r>
            <a:r>
              <a:rPr lang="en-US" sz="2400" dirty="0" smtClean="0"/>
              <a:t> </a:t>
            </a:r>
            <a:r>
              <a:rPr lang="en-US" sz="2400" dirty="0" err="1" smtClean="0"/>
              <a:t>relações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espirituais</a:t>
            </a:r>
            <a:r>
              <a:rPr lang="en-US" sz="2400" dirty="0" smtClean="0"/>
              <a:t> e com </a:t>
            </a:r>
            <a:r>
              <a:rPr lang="en-US" sz="2400" dirty="0" err="1" smtClean="0"/>
              <a:t>durabilidade</a:t>
            </a:r>
            <a:r>
              <a:rPr lang="en-US" sz="2400" dirty="0" smtClean="0"/>
              <a:t> </a:t>
            </a:r>
            <a:r>
              <a:rPr lang="en-US" sz="2400" dirty="0" err="1" smtClean="0"/>
              <a:t>vitalícia</a:t>
            </a:r>
            <a:r>
              <a:rPr lang="en-US" sz="2400" dirty="0" smtClean="0"/>
              <a:t>. </a:t>
            </a:r>
            <a:r>
              <a:rPr lang="en-US" sz="2400" dirty="0" err="1" smtClean="0"/>
              <a:t>Alem</a:t>
            </a:r>
            <a:r>
              <a:rPr lang="en-US" sz="2400" dirty="0" smtClean="0"/>
              <a:t> de </a:t>
            </a:r>
            <a:r>
              <a:rPr lang="en-US" sz="2400" dirty="0" err="1" smtClean="0"/>
              <a:t>libertar</a:t>
            </a:r>
            <a:r>
              <a:rPr lang="en-US" sz="2400" dirty="0" smtClean="0"/>
              <a:t> de </a:t>
            </a:r>
            <a:r>
              <a:rPr lang="en-US" sz="2400" dirty="0" err="1" smtClean="0"/>
              <a:t>pessimismos</a:t>
            </a:r>
            <a:r>
              <a:rPr lang="en-US" sz="2400" dirty="0" smtClean="0"/>
              <a:t>, </a:t>
            </a:r>
            <a:r>
              <a:rPr lang="en-US" sz="2400" dirty="0" err="1" smtClean="0"/>
              <a:t>criticas</a:t>
            </a:r>
            <a:r>
              <a:rPr lang="en-US" sz="2400" dirty="0" smtClean="0"/>
              <a:t>, </a:t>
            </a:r>
            <a:r>
              <a:rPr lang="en-US" sz="2400" dirty="0" err="1" smtClean="0"/>
              <a:t>brigas</a:t>
            </a:r>
            <a:r>
              <a:rPr lang="en-US" sz="2400" dirty="0" smtClean="0"/>
              <a:t> </a:t>
            </a:r>
            <a:r>
              <a:rPr lang="en-US" sz="2400" b="1" dirty="0" smtClean="0"/>
              <a:t>(LEIA JOÃO 8:32).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Orando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pelas</a:t>
            </a:r>
            <a:r>
              <a:rPr lang="en-US" sz="2400" b="1" dirty="0" smtClean="0"/>
              <a:t> </a:t>
            </a:r>
            <a:r>
              <a:rPr lang="en-US" sz="2400" b="1" dirty="0" err="1"/>
              <a:t>famílias</a:t>
            </a:r>
            <a:r>
              <a:rPr lang="en-US" sz="2400" b="1" dirty="0"/>
              <a:t> – </a:t>
            </a:r>
            <a:r>
              <a:rPr lang="en-US" sz="2400" dirty="0" err="1"/>
              <a:t>Através</a:t>
            </a:r>
            <a:r>
              <a:rPr lang="en-US" sz="2400" dirty="0"/>
              <a:t> da </a:t>
            </a:r>
            <a:r>
              <a:rPr lang="en-US" sz="2400" dirty="0" err="1"/>
              <a:t>oração</a:t>
            </a:r>
            <a:r>
              <a:rPr lang="en-US" sz="2400" dirty="0"/>
              <a:t> da Igreja, as </a:t>
            </a:r>
            <a:r>
              <a:rPr lang="en-US" sz="2400" dirty="0" err="1"/>
              <a:t>famílias</a:t>
            </a:r>
            <a:r>
              <a:rPr lang="en-US" sz="2400" dirty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/>
              <a:t>abençoadas</a:t>
            </a:r>
            <a:r>
              <a:rPr lang="en-US" sz="2400" dirty="0"/>
              <a:t> e </a:t>
            </a:r>
            <a:r>
              <a:rPr lang="en-US" sz="2400" dirty="0" err="1" smtClean="0"/>
              <a:t>protegidas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779912" y="427038"/>
            <a:ext cx="5059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COMO A IGREJA AJUDA A FAMÍLIA?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78157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568</Words>
  <Application>Microsoft Office PowerPoint</Application>
  <PresentationFormat>Apresentação na tela (4:3)</PresentationFormat>
  <Paragraphs>99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Franklin Gothic Medium</vt:lpstr>
      <vt:lpstr>Wingdings</vt:lpstr>
      <vt:lpstr>Tema do Office</vt:lpstr>
      <vt:lpstr>Apresentação do PowerPoint</vt:lpstr>
      <vt:lpstr>Apresentação do PowerPoint</vt:lpstr>
      <vt:lpstr>Apresentação do PowerPoint</vt:lpstr>
      <vt:lpstr>RELIGIÕES DO SÉCULO</vt:lpstr>
      <vt:lpstr>QUANTO TEMPO SUA FAMÍLIA PASSA CONECTADA COM DEUS SEMANALMENTE?</vt:lpstr>
      <vt:lpstr>Apresentação do PowerPoint</vt:lpstr>
      <vt:lpstr>FAMÍLIAS RELIGIOSAS SÃO MAIS SAUDÁVEIS!</vt:lpstr>
      <vt:lpstr>COMO CUIDAR DA SAÚDE RELIGIOSA DA FAMÍLIA?</vt:lpstr>
      <vt:lpstr>Apresentação do PowerPoint</vt:lpstr>
      <vt:lpstr>Apresentação do PowerPoint</vt:lpstr>
      <vt:lpstr>COMO A IGREJA AJUDA A FAMÍLIA? </vt:lpstr>
      <vt:lpstr>COMO A IGREJA AJUDA SEU CASAMENTO? </vt:lpstr>
      <vt:lpstr>COMO A IGREJA AJUDA SEUS FILHOS? </vt:lpstr>
      <vt:lpstr>COMO A IGREJA AJUDA OS PAIS? </vt:lpstr>
      <vt:lpstr>A IGREJA ADVENTISTA CUIDA DA FAMÍLIA ATRAVÉS DE SEUS DIVERSOS DEPARTAMENTOS!</vt:lpstr>
      <vt:lpstr>LEIA  SALMO 122:1</vt:lpstr>
      <vt:lpstr>O QUE PODE ACONTECER QUANDO VOCÊ DEIXA DE PARTICIPAR DAS CELEBRAÇÕES NA IGREJA? </vt:lpstr>
      <vt:lpstr>O QUE PODE ACONTECER QUANDO VOCÊ DEIXA DE PARTICIPAR DAS CELEBRAÇÕES NA IGREJA? </vt:lpstr>
      <vt:lpstr>O QUE VOCÊ DEVE FAZER PARA TER A FAMÍLIA QUE SEMPRE QUIS?</vt:lpstr>
      <vt:lpstr>CREIA</vt:lpstr>
      <vt:lpstr>RESUMO</vt:lpstr>
      <vt:lpstr>RESUMO</vt:lpstr>
      <vt:lpstr>DESAFIO</vt:lpstr>
      <vt:lpstr>PRÓXIMO ESTUDO</vt:lpstr>
      <vt:lpstr>DESEJAMOS  QUE DEUS DÊ UM NOVO TEMPO PARA A SUA FAMÍLIA!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família e a igreja/religião</dc:title>
  <dc:creator>user</dc:creator>
  <cp:lastModifiedBy>Fernanda Beatriz</cp:lastModifiedBy>
  <cp:revision>30</cp:revision>
  <dcterms:created xsi:type="dcterms:W3CDTF">2018-02-22T13:30:16Z</dcterms:created>
  <dcterms:modified xsi:type="dcterms:W3CDTF">2018-03-23T12:03:56Z</dcterms:modified>
</cp:coreProperties>
</file>