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57" r:id="rId4"/>
    <p:sldId id="265" r:id="rId5"/>
    <p:sldId id="266" r:id="rId6"/>
    <p:sldId id="259" r:id="rId7"/>
    <p:sldId id="284" r:id="rId8"/>
    <p:sldId id="285" r:id="rId9"/>
    <p:sldId id="258" r:id="rId10"/>
    <p:sldId id="286" r:id="rId11"/>
    <p:sldId id="287" r:id="rId12"/>
    <p:sldId id="272" r:id="rId13"/>
    <p:sldId id="260" r:id="rId14"/>
    <p:sldId id="270" r:id="rId15"/>
    <p:sldId id="271" r:id="rId16"/>
    <p:sldId id="273" r:id="rId17"/>
    <p:sldId id="263" r:id="rId18"/>
    <p:sldId id="275" r:id="rId19"/>
    <p:sldId id="274" r:id="rId20"/>
    <p:sldId id="276" r:id="rId21"/>
    <p:sldId id="261" r:id="rId22"/>
    <p:sldId id="277" r:id="rId23"/>
    <p:sldId id="278" r:id="rId24"/>
    <p:sldId id="279" r:id="rId25"/>
    <p:sldId id="262" r:id="rId26"/>
    <p:sldId id="280" r:id="rId27"/>
    <p:sldId id="281" r:id="rId28"/>
    <p:sldId id="28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EB32-307B-4C94-B7D6-6492F9B4301D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3CAE-E380-47A1-889C-6905BCE2A81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5205264" cy="1296144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QUAIS SÃO OS FATORES QUE PRODUZEM OFENSAS NA FAMÍLIA?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5976" y="2132856"/>
            <a:ext cx="44851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2. Negligência às necessidades </a:t>
            </a:r>
            <a:r>
              <a:rPr lang="pt-BR" b="1" dirty="0" smtClean="0"/>
              <a:t>básicas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Alimentação </a:t>
            </a:r>
          </a:p>
          <a:p>
            <a:pPr marL="0" indent="0">
              <a:buNone/>
            </a:pPr>
            <a:r>
              <a:rPr lang="pt-BR" dirty="0"/>
              <a:t>Honestidade </a:t>
            </a:r>
          </a:p>
          <a:p>
            <a:pPr marL="0" indent="0">
              <a:buNone/>
            </a:pPr>
            <a:r>
              <a:rPr lang="pt-BR" dirty="0"/>
              <a:t>Diálogo</a:t>
            </a:r>
          </a:p>
          <a:p>
            <a:pPr marL="0" indent="0">
              <a:buNone/>
            </a:pPr>
            <a:r>
              <a:rPr lang="pt-BR" dirty="0"/>
              <a:t>Reconhecimento</a:t>
            </a:r>
          </a:p>
          <a:p>
            <a:pPr marL="0" indent="0">
              <a:buNone/>
            </a:pPr>
            <a:r>
              <a:rPr lang="pt-BR" dirty="0"/>
              <a:t>Amor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6338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501408" cy="1296144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QUAIS SÃO OS FATORES QUE PRODUZEM OFENSAS NA FAMÍLIA?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95736" y="2204864"/>
            <a:ext cx="66454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3. Falhas </a:t>
            </a:r>
            <a:r>
              <a:rPr lang="pt-BR" b="1" dirty="0" smtClean="0"/>
              <a:t>de </a:t>
            </a:r>
            <a:r>
              <a:rPr lang="pt-BR" b="1" dirty="0" smtClean="0"/>
              <a:t>caráter (</a:t>
            </a:r>
            <a:r>
              <a:rPr lang="pt-BR" b="1" dirty="0"/>
              <a:t>mentiras, críticas, agressões)</a:t>
            </a:r>
          </a:p>
          <a:p>
            <a:pPr marL="0" indent="0">
              <a:buNone/>
            </a:pPr>
            <a:r>
              <a:rPr lang="pt-BR" dirty="0"/>
              <a:t>Veja o conselho bíblico: “Assim, meus queridos irmãos, tende estes princípios em mente: Toda pessoa deve estar pronta para ouvir, mas tardio para falar e lento para se irar (Tiago 1:19).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908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492896"/>
            <a:ext cx="5832648" cy="1143000"/>
          </a:xfrm>
        </p:spPr>
        <p:txBody>
          <a:bodyPr>
            <a:noAutofit/>
          </a:bodyPr>
          <a:lstStyle/>
          <a:p>
            <a:r>
              <a:rPr lang="pt-BR" sz="4800" b="1" dirty="0" smtClean="0"/>
              <a:t>QUAIS AS CONSEQUÊNCIAS DA FALTA DE PERDÃO NOS RELACIONAMENTOS FAMILIARES? 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50030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39552" y="228741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Consequências </a:t>
            </a:r>
            <a:r>
              <a:rPr lang="pt-BR" sz="4000" b="1" dirty="0"/>
              <a:t>Físicas: </a:t>
            </a:r>
            <a:r>
              <a:rPr lang="pt-BR" sz="4000" dirty="0"/>
              <a:t>amargura prolongada </a:t>
            </a:r>
            <a:r>
              <a:rPr lang="pt-BR" sz="4000" dirty="0" smtClean="0"/>
              <a:t>que pode causar úlceras</a:t>
            </a:r>
            <a:r>
              <a:rPr lang="pt-BR" sz="4000" dirty="0"/>
              <a:t>, pressão alta, descargas de adrenalina (por causa da associação com a ira</a:t>
            </a:r>
            <a:r>
              <a:rPr lang="pt-BR" sz="4000" dirty="0" smtClean="0"/>
              <a:t>).</a:t>
            </a:r>
          </a:p>
          <a:p>
            <a:endParaRPr lang="pt-BR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2060848"/>
            <a:ext cx="85176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Consequências </a:t>
            </a:r>
            <a:r>
              <a:rPr lang="pt-BR" sz="4000" b="1" dirty="0"/>
              <a:t>Emocionais: </a:t>
            </a:r>
            <a:r>
              <a:rPr lang="pt-BR" sz="4000" dirty="0" smtClean="0"/>
              <a:t>irritar-se facilmente, amargura, ansiedade e a depressão que tem alcançado altos índices de ocorrência em pessoas que não sabem perdoar.</a:t>
            </a:r>
          </a:p>
        </p:txBody>
      </p:sp>
    </p:spTree>
    <p:extLst>
      <p:ext uri="{BB962C8B-B14F-4D97-AF65-F5344CB8AC3E}">
        <p14:creationId xmlns:p14="http://schemas.microsoft.com/office/powerpoint/2010/main" val="334568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88840"/>
            <a:ext cx="4906888" cy="5069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 smtClean="0"/>
              <a:t>Falta de estudo da Bíblia</a:t>
            </a:r>
          </a:p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dirty="0" smtClean="0"/>
              <a:t>Falta de vontade de orar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Desmotivação em participar de reuniões da igreja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Perda da fé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4618856" cy="1143000"/>
          </a:xfrm>
        </p:spPr>
        <p:txBody>
          <a:bodyPr>
            <a:noAutofit/>
          </a:bodyPr>
          <a:lstStyle/>
          <a:p>
            <a:r>
              <a:rPr lang="pt-BR" b="1" dirty="0" smtClean="0"/>
              <a:t> CONSEQUÊNCIAS ESPIRITUAIS</a:t>
            </a:r>
            <a:br>
              <a:rPr lang="pt-BR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568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r>
              <a:rPr lang="pt-BR" sz="5400" dirty="0" smtClean="0"/>
              <a:t>Existe limite para se perdoar?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48398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4331692"/>
            <a:ext cx="8229600" cy="825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 smtClean="0"/>
              <a:t>LEIA</a:t>
            </a:r>
            <a:r>
              <a:rPr lang="pt-BR" sz="4400" dirty="0" smtClean="0"/>
              <a:t> MATEUS 18:21-22</a:t>
            </a:r>
          </a:p>
          <a:p>
            <a:pPr marL="0" indent="0">
              <a:buNone/>
            </a:pPr>
            <a:endParaRPr lang="pt-BR" sz="4400" dirty="0"/>
          </a:p>
          <a:p>
            <a:pPr marL="0" indent="0">
              <a:buNone/>
            </a:pPr>
            <a:endParaRPr lang="pt-BR" sz="4400" dirty="0" smtClean="0"/>
          </a:p>
          <a:p>
            <a:pPr marL="0" indent="0">
              <a:buNone/>
            </a:pPr>
            <a:endParaRPr lang="pt-BR" sz="4400" dirty="0"/>
          </a:p>
          <a:p>
            <a:pPr marL="0" indent="0">
              <a:buNone/>
            </a:pPr>
            <a:endParaRPr lang="pt-BR" sz="4400" dirty="0"/>
          </a:p>
        </p:txBody>
      </p:sp>
      <p:sp>
        <p:nvSpPr>
          <p:cNvPr id="4" name="Rectangle 3"/>
          <p:cNvSpPr/>
          <p:nvPr/>
        </p:nvSpPr>
        <p:spPr>
          <a:xfrm>
            <a:off x="35496" y="1916832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"E </a:t>
            </a:r>
            <a:r>
              <a:rPr lang="en-US" sz="4000" dirty="0" err="1"/>
              <a:t>perdoa-nos</a:t>
            </a:r>
            <a:r>
              <a:rPr lang="en-US" sz="4000" dirty="0"/>
              <a:t> as </a:t>
            </a:r>
            <a:r>
              <a:rPr lang="en-US" sz="4000" dirty="0" err="1"/>
              <a:t>nossas</a:t>
            </a:r>
            <a:r>
              <a:rPr lang="en-US" sz="4000" dirty="0"/>
              <a:t> </a:t>
            </a:r>
            <a:r>
              <a:rPr lang="en-US" sz="4000" dirty="0" err="1"/>
              <a:t>dívidas</a:t>
            </a:r>
            <a:r>
              <a:rPr lang="en-US" sz="4000" dirty="0"/>
              <a:t>, </a:t>
            </a:r>
            <a:r>
              <a:rPr lang="en-US" sz="4000" dirty="0" err="1"/>
              <a:t>assim</a:t>
            </a:r>
            <a:r>
              <a:rPr lang="en-US" sz="4000" dirty="0"/>
              <a:t> </a:t>
            </a:r>
            <a:r>
              <a:rPr lang="en-US" sz="4000" dirty="0" err="1"/>
              <a:t>como</a:t>
            </a:r>
            <a:r>
              <a:rPr lang="en-US" sz="4000" dirty="0"/>
              <a:t> </a:t>
            </a:r>
            <a:r>
              <a:rPr lang="en-US" sz="4000" dirty="0" err="1"/>
              <a:t>nós</a:t>
            </a:r>
            <a:r>
              <a:rPr lang="en-US" sz="4000" dirty="0"/>
              <a:t> </a:t>
            </a:r>
            <a:r>
              <a:rPr lang="en-US" sz="4000" dirty="0" err="1"/>
              <a:t>perdoamos</a:t>
            </a:r>
            <a:r>
              <a:rPr lang="en-US" sz="4000" dirty="0"/>
              <a:t> </a:t>
            </a:r>
            <a:r>
              <a:rPr lang="en-US" sz="4000" dirty="0" err="1"/>
              <a:t>aos</a:t>
            </a:r>
            <a:r>
              <a:rPr lang="en-US" sz="4000" dirty="0"/>
              <a:t> </a:t>
            </a:r>
            <a:r>
              <a:rPr lang="en-US" sz="4000" dirty="0" err="1"/>
              <a:t>nossos</a:t>
            </a:r>
            <a:r>
              <a:rPr lang="en-US" sz="4000" dirty="0"/>
              <a:t> </a:t>
            </a:r>
            <a:r>
              <a:rPr lang="en-US" sz="4000" dirty="0" err="1"/>
              <a:t>devedores</a:t>
            </a:r>
            <a:r>
              <a:rPr lang="en-US" sz="4000" dirty="0" smtClean="0"/>
              <a:t>.”</a:t>
            </a:r>
            <a:r>
              <a:rPr lang="en-US" sz="4000" dirty="0"/>
              <a:t> </a:t>
            </a:r>
            <a:r>
              <a:rPr lang="en-US" sz="4000" dirty="0" err="1" smtClean="0"/>
              <a:t>Mateus</a:t>
            </a:r>
            <a:r>
              <a:rPr lang="en-US" sz="4000" dirty="0" smtClean="0"/>
              <a:t> </a:t>
            </a:r>
            <a:r>
              <a:rPr lang="en-US" sz="4000" dirty="0"/>
              <a:t>6:12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Vamos</a:t>
            </a:r>
            <a:r>
              <a:rPr lang="en-US" sz="6600" dirty="0" smtClean="0"/>
              <a:t> </a:t>
            </a:r>
            <a:r>
              <a:rPr lang="en-US" sz="6600" dirty="0" err="1" smtClean="0"/>
              <a:t>exercitar</a:t>
            </a:r>
            <a:r>
              <a:rPr lang="en-US" sz="6600" dirty="0" smtClean="0"/>
              <a:t> agora?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51090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140968"/>
            <a:ext cx="5688632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1. </a:t>
            </a:r>
            <a:r>
              <a:rPr lang="en-US" sz="3200" dirty="0" err="1" smtClean="0"/>
              <a:t>Feche</a:t>
            </a:r>
            <a:r>
              <a:rPr lang="en-US" sz="3200" dirty="0" smtClean="0"/>
              <a:t> </a:t>
            </a: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olhos</a:t>
            </a:r>
            <a:r>
              <a:rPr lang="en-US" sz="3200" dirty="0" smtClean="0"/>
              <a:t>;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2.Pense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alguém</a:t>
            </a:r>
            <a:r>
              <a:rPr lang="en-US" sz="3200" dirty="0" smtClean="0"/>
              <a:t> que </a:t>
            </a:r>
            <a:r>
              <a:rPr lang="en-US" sz="3200" dirty="0" err="1" smtClean="0"/>
              <a:t>você</a:t>
            </a:r>
            <a:r>
              <a:rPr lang="en-US" sz="3200" dirty="0" smtClean="0"/>
              <a:t> </a:t>
            </a:r>
            <a:r>
              <a:rPr lang="en-US" sz="3200" dirty="0" err="1" smtClean="0"/>
              <a:t>precisa</a:t>
            </a:r>
            <a:r>
              <a:rPr lang="en-US" sz="3200" dirty="0" smtClean="0"/>
              <a:t> </a:t>
            </a:r>
            <a:r>
              <a:rPr lang="en-US" sz="3200" dirty="0" err="1" smtClean="0"/>
              <a:t>perdoar</a:t>
            </a:r>
            <a:r>
              <a:rPr lang="en-US" sz="3200" dirty="0" smtClean="0"/>
              <a:t> </a:t>
            </a:r>
            <a:r>
              <a:rPr lang="en-US" sz="3200" dirty="0" err="1" smtClean="0"/>
              <a:t>ou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quem</a:t>
            </a:r>
            <a:r>
              <a:rPr lang="en-US" sz="3200" dirty="0" smtClean="0"/>
              <a:t> </a:t>
            </a:r>
            <a:r>
              <a:rPr lang="en-US" sz="3200" dirty="0" err="1" smtClean="0"/>
              <a:t>você</a:t>
            </a:r>
            <a:r>
              <a:rPr lang="en-US" sz="3200" dirty="0" smtClean="0"/>
              <a:t> </a:t>
            </a:r>
            <a:r>
              <a:rPr lang="en-US" sz="3200" dirty="0" err="1" smtClean="0"/>
              <a:t>precisa</a:t>
            </a:r>
            <a:r>
              <a:rPr lang="en-US" sz="3200" dirty="0" smtClean="0"/>
              <a:t> </a:t>
            </a:r>
            <a:r>
              <a:rPr lang="en-US" sz="3200" dirty="0" err="1" smtClean="0"/>
              <a:t>ser</a:t>
            </a:r>
            <a:r>
              <a:rPr lang="en-US" sz="3200" dirty="0" smtClean="0"/>
              <a:t> </a:t>
            </a:r>
            <a:r>
              <a:rPr lang="en-US" sz="3200" dirty="0" err="1" smtClean="0"/>
              <a:t>perdoado</a:t>
            </a:r>
            <a:r>
              <a:rPr lang="en-US" sz="3200" dirty="0" smtClean="0"/>
              <a:t>;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3. </a:t>
            </a:r>
            <a:r>
              <a:rPr lang="en-US" sz="3200" dirty="0" err="1"/>
              <a:t>E</a:t>
            </a:r>
            <a:r>
              <a:rPr lang="en-US" sz="3200" dirty="0" err="1" smtClean="0"/>
              <a:t>m</a:t>
            </a:r>
            <a:r>
              <a:rPr lang="en-US" sz="3200" dirty="0" smtClean="0"/>
              <a:t> </a:t>
            </a:r>
            <a:r>
              <a:rPr lang="en-US" sz="3200" dirty="0" err="1" smtClean="0"/>
              <a:t>pensamento</a:t>
            </a:r>
            <a:r>
              <a:rPr lang="en-US" sz="3200" dirty="0" smtClean="0"/>
              <a:t>, </a:t>
            </a:r>
            <a:r>
              <a:rPr lang="en-US" sz="3200" dirty="0" err="1" smtClean="0"/>
              <a:t>fale</a:t>
            </a:r>
            <a:r>
              <a:rPr lang="en-US" sz="3200" dirty="0" smtClean="0"/>
              <a:t> com Deus o que </a:t>
            </a:r>
            <a:r>
              <a:rPr lang="en-US" sz="3200" dirty="0" err="1" smtClean="0"/>
              <a:t>você</a:t>
            </a:r>
            <a:r>
              <a:rPr lang="en-US" sz="3200" dirty="0" smtClean="0"/>
              <a:t> </a:t>
            </a:r>
            <a:r>
              <a:rPr lang="en-US" sz="3200" dirty="0" err="1" smtClean="0"/>
              <a:t>sente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esta</a:t>
            </a:r>
            <a:r>
              <a:rPr lang="en-US" sz="3200" dirty="0" smtClean="0"/>
              <a:t> </a:t>
            </a:r>
            <a:r>
              <a:rPr lang="en-US" sz="3200" dirty="0" err="1" smtClean="0"/>
              <a:t>pessoa</a:t>
            </a:r>
            <a:r>
              <a:rPr lang="en-US" sz="3200" dirty="0" smtClean="0"/>
              <a:t> (</a:t>
            </a:r>
            <a:r>
              <a:rPr lang="en-US" sz="3200" dirty="0" smtClean="0"/>
              <a:t>1 </a:t>
            </a:r>
            <a:r>
              <a:rPr lang="en-US" sz="3200" dirty="0" err="1" smtClean="0"/>
              <a:t>minuto</a:t>
            </a:r>
            <a:r>
              <a:rPr lang="en-US" sz="3200" dirty="0" smtClean="0"/>
              <a:t>);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785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3568" y="2492896"/>
            <a:ext cx="810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FAMÍLIA E O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PERDÃO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4704" y="2495633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CREIA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025064"/>
            <a:ext cx="76328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+mj-lt"/>
              </a:rPr>
              <a:t>Com Deus você pode conquistar o perdão de qualquer pessoa!</a:t>
            </a:r>
          </a:p>
          <a:p>
            <a:pPr marL="0" indent="0">
              <a:buNone/>
            </a:pPr>
            <a:endParaRPr lang="pt-BR" sz="1600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Deus </a:t>
            </a:r>
            <a:r>
              <a:rPr lang="pt-BR" sz="2400" dirty="0" smtClean="0">
                <a:latin typeface="+mj-lt"/>
              </a:rPr>
              <a:t>perdoa todos os seus pecados!</a:t>
            </a:r>
          </a:p>
          <a:p>
            <a:pPr marL="0" indent="0">
              <a:buNone/>
            </a:pPr>
            <a:endParaRPr lang="pt-BR" sz="1600" dirty="0"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Sua família pode te ajudar a superar! Confie no cônjuge, </a:t>
            </a: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nos pais, nos filhos! 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35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/>
              <a:t>Quando perdoo dou lugar a Deus em minha família, experimento o amor e ofereço salvação a quem me ofendeu.</a:t>
            </a:r>
          </a:p>
          <a:p>
            <a:pPr marL="0" indent="0" algn="ctr">
              <a:buNone/>
            </a:pPr>
            <a:endParaRPr lang="pt-BR" sz="1400" dirty="0"/>
          </a:p>
          <a:p>
            <a:pPr marL="0" indent="0" algn="ctr">
              <a:buNone/>
            </a:pPr>
            <a:r>
              <a:rPr lang="pt-BR" i="1" dirty="0" smtClean="0"/>
              <a:t>Perdoar é antídoto e remédio contra doenças do coração, da mente e da alma! </a:t>
            </a:r>
            <a:endParaRPr lang="pt-BR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2700" y="214313"/>
            <a:ext cx="8229600" cy="1143000"/>
          </a:xfrm>
        </p:spPr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5264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+mj-lt"/>
              </a:rPr>
              <a:t>Perdoar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produz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saúde</a:t>
            </a:r>
            <a:r>
              <a:rPr lang="en-US" sz="2400" dirty="0" smtClean="0">
                <a:latin typeface="+mj-lt"/>
              </a:rPr>
              <a:t>!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O </a:t>
            </a:r>
            <a:r>
              <a:rPr lang="en-US" sz="2400" dirty="0" err="1" smtClean="0">
                <a:latin typeface="+mj-lt"/>
              </a:rPr>
              <a:t>ódio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é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para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os</a:t>
            </a:r>
            <a:r>
              <a:rPr lang="en-US" sz="2400" dirty="0" smtClean="0">
                <a:latin typeface="+mj-lt"/>
              </a:rPr>
              <a:t> fortes!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+mj-lt"/>
              </a:rPr>
              <a:t>Minha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família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pode</a:t>
            </a:r>
            <a:r>
              <a:rPr lang="en-US" sz="2400" dirty="0" smtClean="0">
                <a:latin typeface="+mj-lt"/>
              </a:rPr>
              <a:t> me </a:t>
            </a:r>
            <a:r>
              <a:rPr lang="en-US" sz="2400" dirty="0" err="1" smtClean="0">
                <a:latin typeface="+mj-lt"/>
              </a:rPr>
              <a:t>ajudar</a:t>
            </a:r>
            <a:r>
              <a:rPr lang="en-US" sz="2400" dirty="0" smtClean="0">
                <a:latin typeface="+mj-lt"/>
              </a:rPr>
              <a:t> a </a:t>
            </a:r>
            <a:r>
              <a:rPr lang="en-US" sz="2400" dirty="0" err="1" smtClean="0">
                <a:latin typeface="+mj-lt"/>
              </a:rPr>
              <a:t>superar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conflitos</a:t>
            </a:r>
            <a:r>
              <a:rPr lang="en-US" sz="2400" dirty="0" smtClean="0">
                <a:latin typeface="+mj-lt"/>
              </a:rPr>
              <a:t> e </a:t>
            </a:r>
            <a:r>
              <a:rPr lang="en-US" sz="2400" dirty="0" err="1" smtClean="0">
                <a:latin typeface="+mj-lt"/>
              </a:rPr>
              <a:t>perdoar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opositores</a:t>
            </a:r>
            <a:r>
              <a:rPr lang="en-US" sz="2400" dirty="0" smtClean="0">
                <a:latin typeface="+mj-lt"/>
              </a:rPr>
              <a:t>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5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36800" y="421644"/>
            <a:ext cx="8229600" cy="1143000"/>
          </a:xfrm>
        </p:spPr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5264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Deus nos perdoa mesmo que odiemos uma outra pessoa!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Perdoar é fácil.</a:t>
            </a: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30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13255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DESAFIO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ME RECONCILIAREI O </a:t>
            </a:r>
            <a:r>
              <a:rPr lang="en-US" dirty="0" smtClean="0">
                <a:latin typeface="+mj-lt"/>
              </a:rPr>
              <a:t>MAIS RÁPIDO POSSÍVEL COM MEU OPOSITOR E DEIXAREI O PERDÃO CURAR NOSSAS FERIDAS! </a:t>
            </a:r>
          </a:p>
        </p:txBody>
      </p:sp>
    </p:spTree>
    <p:extLst>
      <p:ext uri="{BB962C8B-B14F-4D97-AF65-F5344CB8AC3E}">
        <p14:creationId xmlns:p14="http://schemas.microsoft.com/office/powerpoint/2010/main" val="5351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36712" y="296863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MINHA DECISÃO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3744416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Quero que Deus transforme meus sentimentos ruins!</a:t>
            </a:r>
          </a:p>
          <a:p>
            <a:r>
              <a:rPr lang="pt-BR" sz="2800" dirty="0" smtClean="0"/>
              <a:t>Quero experimentar a salvação através do perdão;</a:t>
            </a:r>
          </a:p>
          <a:p>
            <a:r>
              <a:rPr lang="pt-BR" sz="2800" dirty="0" smtClean="0"/>
              <a:t>Vou perdoar e pedir perdão, para salvar e ser salvo.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1783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PRÓXIMO ESTUDO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984796"/>
            <a:ext cx="8928992" cy="3540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+mj-lt"/>
              </a:rPr>
              <a:t>QUAL A IMPORTÂNCIA DA RELIGIÃO NO LAR? </a:t>
            </a:r>
          </a:p>
          <a:p>
            <a:pPr marL="0" indent="0" algn="ctr">
              <a:buNone/>
            </a:pPr>
            <a:endParaRPr lang="en-US" sz="18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A IGREJA AJUDA OU ATRAPALHA OS RELACIONAMENTOS FAMILIARES? </a:t>
            </a:r>
          </a:p>
          <a:p>
            <a:pPr marL="0" indent="0" algn="ctr">
              <a:buNone/>
            </a:pP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93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409269"/>
            <a:ext cx="40132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DESEJAMOS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DÊ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NOVO TEMPO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SUA FAMÍLIA!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6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296863"/>
            <a:ext cx="8229600" cy="1143000"/>
          </a:xfrm>
        </p:spPr>
        <p:txBody>
          <a:bodyPr/>
          <a:lstStyle/>
          <a:p>
            <a:r>
              <a:rPr lang="pt-BR" b="1" dirty="0" smtClean="0"/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95736" y="1600200"/>
            <a:ext cx="6336704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/>
              <a:t>Uma família não pode subsistir sem perdão, </a:t>
            </a:r>
            <a:r>
              <a:rPr lang="pt-BR" sz="2800" dirty="0" smtClean="0"/>
              <a:t>pois, invariavelmente, </a:t>
            </a:r>
            <a:r>
              <a:rPr lang="pt-BR" sz="2800" dirty="0"/>
              <a:t>vamos errar uns com os outros. O perdão é a possibilidade da </a:t>
            </a:r>
            <a:r>
              <a:rPr lang="pt-BR" sz="2800" dirty="0" smtClean="0"/>
              <a:t>convivência. O </a:t>
            </a:r>
            <a:r>
              <a:rPr lang="pt-BR" sz="2800" dirty="0"/>
              <a:t>perdão é um indicador de nossa compreensão do amor </a:t>
            </a:r>
            <a:r>
              <a:rPr lang="pt-BR" sz="2400" dirty="0"/>
              <a:t>de</a:t>
            </a:r>
            <a:r>
              <a:rPr lang="pt-BR" sz="2800" dirty="0"/>
              <a:t> Deus por nós (</a:t>
            </a:r>
            <a:r>
              <a:rPr lang="pt-BR" sz="2800" dirty="0" smtClean="0"/>
              <a:t>Colossenses </a:t>
            </a:r>
            <a:r>
              <a:rPr lang="pt-BR" sz="2800" dirty="0"/>
              <a:t>3.13b</a:t>
            </a:r>
            <a:r>
              <a:rPr lang="pt-BR" sz="2800" dirty="0" smtClean="0"/>
              <a:t>).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/>
              <a:t>Provérbios </a:t>
            </a:r>
            <a:r>
              <a:rPr lang="pt-BR" sz="2800" dirty="0" smtClean="0"/>
              <a:t>17:9</a:t>
            </a:r>
            <a:r>
              <a:rPr lang="pt-BR" sz="2800" dirty="0"/>
              <a:t> </a:t>
            </a:r>
            <a:r>
              <a:rPr lang="pt-BR" sz="2800" dirty="0" smtClean="0"/>
              <a:t>-  </a:t>
            </a:r>
            <a:r>
              <a:rPr lang="pt-BR" sz="2800" i="1" dirty="0" smtClean="0"/>
              <a:t>“O </a:t>
            </a:r>
            <a:r>
              <a:rPr lang="pt-BR" sz="2800" i="1" dirty="0"/>
              <a:t>que perdoa a transgressão busca a amizade; mas o que renova a questão, </a:t>
            </a:r>
            <a:r>
              <a:rPr lang="pt-BR" sz="2800" i="1" dirty="0" smtClean="0"/>
              <a:t>afasta </a:t>
            </a:r>
            <a:r>
              <a:rPr lang="pt-BR" sz="2800" i="1" dirty="0"/>
              <a:t>amigos </a:t>
            </a:r>
            <a:r>
              <a:rPr lang="pt-BR" sz="2800" i="1" dirty="0" smtClean="0"/>
              <a:t>íntimos”.</a:t>
            </a:r>
            <a:r>
              <a:rPr lang="pt-BR" sz="2800" dirty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PAI, </a:t>
            </a:r>
            <a:r>
              <a:rPr lang="en-US" sz="4800" dirty="0" err="1" smtClean="0"/>
              <a:t>perdoa-lhes</a:t>
            </a:r>
            <a:r>
              <a:rPr lang="en-US" sz="4800" dirty="0" smtClean="0"/>
              <a:t> </a:t>
            </a:r>
            <a:r>
              <a:rPr lang="en-US" sz="4800" dirty="0" err="1" smtClean="0"/>
              <a:t>pois</a:t>
            </a:r>
            <a:r>
              <a:rPr lang="en-US" sz="4800" dirty="0" smtClean="0"/>
              <a:t> </a:t>
            </a:r>
            <a:r>
              <a:rPr lang="en-US" sz="4800" dirty="0" err="1" smtClean="0"/>
              <a:t>não</a:t>
            </a:r>
            <a:r>
              <a:rPr lang="en-US" sz="4800" dirty="0" smtClean="0"/>
              <a:t> </a:t>
            </a:r>
            <a:r>
              <a:rPr lang="en-US" sz="4800" dirty="0" err="1" smtClean="0"/>
              <a:t>sabem</a:t>
            </a:r>
            <a:r>
              <a:rPr lang="en-US" sz="4800" dirty="0" smtClean="0"/>
              <a:t> o </a:t>
            </a:r>
            <a:r>
              <a:rPr lang="en-US" sz="4800" dirty="0" err="1" smtClean="0"/>
              <a:t>que</a:t>
            </a:r>
            <a:r>
              <a:rPr lang="en-US" sz="4800" dirty="0" smtClean="0"/>
              <a:t> </a:t>
            </a:r>
            <a:r>
              <a:rPr lang="en-US" sz="4800" dirty="0" err="1" smtClean="0"/>
              <a:t>fazem</a:t>
            </a:r>
            <a:r>
              <a:rPr lang="en-US" sz="4800" dirty="0" smtClean="0"/>
              <a:t>.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000" dirty="0" smtClean="0"/>
              <a:t>Jesus Cristo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042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422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 </a:t>
            </a:r>
            <a:r>
              <a:rPr lang="en-US" dirty="0" err="1"/>
              <a:t>fraco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perdoar</a:t>
            </a:r>
            <a:r>
              <a:rPr lang="en-US" dirty="0"/>
              <a:t>. </a:t>
            </a:r>
            <a:r>
              <a:rPr lang="en-US" dirty="0" err="1"/>
              <a:t>Perdão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um </a:t>
            </a:r>
            <a:r>
              <a:rPr lang="en-US" dirty="0" err="1"/>
              <a:t>atributo</a:t>
            </a:r>
            <a:r>
              <a:rPr lang="en-US" dirty="0"/>
              <a:t> dos fortes.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Mahatma Gandhi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296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/>
              <a:t>O QUE É O PERDÃO?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5976" y="3943597"/>
            <a:ext cx="4330824" cy="44539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i="1" dirty="0" smtClean="0"/>
              <a:t>O </a:t>
            </a:r>
            <a:r>
              <a:rPr lang="pt-BR" sz="3600" i="1" dirty="0"/>
              <a:t>perdão não é </a:t>
            </a:r>
            <a:r>
              <a:rPr lang="pt-BR" sz="3600" i="1" dirty="0" smtClean="0"/>
              <a:t>uma emoção, </a:t>
            </a:r>
            <a:r>
              <a:rPr lang="pt-BR" sz="3600" i="1" dirty="0"/>
              <a:t>mas uma decisão!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7904" y="1622410"/>
            <a:ext cx="5436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400" b="1" dirty="0" smtClean="0"/>
              <a:t>LEIA</a:t>
            </a:r>
          </a:p>
          <a:p>
            <a:pPr algn="ctr">
              <a:buNone/>
            </a:pPr>
            <a:r>
              <a:rPr lang="pt-BR" sz="4400" dirty="0" smtClean="0"/>
              <a:t>COLOSSENCES 3.13</a:t>
            </a:r>
            <a:endParaRPr lang="pt-BR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296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/>
              <a:t>O QUE É O PERDÃO?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1462887"/>
            <a:ext cx="4673767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3600" dirty="0"/>
          </a:p>
          <a:p>
            <a:pPr algn="ctr">
              <a:buNone/>
            </a:pPr>
            <a:r>
              <a:rPr lang="pt-BR" sz="3600" dirty="0" smtClean="0"/>
              <a:t>O </a:t>
            </a:r>
            <a:r>
              <a:rPr lang="pt-BR" sz="3600" dirty="0"/>
              <a:t>perdão é a decisão </a:t>
            </a:r>
            <a:r>
              <a:rPr lang="pt-BR" sz="3600" dirty="0" smtClean="0"/>
              <a:t>de não </a:t>
            </a:r>
            <a:r>
              <a:rPr lang="pt-BR" sz="3600" dirty="0"/>
              <a:t>levantar mais </a:t>
            </a:r>
            <a:r>
              <a:rPr lang="pt-BR" sz="3600" dirty="0" smtClean="0"/>
              <a:t>a ofensa </a:t>
            </a:r>
            <a:r>
              <a:rPr lang="pt-BR" sz="3600" dirty="0"/>
              <a:t>perante </a:t>
            </a:r>
            <a:r>
              <a:rPr lang="pt-BR" sz="3600" dirty="0" smtClean="0"/>
              <a:t>três </a:t>
            </a:r>
            <a:r>
              <a:rPr lang="pt-BR" sz="3600" dirty="0" smtClean="0"/>
              <a:t>pessoas: </a:t>
            </a:r>
            <a:r>
              <a:rPr lang="pt-BR" sz="3600" dirty="0"/>
              <a:t>Deus, </a:t>
            </a:r>
            <a:r>
              <a:rPr lang="pt-BR" sz="3600" dirty="0" smtClean="0"/>
              <a:t>o próximo e </a:t>
            </a:r>
            <a:r>
              <a:rPr lang="pt-BR" sz="3600" dirty="0"/>
              <a:t>você mesmo.</a:t>
            </a:r>
          </a:p>
        </p:txBody>
      </p:sp>
    </p:spTree>
    <p:extLst>
      <p:ext uri="{BB962C8B-B14F-4D97-AF65-F5344CB8AC3E}">
        <p14:creationId xmlns:p14="http://schemas.microsoft.com/office/powerpoint/2010/main" val="382422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296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/>
              <a:t>O QUE É O PERDÃO?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3284984"/>
            <a:ext cx="4330824" cy="33149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i="1" dirty="0"/>
              <a:t>Perdão é </a:t>
            </a:r>
            <a:r>
              <a:rPr lang="pt-BR" sz="3600" i="1" dirty="0" smtClean="0"/>
              <a:t>uma questão </a:t>
            </a:r>
            <a:r>
              <a:rPr lang="pt-BR" sz="3600" i="1" dirty="0"/>
              <a:t>de obediência a </a:t>
            </a:r>
            <a:r>
              <a:rPr lang="pt-BR" sz="3600" i="1" dirty="0" smtClean="0"/>
              <a:t>Deus!</a:t>
            </a:r>
            <a:endParaRPr lang="pt-BR" sz="3600" i="1" dirty="0"/>
          </a:p>
          <a:p>
            <a:pPr algn="ctr">
              <a:buNone/>
            </a:pPr>
            <a:endParaRPr lang="pt-BR" sz="3600" i="1" dirty="0"/>
          </a:p>
          <a:p>
            <a:pPr algn="ctr">
              <a:buNone/>
            </a:pPr>
            <a:r>
              <a:rPr lang="pt-BR" sz="3600" i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7904" y="1090395"/>
            <a:ext cx="4968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dirty="0"/>
              <a:t>LEIA </a:t>
            </a:r>
            <a:endParaRPr lang="pt-BR" sz="4000" b="1" dirty="0" smtClean="0"/>
          </a:p>
          <a:p>
            <a:pPr algn="ctr">
              <a:buNone/>
            </a:pPr>
            <a:r>
              <a:rPr lang="pt-BR" sz="4000" dirty="0" smtClean="0"/>
              <a:t>EFÉSIOS </a:t>
            </a:r>
            <a:r>
              <a:rPr lang="pt-BR" sz="4000" dirty="0"/>
              <a:t>4:2,3 E 32</a:t>
            </a:r>
          </a:p>
        </p:txBody>
      </p:sp>
    </p:spTree>
    <p:extLst>
      <p:ext uri="{BB962C8B-B14F-4D97-AF65-F5344CB8AC3E}">
        <p14:creationId xmlns:p14="http://schemas.microsoft.com/office/powerpoint/2010/main" val="365579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501408" cy="1296144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QUAIS SÃO OS FATORES QUE PRODUZEM OFENSAS NA FAMÍLIA?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95736" y="1980418"/>
            <a:ext cx="67174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1. Papéis </a:t>
            </a:r>
            <a:r>
              <a:rPr lang="pt-BR" b="1" dirty="0"/>
              <a:t>não </a:t>
            </a:r>
            <a:r>
              <a:rPr lang="pt-BR" b="1" dirty="0" smtClean="0"/>
              <a:t>assumidos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Quem é o responsável por dar banho nas crianças?</a:t>
            </a:r>
          </a:p>
          <a:p>
            <a:pPr marL="0" indent="0">
              <a:buNone/>
            </a:pPr>
            <a:r>
              <a:rPr lang="pt-BR" dirty="0"/>
              <a:t>Q</a:t>
            </a:r>
            <a:r>
              <a:rPr lang="pt-BR" dirty="0" smtClean="0"/>
              <a:t>uem lava as loucas?</a:t>
            </a:r>
          </a:p>
          <a:p>
            <a:pPr marL="0" indent="0">
              <a:buNone/>
            </a:pPr>
            <a:r>
              <a:rPr lang="pt-BR" dirty="0" smtClean="0"/>
              <a:t>Quem joga o lixo fora?</a:t>
            </a:r>
          </a:p>
          <a:p>
            <a:pPr marL="0" indent="0">
              <a:buNone/>
            </a:pPr>
            <a:r>
              <a:rPr lang="pt-BR" dirty="0" smtClean="0"/>
              <a:t>Quem deve abraçar?</a:t>
            </a:r>
          </a:p>
          <a:p>
            <a:pPr marL="0" indent="0">
              <a:buNone/>
            </a:pPr>
            <a:r>
              <a:rPr lang="pt-BR" dirty="0" smtClean="0"/>
              <a:t>Quem deve pagar as contas?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608</Words>
  <Application>Microsoft Office PowerPoint</Application>
  <PresentationFormat>Apresentação na tela (4:3)</PresentationFormat>
  <Paragraphs>92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Franklin Gothic Medium</vt:lpstr>
      <vt:lpstr>Wingdings</vt:lpstr>
      <vt:lpstr>Tema do Office</vt:lpstr>
      <vt:lpstr>Apresentação do PowerPoint</vt:lpstr>
      <vt:lpstr>Apresentação do PowerPoint</vt:lpstr>
      <vt:lpstr>INTRODUÇÃO </vt:lpstr>
      <vt:lpstr>PAI, perdoa-lhes pois não sabem o que fazem.  Jesus Cristo</vt:lpstr>
      <vt:lpstr>O fraco nunca pode perdoar. Perdão é um atributo dos fortes.  Mahatma Gandhi </vt:lpstr>
      <vt:lpstr>O QUE É O PERDÃO? </vt:lpstr>
      <vt:lpstr>O QUE É O PERDÃO? </vt:lpstr>
      <vt:lpstr>O QUE É O PERDÃO? </vt:lpstr>
      <vt:lpstr>QUAIS SÃO OS FATORES QUE PRODUZEM OFENSAS NA FAMÍLIA? </vt:lpstr>
      <vt:lpstr>QUAIS SÃO OS FATORES QUE PRODUZEM OFENSAS NA FAMÍLIA? </vt:lpstr>
      <vt:lpstr>QUAIS SÃO OS FATORES QUE PRODUZEM OFENSAS NA FAMÍLIA? </vt:lpstr>
      <vt:lpstr>QUAIS AS CONSEQUÊNCIAS DA FALTA DE PERDÃO NOS RELACIONAMENTOS FAMILIARES? </vt:lpstr>
      <vt:lpstr>Apresentação do PowerPoint</vt:lpstr>
      <vt:lpstr>Apresentação do PowerPoint</vt:lpstr>
      <vt:lpstr> CONSEQUÊNCIAS ESPIRITUAIS </vt:lpstr>
      <vt:lpstr>Existe limite para se perdoar?</vt:lpstr>
      <vt:lpstr>Apresentação do PowerPoint</vt:lpstr>
      <vt:lpstr>Vamos exercitar agora?</vt:lpstr>
      <vt:lpstr>1. Feche os olhos;  2.Pense em alguém que você precisa perdoar ou por quem você precisa ser perdoado;  3. Em pensamento, fale com Deus o que você sente por esta pessoa (1 minuto);  </vt:lpstr>
      <vt:lpstr>CREIA</vt:lpstr>
      <vt:lpstr>Apresentação do PowerPoint</vt:lpstr>
      <vt:lpstr>RESUMO</vt:lpstr>
      <vt:lpstr>RESUMO</vt:lpstr>
      <vt:lpstr>DESAFIO</vt:lpstr>
      <vt:lpstr>MINHA DECISÃO </vt:lpstr>
      <vt:lpstr>PRÓXIMO ESTUDO</vt:lpstr>
      <vt:lpstr>DESEJAMOS  QUE DEUS DÊ UM NOVO TEMPO PARA A SUA FAMÍLIA!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família e o perdão</dc:title>
  <dc:creator>user</dc:creator>
  <cp:lastModifiedBy>Fernanda Beatriz</cp:lastModifiedBy>
  <cp:revision>16</cp:revision>
  <dcterms:created xsi:type="dcterms:W3CDTF">2018-02-03T21:00:47Z</dcterms:created>
  <dcterms:modified xsi:type="dcterms:W3CDTF">2018-03-21T19:52:04Z</dcterms:modified>
</cp:coreProperties>
</file>