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68" r:id="rId4"/>
    <p:sldId id="269" r:id="rId5"/>
    <p:sldId id="270" r:id="rId6"/>
    <p:sldId id="271" r:id="rId7"/>
    <p:sldId id="267" r:id="rId8"/>
    <p:sldId id="272" r:id="rId9"/>
    <p:sldId id="259" r:id="rId10"/>
    <p:sldId id="258" r:id="rId11"/>
    <p:sldId id="273" r:id="rId12"/>
    <p:sldId id="261" r:id="rId13"/>
    <p:sldId id="262" r:id="rId14"/>
    <p:sldId id="263" r:id="rId15"/>
    <p:sldId id="286" r:id="rId16"/>
    <p:sldId id="287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2FDD-9843-4058-AD26-0528AD9967D6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F5AD-BF4B-44E7-AB18-427BA226033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912" y="29008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 EXEMPLO É UM BOM REMÉDIO!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45632" y="4116213"/>
            <a:ext cx="4402832" cy="2985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i="1" dirty="0" smtClean="0"/>
              <a:t>O EXEMPLO dos pais transforma os filhos em vítimas ou soldados nas guerras familiares! </a:t>
            </a:r>
          </a:p>
          <a:p>
            <a:pPr algn="ctr"/>
            <a:endParaRPr lang="pt-BR" sz="2800" i="1" dirty="0"/>
          </a:p>
        </p:txBody>
      </p:sp>
      <p:sp>
        <p:nvSpPr>
          <p:cNvPr id="4" name="Rectangle 3"/>
          <p:cNvSpPr/>
          <p:nvPr/>
        </p:nvSpPr>
        <p:spPr>
          <a:xfrm>
            <a:off x="4567754" y="2156663"/>
            <a:ext cx="35326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LEIA</a:t>
            </a:r>
            <a:endParaRPr lang="pt-BR" sz="3600" dirty="0" smtClean="0"/>
          </a:p>
          <a:p>
            <a:pPr algn="ctr"/>
            <a:r>
              <a:rPr lang="pt-BR" sz="3600" dirty="0" smtClean="0"/>
              <a:t>PROVÉRBIOS </a:t>
            </a:r>
            <a:r>
              <a:rPr lang="pt-BR" sz="3600" dirty="0"/>
              <a:t>22:6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4170"/>
            <a:ext cx="8229600" cy="1143000"/>
          </a:xfrm>
        </p:spPr>
        <p:txBody>
          <a:bodyPr/>
          <a:lstStyle/>
          <a:p>
            <a:r>
              <a:rPr lang="pt-BR" b="1" dirty="0" smtClean="0"/>
              <a:t>LEIA EFÉSIOS 6:4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3968" y="1988840"/>
            <a:ext cx="4546848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i="1" dirty="0" smtClean="0"/>
              <a:t>“É </a:t>
            </a:r>
            <a:r>
              <a:rPr lang="pt-BR" sz="2400" i="1" dirty="0"/>
              <a:t>no lar que a educação da criança deve ser iniciada.</a:t>
            </a:r>
            <a:br>
              <a:rPr lang="pt-BR" sz="2400" i="1" dirty="0"/>
            </a:br>
            <a:r>
              <a:rPr lang="pt-BR" sz="2400" i="1" dirty="0"/>
              <a:t>Ali está sua primeira escola. Ali, tendo seus pais como instrutores, a criança terá de aprender as lições que a </a:t>
            </a:r>
            <a:r>
              <a:rPr lang="pt-BR" sz="2400" i="1" dirty="0" smtClean="0"/>
              <a:t>devem guiar </a:t>
            </a:r>
            <a:r>
              <a:rPr lang="pt-BR" sz="2400" i="1" dirty="0"/>
              <a:t>por toda a vida — lições de respeito, </a:t>
            </a:r>
            <a:r>
              <a:rPr lang="pt-BR" sz="2400" i="1" dirty="0" smtClean="0"/>
              <a:t>obediência, reverência </a:t>
            </a:r>
            <a:r>
              <a:rPr lang="pt-BR" sz="2400" i="1" dirty="0"/>
              <a:t>(amor </a:t>
            </a:r>
            <a:r>
              <a:rPr lang="pt-BR" sz="2400" i="1" dirty="0" smtClean="0"/>
              <a:t>a Deus</a:t>
            </a:r>
            <a:r>
              <a:rPr lang="pt-BR" sz="2400" i="1" dirty="0"/>
              <a:t>), domínio próprio” </a:t>
            </a:r>
            <a:r>
              <a:rPr lang="pt-BR" sz="1800" dirty="0"/>
              <a:t>(Orientação </a:t>
            </a:r>
            <a:r>
              <a:rPr lang="pt-BR" sz="1800" dirty="0" smtClean="0"/>
              <a:t>da Criança</a:t>
            </a:r>
            <a:r>
              <a:rPr lang="pt-BR" sz="1800" dirty="0"/>
              <a:t>, p. 5).</a:t>
            </a:r>
            <a:r>
              <a:rPr lang="pt-BR" sz="1800" dirty="0" smtClean="0"/>
              <a:t> 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18880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7904" y="1700808"/>
            <a:ext cx="5194920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TER DEUS NO LAR É A MELHOR FORMA DE SE PREPARAR PARA A SOLUÇÃO DOS CONFLITOS!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b="1" dirty="0" smtClean="0"/>
              <a:t>LEIA</a:t>
            </a:r>
            <a:r>
              <a:rPr lang="pt-BR" sz="3600" dirty="0" smtClean="0"/>
              <a:t> </a:t>
            </a:r>
            <a:br>
              <a:rPr lang="pt-BR" sz="3600" dirty="0" smtClean="0"/>
            </a:br>
            <a:r>
              <a:rPr lang="pt-BR" sz="3600" dirty="0" smtClean="0"/>
              <a:t>JÓ 1:1-5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4807693"/>
            <a:ext cx="4690864" cy="30858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i="1" dirty="0" smtClean="0"/>
              <a:t>Mantenha sua família na presença de Deus por meio de um relacionamento amoroso e </a:t>
            </a:r>
            <a:r>
              <a:rPr lang="pt-BR" sz="2400" i="1" dirty="0" smtClean="0"/>
              <a:t>espiritual (</a:t>
            </a:r>
            <a:r>
              <a:rPr lang="pt-BR" sz="2400" i="1" dirty="0" smtClean="0"/>
              <a:t>v.5)</a:t>
            </a:r>
            <a:r>
              <a:rPr lang="pt-BR" sz="2400" i="1" dirty="0"/>
              <a:t>.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4496" y="620688"/>
            <a:ext cx="5050904" cy="1143000"/>
          </a:xfrm>
        </p:spPr>
        <p:txBody>
          <a:bodyPr>
            <a:noAutofit/>
          </a:bodyPr>
          <a:lstStyle/>
          <a:p>
            <a:r>
              <a:rPr lang="pt-BR" b="1" dirty="0" smtClean="0"/>
              <a:t>COMO VENCER OS CONFLITOS NO LAR?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7944" y="2348880"/>
            <a:ext cx="4752528" cy="4319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i="1" dirty="0" smtClean="0"/>
              <a:t>Oração</a:t>
            </a:r>
          </a:p>
          <a:p>
            <a:pPr marL="0" indent="0" algn="ctr">
              <a:buNone/>
            </a:pPr>
            <a:endParaRPr lang="pt-BR" sz="4400" dirty="0"/>
          </a:p>
          <a:p>
            <a:pPr marL="0" indent="0" algn="ctr">
              <a:buNone/>
            </a:pPr>
            <a:r>
              <a:rPr lang="pt-BR" sz="4400" dirty="0" smtClean="0"/>
              <a:t> </a:t>
            </a:r>
            <a:r>
              <a:rPr lang="pt-BR" sz="4400" b="1" dirty="0" smtClean="0"/>
              <a:t>LEIA</a:t>
            </a:r>
          </a:p>
          <a:p>
            <a:pPr marL="0" indent="0" algn="ctr">
              <a:buNone/>
            </a:pPr>
            <a:r>
              <a:rPr lang="pt-BR" sz="4400" dirty="0" smtClean="0"/>
              <a:t> ISAÍAS 65:24</a:t>
            </a:r>
            <a:endParaRPr lang="pt-BR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7904" y="620688"/>
            <a:ext cx="5050904" cy="1143000"/>
          </a:xfrm>
        </p:spPr>
        <p:txBody>
          <a:bodyPr>
            <a:noAutofit/>
          </a:bodyPr>
          <a:lstStyle/>
          <a:p>
            <a:r>
              <a:rPr lang="pt-BR" b="1" dirty="0" smtClean="0"/>
              <a:t>COMO VENCER OS CONFLITOS NO LAR?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1916832"/>
            <a:ext cx="482453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400" b="1" i="1" dirty="0" smtClean="0"/>
              <a:t>Estudar a Bíblia juntos</a:t>
            </a:r>
          </a:p>
          <a:p>
            <a:pPr marL="0" indent="0" algn="ctr">
              <a:buNone/>
            </a:pPr>
            <a:endParaRPr lang="pt-BR" sz="4400" dirty="0"/>
          </a:p>
          <a:p>
            <a:pPr marL="0" indent="0" algn="ctr">
              <a:buNone/>
            </a:pPr>
            <a:r>
              <a:rPr lang="pt-BR" sz="4400" b="1" dirty="0" smtClean="0"/>
              <a:t>LEIA </a:t>
            </a:r>
          </a:p>
          <a:p>
            <a:pPr marL="0" indent="0" algn="ctr">
              <a:buNone/>
            </a:pPr>
            <a:r>
              <a:rPr lang="pt-BR" sz="4400" dirty="0" smtClean="0"/>
              <a:t>SALMO 127:1</a:t>
            </a:r>
            <a:endParaRPr lang="pt-BR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7904" y="620688"/>
            <a:ext cx="5050904" cy="1143000"/>
          </a:xfrm>
        </p:spPr>
        <p:txBody>
          <a:bodyPr>
            <a:noAutofit/>
          </a:bodyPr>
          <a:lstStyle/>
          <a:p>
            <a:r>
              <a:rPr lang="pt-BR" b="1" dirty="0" smtClean="0"/>
              <a:t>COMO VENCER OS CONFLITOS NO LAR?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2059735"/>
            <a:ext cx="475252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400" b="1" i="1" dirty="0" smtClean="0"/>
              <a:t>Liderança </a:t>
            </a:r>
            <a:endParaRPr lang="pt-BR" sz="4400" b="1" i="1" dirty="0"/>
          </a:p>
          <a:p>
            <a:pPr marL="0" indent="0" algn="ctr">
              <a:buNone/>
            </a:pPr>
            <a:endParaRPr lang="pt-BR" sz="4400" dirty="0"/>
          </a:p>
          <a:p>
            <a:pPr marL="0" indent="0" algn="ctr">
              <a:buNone/>
            </a:pPr>
            <a:r>
              <a:rPr lang="pt-BR" sz="4400" b="1" dirty="0" smtClean="0"/>
              <a:t>LEIA </a:t>
            </a:r>
          </a:p>
          <a:p>
            <a:pPr marL="0" indent="0" algn="ctr">
              <a:buNone/>
            </a:pPr>
            <a:r>
              <a:rPr lang="pt-BR" sz="4400" dirty="0" smtClean="0"/>
              <a:t>JOSUÉ 24</a:t>
            </a:r>
            <a:r>
              <a:rPr lang="pt-BR" sz="4400" dirty="0"/>
              <a:t>:15 </a:t>
            </a:r>
          </a:p>
          <a:p>
            <a:pPr algn="ctr">
              <a:buNone/>
            </a:pPr>
            <a:r>
              <a:rPr lang="pt-BR" sz="4400" dirty="0"/>
              <a:t/>
            </a:r>
            <a:br>
              <a:rPr lang="pt-BR" sz="4400" dirty="0"/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71168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7904" y="620688"/>
            <a:ext cx="5050904" cy="1143000"/>
          </a:xfrm>
        </p:spPr>
        <p:txBody>
          <a:bodyPr>
            <a:noAutofit/>
          </a:bodyPr>
          <a:lstStyle/>
          <a:p>
            <a:r>
              <a:rPr lang="pt-BR" b="1" dirty="0" smtClean="0"/>
              <a:t>COMO VENCER OS CONFLITOS NO LAR?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2059735"/>
            <a:ext cx="47525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400" b="1" i="1" dirty="0"/>
              <a:t>Ouvir</a:t>
            </a:r>
          </a:p>
          <a:p>
            <a:pPr marL="0" indent="0" algn="ctr">
              <a:buNone/>
            </a:pPr>
            <a:endParaRPr lang="pt-BR" sz="4400" dirty="0"/>
          </a:p>
          <a:p>
            <a:pPr marL="0" indent="0" algn="ctr">
              <a:buNone/>
            </a:pPr>
            <a:r>
              <a:rPr lang="pt-BR" sz="4400" b="1" dirty="0" smtClean="0"/>
              <a:t>LEIA </a:t>
            </a:r>
          </a:p>
          <a:p>
            <a:pPr marL="0" indent="0" algn="ctr">
              <a:buNone/>
            </a:pPr>
            <a:r>
              <a:rPr lang="pt-BR" sz="4400" dirty="0" smtClean="0"/>
              <a:t>PROVÉRBIOS </a:t>
            </a:r>
            <a:r>
              <a:rPr lang="pt-BR" sz="4400" dirty="0"/>
              <a:t>18:13</a:t>
            </a:r>
          </a:p>
        </p:txBody>
      </p:sp>
    </p:spTree>
    <p:extLst>
      <p:ext uri="{BB962C8B-B14F-4D97-AF65-F5344CB8AC3E}">
        <p14:creationId xmlns:p14="http://schemas.microsoft.com/office/powerpoint/2010/main" val="189374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74" y="2204864"/>
            <a:ext cx="915997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RESPONDER COM CALMA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 </a:t>
            </a:r>
            <a:r>
              <a:rPr lang="en-US" sz="4000" dirty="0" err="1"/>
              <a:t>resposta</a:t>
            </a:r>
            <a:r>
              <a:rPr lang="en-US" sz="4000" dirty="0"/>
              <a:t> </a:t>
            </a:r>
            <a:r>
              <a:rPr lang="en-US" sz="4000" dirty="0" err="1"/>
              <a:t>calma</a:t>
            </a:r>
            <a:r>
              <a:rPr lang="en-US" sz="4000" dirty="0"/>
              <a:t> </a:t>
            </a:r>
            <a:r>
              <a:rPr lang="en-US" sz="4000" dirty="0" err="1"/>
              <a:t>desvia</a:t>
            </a:r>
            <a:r>
              <a:rPr lang="en-US" sz="4000" dirty="0"/>
              <a:t> a </a:t>
            </a:r>
            <a:r>
              <a:rPr lang="en-US" sz="4000" dirty="0" err="1"/>
              <a:t>fúria</a:t>
            </a:r>
            <a:r>
              <a:rPr lang="en-US" sz="4000" dirty="0"/>
              <a:t>, mas a </a:t>
            </a:r>
            <a:r>
              <a:rPr lang="en-US" sz="4000" dirty="0" err="1"/>
              <a:t>palavra</a:t>
            </a:r>
            <a:r>
              <a:rPr lang="en-US" sz="4000" dirty="0"/>
              <a:t> </a:t>
            </a:r>
            <a:r>
              <a:rPr lang="en-US" sz="4000" dirty="0" err="1"/>
              <a:t>ríspida</a:t>
            </a:r>
            <a:r>
              <a:rPr lang="en-US" sz="4000" dirty="0"/>
              <a:t> </a:t>
            </a:r>
            <a:r>
              <a:rPr lang="en-US" sz="4000" dirty="0" err="1"/>
              <a:t>desperta</a:t>
            </a:r>
            <a:r>
              <a:rPr lang="en-US" sz="4000" dirty="0"/>
              <a:t> a </a:t>
            </a:r>
            <a:r>
              <a:rPr lang="en-US" sz="4000" dirty="0" err="1" smtClean="0"/>
              <a:t>ira</a:t>
            </a:r>
            <a:r>
              <a:rPr lang="en-US" sz="4000" dirty="0" smtClean="0"/>
              <a:t> </a:t>
            </a:r>
            <a:r>
              <a:rPr lang="en-US" sz="4000" dirty="0"/>
              <a:t>(</a:t>
            </a:r>
            <a:r>
              <a:rPr lang="en-US" sz="4000" dirty="0" err="1"/>
              <a:t>Provérbios</a:t>
            </a:r>
            <a:r>
              <a:rPr lang="en-US" sz="4000" dirty="0"/>
              <a:t> 15:1</a:t>
            </a:r>
            <a:r>
              <a:rPr lang="en-US" sz="4000" dirty="0" smtClean="0"/>
              <a:t>).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9463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52" y="1988840"/>
            <a:ext cx="915655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NÃO RETRUCAR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Não</a:t>
            </a:r>
            <a:r>
              <a:rPr lang="en-US" sz="4000" dirty="0"/>
              <a:t> </a:t>
            </a:r>
            <a:r>
              <a:rPr lang="en-US" sz="4000" dirty="0" err="1"/>
              <a:t>retribuam</a:t>
            </a:r>
            <a:r>
              <a:rPr lang="en-US" sz="4000" dirty="0"/>
              <a:t> a </a:t>
            </a:r>
            <a:r>
              <a:rPr lang="en-US" sz="4000" dirty="0" err="1"/>
              <a:t>ninguém</a:t>
            </a:r>
            <a:r>
              <a:rPr lang="en-US" sz="4000" dirty="0"/>
              <a:t> mal </a:t>
            </a:r>
            <a:r>
              <a:rPr lang="en-US" sz="4000" dirty="0" err="1"/>
              <a:t>por</a:t>
            </a:r>
            <a:r>
              <a:rPr lang="en-US" sz="4000" dirty="0"/>
              <a:t> mal. </a:t>
            </a:r>
            <a:r>
              <a:rPr lang="en-US" sz="4000" dirty="0" err="1"/>
              <a:t>Procurem</a:t>
            </a:r>
            <a:r>
              <a:rPr lang="en-US" sz="4000" dirty="0"/>
              <a:t> </a:t>
            </a:r>
            <a:r>
              <a:rPr lang="en-US" sz="4000" dirty="0" err="1"/>
              <a:t>fazer</a:t>
            </a:r>
            <a:r>
              <a:rPr lang="en-US" sz="4000" dirty="0"/>
              <a:t> o </a:t>
            </a:r>
            <a:r>
              <a:rPr lang="en-US" sz="4000" dirty="0" err="1"/>
              <a:t>que</a:t>
            </a:r>
            <a:r>
              <a:rPr lang="en-US" sz="4000" dirty="0"/>
              <a:t> </a:t>
            </a:r>
            <a:r>
              <a:rPr lang="en-US" sz="4000" dirty="0" err="1"/>
              <a:t>é</a:t>
            </a:r>
            <a:r>
              <a:rPr lang="en-US" sz="4000" dirty="0"/>
              <a:t> </a:t>
            </a:r>
            <a:r>
              <a:rPr lang="en-US" sz="4000" dirty="0" err="1"/>
              <a:t>correto</a:t>
            </a:r>
            <a:r>
              <a:rPr lang="en-US" sz="4000" dirty="0"/>
              <a:t> </a:t>
            </a:r>
            <a:r>
              <a:rPr lang="en-US" sz="4000" dirty="0" err="1"/>
              <a:t>aos</a:t>
            </a:r>
            <a:r>
              <a:rPr lang="en-US" sz="4000" dirty="0"/>
              <a:t> </a:t>
            </a:r>
            <a:r>
              <a:rPr lang="en-US" sz="4000" dirty="0" err="1"/>
              <a:t>olhos</a:t>
            </a:r>
            <a:r>
              <a:rPr lang="en-US" sz="4000" dirty="0"/>
              <a:t> de </a:t>
            </a:r>
            <a:r>
              <a:rPr lang="en-US" sz="4000" dirty="0" err="1" smtClean="0"/>
              <a:t>todos</a:t>
            </a:r>
            <a:r>
              <a:rPr lang="en-US" sz="4000" dirty="0"/>
              <a:t> </a:t>
            </a:r>
            <a:r>
              <a:rPr lang="en-US" sz="4000" dirty="0" smtClean="0"/>
              <a:t>(</a:t>
            </a:r>
            <a:r>
              <a:rPr lang="en-US" sz="4000" dirty="0" err="1"/>
              <a:t>Romanos</a:t>
            </a:r>
            <a:r>
              <a:rPr lang="en-US" sz="4000" dirty="0"/>
              <a:t> 12:17</a:t>
            </a:r>
            <a:r>
              <a:rPr lang="en-US" sz="4000" dirty="0" smtClean="0"/>
              <a:t>).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4335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19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TER PACIÊNCIA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LEIA</a:t>
            </a:r>
          </a:p>
          <a:p>
            <a:pPr marL="0" indent="0" algn="ctr">
              <a:buNone/>
            </a:pPr>
            <a:r>
              <a:rPr lang="en-US" sz="4000" dirty="0" smtClean="0"/>
              <a:t> PROVÉRBIOS 15</a:t>
            </a:r>
            <a:r>
              <a:rPr lang="en-US" sz="4000" dirty="0"/>
              <a:t>:</a:t>
            </a:r>
            <a:r>
              <a:rPr lang="en-US" sz="4000" dirty="0" smtClean="0"/>
              <a:t>18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885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85800" y="2780928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pt-BR" sz="6000" b="1" dirty="0" smtClean="0">
                <a:solidFill>
                  <a:schemeClr val="bg1"/>
                </a:solidFill>
              </a:rPr>
              <a:t>A FAMÍLIA E SEUS CONFLITOS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r>
              <a:rPr lang="en-US" b="1" dirty="0" smtClean="0"/>
              <a:t>PERDOAR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err="1" smtClean="0"/>
              <a:t>Suportem</a:t>
            </a:r>
            <a:r>
              <a:rPr lang="en-US" sz="3600" dirty="0"/>
              <a:t>-se </a:t>
            </a:r>
            <a:r>
              <a:rPr lang="en-US" sz="3600" dirty="0" err="1"/>
              <a:t>uns</a:t>
            </a:r>
            <a:r>
              <a:rPr lang="en-US" sz="3600" dirty="0"/>
              <a:t> </a:t>
            </a:r>
            <a:r>
              <a:rPr lang="en-US" sz="3600" dirty="0" err="1"/>
              <a:t>aos</a:t>
            </a:r>
            <a:r>
              <a:rPr lang="en-US" sz="3600" dirty="0"/>
              <a:t> outros e </a:t>
            </a:r>
            <a:r>
              <a:rPr lang="en-US" sz="3600" dirty="0" err="1"/>
              <a:t>perdoem</a:t>
            </a:r>
            <a:r>
              <a:rPr lang="en-US" sz="3600" dirty="0"/>
              <a:t> as </a:t>
            </a:r>
            <a:r>
              <a:rPr lang="en-US" sz="3600" dirty="0" err="1"/>
              <a:t>queixas</a:t>
            </a:r>
            <a:r>
              <a:rPr lang="en-US" sz="3600" dirty="0"/>
              <a:t> </a:t>
            </a:r>
            <a:r>
              <a:rPr lang="en-US" sz="3600" dirty="0" err="1"/>
              <a:t>que</a:t>
            </a:r>
            <a:r>
              <a:rPr lang="en-US" sz="3600" dirty="0"/>
              <a:t> </a:t>
            </a:r>
            <a:r>
              <a:rPr lang="en-US" sz="3600" dirty="0" err="1"/>
              <a:t>tiverem</a:t>
            </a:r>
            <a:r>
              <a:rPr lang="en-US" sz="3600" dirty="0"/>
              <a:t> </a:t>
            </a:r>
            <a:r>
              <a:rPr lang="en-US" sz="3600" dirty="0" err="1"/>
              <a:t>uns</a:t>
            </a:r>
            <a:r>
              <a:rPr lang="en-US" sz="3600" dirty="0"/>
              <a:t> contra </a:t>
            </a:r>
            <a:r>
              <a:rPr lang="en-US" sz="3600" dirty="0" err="1"/>
              <a:t>os</a:t>
            </a:r>
            <a:r>
              <a:rPr lang="en-US" sz="3600" dirty="0"/>
              <a:t> outros. </a:t>
            </a:r>
            <a:r>
              <a:rPr lang="en-US" sz="3600" dirty="0" err="1"/>
              <a:t>Perdoem</a:t>
            </a:r>
            <a:r>
              <a:rPr lang="en-US" sz="3600" dirty="0"/>
              <a:t> </a:t>
            </a:r>
            <a:r>
              <a:rPr lang="en-US" sz="3600" dirty="0" err="1"/>
              <a:t>como</a:t>
            </a:r>
            <a:r>
              <a:rPr lang="en-US" sz="3600" dirty="0"/>
              <a:t> o </a:t>
            </a:r>
            <a:r>
              <a:rPr lang="en-US" sz="3600" dirty="0" err="1"/>
              <a:t>Senhor</a:t>
            </a:r>
            <a:r>
              <a:rPr lang="en-US" sz="3600" dirty="0"/>
              <a:t> </a:t>
            </a:r>
            <a:r>
              <a:rPr lang="en-US" sz="3600" dirty="0" err="1"/>
              <a:t>lhes</a:t>
            </a:r>
            <a:r>
              <a:rPr lang="en-US" sz="3600" dirty="0"/>
              <a:t> </a:t>
            </a:r>
            <a:r>
              <a:rPr lang="en-US" sz="3600" dirty="0" err="1"/>
              <a:t>perdoou</a:t>
            </a:r>
            <a:r>
              <a:rPr lang="en-US" sz="3600" dirty="0"/>
              <a:t>. (</a:t>
            </a:r>
            <a:r>
              <a:rPr lang="en-US" sz="3600" dirty="0" err="1"/>
              <a:t>Colossenses</a:t>
            </a:r>
            <a:r>
              <a:rPr lang="en-US" sz="3600" dirty="0"/>
              <a:t> 3:13)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1185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LEIA</a:t>
            </a:r>
            <a:r>
              <a:rPr lang="en-US" sz="6600" dirty="0" smtClean="0"/>
              <a:t> </a:t>
            </a:r>
            <a:br>
              <a:rPr lang="en-US" sz="6600" dirty="0" smtClean="0"/>
            </a:br>
            <a:r>
              <a:rPr lang="en-US" sz="6600" dirty="0" smtClean="0"/>
              <a:t>MATEUS 5</a:t>
            </a:r>
            <a:r>
              <a:rPr lang="en-US" sz="6600" dirty="0"/>
              <a:t>:</a:t>
            </a:r>
            <a:r>
              <a:rPr lang="en-US" sz="6600" dirty="0" smtClean="0"/>
              <a:t>9</a:t>
            </a: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606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40768" y="256490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CREIA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4525963"/>
          </a:xfrm>
        </p:spPr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pecador</a:t>
            </a:r>
            <a:r>
              <a:rPr lang="en-US" dirty="0" smtClean="0"/>
              <a:t>!</a:t>
            </a:r>
          </a:p>
          <a:p>
            <a:r>
              <a:rPr lang="en-US" dirty="0" smtClean="0"/>
              <a:t>Deus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transformar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!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perdão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remédio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as </a:t>
            </a:r>
            <a:r>
              <a:rPr lang="en-US" dirty="0" err="1" smtClean="0"/>
              <a:t>mágoas</a:t>
            </a:r>
            <a:r>
              <a:rPr lang="en-US" dirty="0" smtClean="0"/>
              <a:t> </a:t>
            </a:r>
            <a:r>
              <a:rPr lang="en-US" dirty="0" err="1" smtClean="0"/>
              <a:t>trazidas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conflitos</a:t>
            </a:r>
            <a:r>
              <a:rPr lang="en-US" dirty="0"/>
              <a:t>!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41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8800" y="5576"/>
            <a:ext cx="8229600" cy="1143000"/>
          </a:xfrm>
        </p:spPr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43000"/>
            <a:ext cx="49554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+mj-lt"/>
              </a:rPr>
              <a:t>De </a:t>
            </a:r>
            <a:r>
              <a:rPr lang="en-US" sz="2800" dirty="0" err="1" smtClean="0">
                <a:latin typeface="+mj-lt"/>
              </a:rPr>
              <a:t>acordo</a:t>
            </a:r>
            <a:r>
              <a:rPr lang="en-US" sz="2800" dirty="0" smtClean="0">
                <a:latin typeface="+mj-lt"/>
              </a:rPr>
              <a:t> com a </a:t>
            </a:r>
            <a:r>
              <a:rPr lang="en-US" sz="2800" dirty="0" err="1" smtClean="0">
                <a:latin typeface="+mj-lt"/>
              </a:rPr>
              <a:t>pesquisa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britânica</a:t>
            </a:r>
            <a:r>
              <a:rPr lang="en-US" sz="2800" dirty="0" smtClean="0">
                <a:latin typeface="+mj-lt"/>
              </a:rPr>
              <a:t> a </a:t>
            </a:r>
            <a:r>
              <a:rPr lang="en-US" sz="2800" dirty="0" err="1" smtClean="0">
                <a:latin typeface="+mj-lt"/>
              </a:rPr>
              <a:t>mulher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mente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mais</a:t>
            </a:r>
            <a:r>
              <a:rPr lang="en-US" sz="2800" dirty="0" smtClean="0">
                <a:latin typeface="+mj-lt"/>
              </a:rPr>
              <a:t> do </a:t>
            </a:r>
            <a:r>
              <a:rPr lang="en-US" sz="2800" dirty="0" err="1" smtClean="0">
                <a:latin typeface="+mj-lt"/>
              </a:rPr>
              <a:t>que</a:t>
            </a:r>
            <a:r>
              <a:rPr lang="en-US" sz="2800" dirty="0" smtClean="0">
                <a:latin typeface="+mj-lt"/>
              </a:rPr>
              <a:t> o </a:t>
            </a:r>
            <a:r>
              <a:rPr lang="en-US" sz="2800" dirty="0" err="1" smtClean="0">
                <a:latin typeface="+mj-lt"/>
              </a:rPr>
              <a:t>homem</a:t>
            </a:r>
            <a:r>
              <a:rPr lang="en-US" sz="28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+mj-lt"/>
              </a:rPr>
              <a:t>Os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devem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magoar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seus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filhos</a:t>
            </a:r>
            <a:r>
              <a:rPr lang="en-US" sz="28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+mj-lt"/>
              </a:rPr>
              <a:t>Precisamos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mais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conflitos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família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sermos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felizes</a:t>
            </a:r>
            <a:r>
              <a:rPr lang="en-US" sz="28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45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13930" y="413792"/>
            <a:ext cx="8229600" cy="1143000"/>
          </a:xfrm>
        </p:spPr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5264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+mj-lt"/>
              </a:rPr>
              <a:t>F</a:t>
            </a:r>
            <a:r>
              <a:rPr lang="pt-BR" sz="2800" dirty="0" smtClean="0">
                <a:latin typeface="+mj-lt"/>
              </a:rPr>
              <a:t>alar sem pensar é garantia de paz na família?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8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>
                <a:latin typeface="+mj-lt"/>
              </a:rPr>
              <a:t>O perdão </a:t>
            </a:r>
            <a:r>
              <a:rPr lang="pt-BR" sz="2800" dirty="0" smtClean="0">
                <a:latin typeface="+mj-lt"/>
              </a:rPr>
              <a:t>é o melhor remédio para a família?</a:t>
            </a:r>
            <a:endParaRPr lang="pt-BR" sz="28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7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8720" y="2506662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DESAFIO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450912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ESTUDAREI A BÍBLIA DIARIAMENTE COM MINHA FAMÍLIA PARA APRENDERMOS A SOLUCIONAR CONFLITOS!</a:t>
            </a:r>
          </a:p>
        </p:txBody>
      </p:sp>
    </p:spTree>
    <p:extLst>
      <p:ext uri="{BB962C8B-B14F-4D97-AF65-F5344CB8AC3E}">
        <p14:creationId xmlns:p14="http://schemas.microsoft.com/office/powerpoint/2010/main" val="23559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40" y="1772816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PRÓXIMO DOMINGO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48597"/>
            <a:ext cx="8892480" cy="1836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+mj-lt"/>
              </a:rPr>
              <a:t>COMO VOCÊ REAGE DIANTE DE INSULTOS?</a:t>
            </a:r>
          </a:p>
          <a:p>
            <a:pPr marL="0" indent="0" algn="ctr">
              <a:buNone/>
            </a:pPr>
            <a:endParaRPr lang="en-US" sz="16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+mj-lt"/>
              </a:rPr>
              <a:t>COMO LIDAR COM AS DIFERENTES PERSONALIDADES NA FAMÍLIA?</a:t>
            </a:r>
          </a:p>
          <a:p>
            <a:pPr marL="0" indent="0" algn="ctr">
              <a:buNone/>
            </a:pP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95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409269"/>
            <a:ext cx="40132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DESEJAMOS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QUE DEUS DÊ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NOVO TEMPO </a:t>
            </a:r>
            <a:r>
              <a:rPr lang="en-US" b="1" dirty="0" smtClean="0">
                <a:solidFill>
                  <a:schemeClr val="bg1"/>
                </a:solidFill>
              </a:rPr>
              <a:t>PARA A SUA FAMÍLIA!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3608" y="2705725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</a:rPr>
              <a:t>Quem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mente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mais</a:t>
            </a:r>
            <a:r>
              <a:rPr lang="en-US" sz="4400" dirty="0">
                <a:latin typeface="+mj-lt"/>
              </a:rPr>
              <a:t>: </a:t>
            </a:r>
            <a:r>
              <a:rPr lang="en-US" sz="4400" dirty="0" err="1">
                <a:latin typeface="+mj-lt"/>
              </a:rPr>
              <a:t>homens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ou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mulheres</a:t>
            </a:r>
            <a:r>
              <a:rPr lang="en-US" sz="44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475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564" y="2132856"/>
            <a:ext cx="78488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Segundo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pesquisa</a:t>
            </a:r>
            <a:r>
              <a:rPr lang="en-US" sz="2400" dirty="0"/>
              <a:t> </a:t>
            </a:r>
            <a:r>
              <a:rPr lang="en-US" sz="2400" dirty="0" err="1"/>
              <a:t>inglesa</a:t>
            </a:r>
            <a:r>
              <a:rPr lang="en-US" sz="2400" dirty="0"/>
              <a:t> com </a:t>
            </a:r>
            <a:r>
              <a:rPr lang="en-US" sz="2400" dirty="0" smtClean="0"/>
              <a:t>1.200 </a:t>
            </a:r>
            <a:r>
              <a:rPr lang="en-US" sz="2400" dirty="0" err="1" smtClean="0"/>
              <a:t>pessoas</a:t>
            </a:r>
            <a:r>
              <a:rPr lang="en-US" sz="2400" dirty="0" smtClean="0"/>
              <a:t> as </a:t>
            </a:r>
            <a:r>
              <a:rPr lang="en-US" sz="2400" dirty="0" err="1"/>
              <a:t>mulheres</a:t>
            </a:r>
            <a:r>
              <a:rPr lang="en-US" sz="2400" dirty="0"/>
              <a:t> </a:t>
            </a:r>
            <a:r>
              <a:rPr lang="en-US" sz="2400" dirty="0" err="1"/>
              <a:t>mentem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do que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homens</a:t>
            </a:r>
            <a:r>
              <a:rPr lang="en-US" sz="2400" dirty="0"/>
              <a:t>. </a:t>
            </a:r>
            <a:r>
              <a:rPr lang="en-US" sz="2400" dirty="0" smtClean="0"/>
              <a:t>Na </a:t>
            </a:r>
            <a:r>
              <a:rPr lang="en-US" sz="2400" dirty="0" err="1" smtClean="0"/>
              <a:t>pesquisa</a:t>
            </a:r>
            <a:r>
              <a:rPr lang="en-US" sz="2400" dirty="0" smtClean="0"/>
              <a:t>, 60</a:t>
            </a:r>
            <a:r>
              <a:rPr lang="en-US" sz="2400" dirty="0"/>
              <a:t>% </a:t>
            </a:r>
            <a:r>
              <a:rPr lang="en-US" sz="2400" dirty="0" err="1"/>
              <a:t>delas</a:t>
            </a:r>
            <a:r>
              <a:rPr lang="en-US" sz="2400" dirty="0"/>
              <a:t> </a:t>
            </a:r>
            <a:r>
              <a:rPr lang="en-US" sz="2400" dirty="0" err="1"/>
              <a:t>contaram</a:t>
            </a:r>
            <a:r>
              <a:rPr lang="en-US" sz="2400" dirty="0"/>
              <a:t> que </a:t>
            </a:r>
            <a:r>
              <a:rPr lang="en-US" sz="2400" dirty="0" err="1"/>
              <a:t>às</a:t>
            </a:r>
            <a:r>
              <a:rPr lang="en-US" sz="2400" dirty="0"/>
              <a:t> </a:t>
            </a:r>
            <a:r>
              <a:rPr lang="en-US" sz="2400" dirty="0" err="1"/>
              <a:t>vezes</a:t>
            </a:r>
            <a:r>
              <a:rPr lang="en-US" sz="2400" dirty="0"/>
              <a:t> </a:t>
            </a:r>
            <a:r>
              <a:rPr lang="en-US" sz="2400" dirty="0" err="1"/>
              <a:t>preferem</a:t>
            </a:r>
            <a:r>
              <a:rPr lang="en-US" sz="2400" dirty="0"/>
              <a:t> </a:t>
            </a:r>
            <a:r>
              <a:rPr lang="en-US" sz="2400" dirty="0" err="1"/>
              <a:t>mentir</a:t>
            </a:r>
            <a:r>
              <a:rPr lang="en-US" sz="2400" dirty="0"/>
              <a:t> para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machucar</a:t>
            </a:r>
            <a:r>
              <a:rPr lang="en-US" sz="2400" dirty="0"/>
              <a:t> </a:t>
            </a:r>
            <a:r>
              <a:rPr lang="en-US" sz="2400" dirty="0" err="1"/>
              <a:t>outras</a:t>
            </a:r>
            <a:r>
              <a:rPr lang="en-US" sz="2400" dirty="0"/>
              <a:t> </a:t>
            </a:r>
            <a:r>
              <a:rPr lang="en-US" sz="2400" dirty="0" err="1"/>
              <a:t>pessoas</a:t>
            </a:r>
            <a:r>
              <a:rPr lang="en-US" sz="2400" dirty="0"/>
              <a:t>.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ganham</a:t>
            </a:r>
            <a:r>
              <a:rPr lang="en-US" sz="2400" dirty="0"/>
              <a:t> um </a:t>
            </a:r>
            <a:r>
              <a:rPr lang="en-US" sz="2400" dirty="0" err="1"/>
              <a:t>presente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graça</a:t>
            </a:r>
            <a:r>
              <a:rPr lang="en-US" sz="2400" dirty="0"/>
              <a:t>,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exemplo</a:t>
            </a:r>
            <a:r>
              <a:rPr lang="en-US" sz="2400" dirty="0"/>
              <a:t>, </a:t>
            </a:r>
            <a:r>
              <a:rPr lang="en-US" sz="2400" dirty="0" err="1"/>
              <a:t>acham</a:t>
            </a:r>
            <a:r>
              <a:rPr lang="en-US" sz="2400" dirty="0"/>
              <a:t> </a:t>
            </a:r>
            <a:r>
              <a:rPr lang="en-US" sz="2400" dirty="0" err="1"/>
              <a:t>melhor</a:t>
            </a:r>
            <a:r>
              <a:rPr lang="en-US" sz="2400" dirty="0"/>
              <a:t> </a:t>
            </a:r>
            <a:r>
              <a:rPr lang="en-US" sz="2400" dirty="0" err="1"/>
              <a:t>fingir</a:t>
            </a:r>
            <a:r>
              <a:rPr lang="en-US" sz="2400" dirty="0"/>
              <a:t> que </a:t>
            </a:r>
            <a:r>
              <a:rPr lang="en-US" sz="2400" dirty="0" err="1"/>
              <a:t>adoraram</a:t>
            </a:r>
            <a:r>
              <a:rPr lang="en-US" sz="2400" dirty="0" smtClean="0"/>
              <a:t>. </a:t>
            </a:r>
            <a:r>
              <a:rPr lang="en-US" sz="2400" dirty="0" err="1" smtClean="0"/>
              <a:t>Só</a:t>
            </a:r>
            <a:r>
              <a:rPr lang="en-US" sz="2400" dirty="0" smtClean="0"/>
              <a:t> </a:t>
            </a:r>
            <a:r>
              <a:rPr lang="en-US" sz="2400" dirty="0"/>
              <a:t>40% dos </a:t>
            </a:r>
            <a:r>
              <a:rPr lang="en-US" sz="2400" dirty="0" err="1"/>
              <a:t>homens</a:t>
            </a:r>
            <a:r>
              <a:rPr lang="en-US" sz="2400" dirty="0"/>
              <a:t> </a:t>
            </a:r>
            <a:r>
              <a:rPr lang="en-US" sz="2400" dirty="0" err="1"/>
              <a:t>costumam</a:t>
            </a:r>
            <a:r>
              <a:rPr lang="en-US" sz="2400" dirty="0"/>
              <a:t> </a:t>
            </a:r>
            <a:r>
              <a:rPr lang="en-US" sz="2400" dirty="0" err="1"/>
              <a:t>fazer</a:t>
            </a:r>
            <a:r>
              <a:rPr lang="en-US" sz="2400" dirty="0"/>
              <a:t> o </a:t>
            </a:r>
            <a:r>
              <a:rPr lang="en-US" sz="2400" dirty="0" err="1"/>
              <a:t>mesmo</a:t>
            </a:r>
            <a:r>
              <a:rPr lang="en-US" sz="2400" dirty="0"/>
              <a:t> </a:t>
            </a:r>
            <a:r>
              <a:rPr lang="en-US" sz="2400" dirty="0" err="1"/>
              <a:t>nessas</a:t>
            </a:r>
            <a:r>
              <a:rPr lang="en-US" sz="2400" dirty="0"/>
              <a:t> </a:t>
            </a:r>
            <a:r>
              <a:rPr lang="en-US" sz="2400" dirty="0" err="1"/>
              <a:t>situações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400" dirty="0"/>
              <a:t>https://</a:t>
            </a:r>
            <a:r>
              <a:rPr lang="en-US" sz="1400" dirty="0" err="1"/>
              <a:t>super.abril.com.br</a:t>
            </a:r>
            <a:r>
              <a:rPr lang="en-US" sz="1400" dirty="0"/>
              <a:t>/blog/</a:t>
            </a:r>
            <a:r>
              <a:rPr lang="en-US" sz="1400" dirty="0" err="1"/>
              <a:t>cienciamaluca</a:t>
            </a:r>
            <a:r>
              <a:rPr lang="en-US" sz="1400" dirty="0"/>
              <a:t>/</a:t>
            </a:r>
            <a:r>
              <a:rPr lang="en-US" sz="1400" dirty="0" err="1"/>
              <a:t>quem-mente-mais-homens-ou-mulheres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2902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2136339"/>
            <a:ext cx="78488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Elas</a:t>
            </a:r>
            <a:r>
              <a:rPr lang="en-US" sz="2400" dirty="0"/>
              <a:t> </a:t>
            </a:r>
            <a:r>
              <a:rPr lang="en-US" sz="2400" dirty="0" err="1"/>
              <a:t>também</a:t>
            </a:r>
            <a:r>
              <a:rPr lang="en-US" sz="2400" dirty="0"/>
              <a:t> </a:t>
            </a:r>
            <a:r>
              <a:rPr lang="en-US" sz="2400" dirty="0" err="1"/>
              <a:t>mentem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do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eles</a:t>
            </a:r>
            <a:r>
              <a:rPr lang="en-US" sz="2400" dirty="0"/>
              <a:t>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querem</a:t>
            </a:r>
            <a:r>
              <a:rPr lang="en-US" sz="2400" dirty="0"/>
              <a:t> </a:t>
            </a:r>
            <a:r>
              <a:rPr lang="en-US" sz="2400" dirty="0" err="1"/>
              <a:t>faltar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trabalho</a:t>
            </a:r>
            <a:r>
              <a:rPr lang="en-US" sz="2400" dirty="0"/>
              <a:t>. 37% </a:t>
            </a:r>
            <a:r>
              <a:rPr lang="en-US" sz="2400" dirty="0" err="1"/>
              <a:t>delas</a:t>
            </a:r>
            <a:r>
              <a:rPr lang="en-US" sz="2400" dirty="0"/>
              <a:t> </a:t>
            </a:r>
            <a:r>
              <a:rPr lang="en-US" sz="2400" dirty="0" err="1"/>
              <a:t>já</a:t>
            </a:r>
            <a:r>
              <a:rPr lang="en-US" sz="2400" dirty="0"/>
              <a:t> </a:t>
            </a:r>
            <a:r>
              <a:rPr lang="en-US" sz="2400" dirty="0" err="1"/>
              <a:t>criaram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doença</a:t>
            </a:r>
            <a:r>
              <a:rPr lang="en-US" sz="2400" dirty="0"/>
              <a:t> para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encarar</a:t>
            </a:r>
            <a:r>
              <a:rPr lang="en-US" sz="2400" dirty="0"/>
              <a:t> um </a:t>
            </a: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inteiro</a:t>
            </a:r>
            <a:r>
              <a:rPr lang="en-US" sz="2400" dirty="0"/>
              <a:t> no </a:t>
            </a:r>
            <a:r>
              <a:rPr lang="en-US" sz="2400" dirty="0" err="1" smtClean="0"/>
              <a:t>escritório</a:t>
            </a:r>
            <a:r>
              <a:rPr lang="en-US" sz="2400" dirty="0" smtClean="0"/>
              <a:t>. 27</a:t>
            </a:r>
            <a:r>
              <a:rPr lang="en-US" sz="2400" dirty="0"/>
              <a:t>% dos </a:t>
            </a:r>
            <a:r>
              <a:rPr lang="en-US" sz="2400" dirty="0" err="1"/>
              <a:t>homens</a:t>
            </a:r>
            <a:r>
              <a:rPr lang="en-US" sz="2400" dirty="0"/>
              <a:t> </a:t>
            </a:r>
            <a:r>
              <a:rPr lang="en-US" sz="2400" dirty="0" err="1"/>
              <a:t>admitiram</a:t>
            </a:r>
            <a:r>
              <a:rPr lang="en-US" sz="2400" dirty="0"/>
              <a:t> </a:t>
            </a:r>
            <a:r>
              <a:rPr lang="en-US" sz="2400" dirty="0" err="1"/>
              <a:t>ter</a:t>
            </a:r>
            <a:r>
              <a:rPr lang="en-US" sz="2400" dirty="0"/>
              <a:t> </a:t>
            </a:r>
            <a:r>
              <a:rPr lang="en-US" sz="2400" dirty="0" err="1"/>
              <a:t>feito</a:t>
            </a:r>
            <a:r>
              <a:rPr lang="en-US" sz="2400" dirty="0"/>
              <a:t> </a:t>
            </a:r>
            <a:r>
              <a:rPr lang="en-US" sz="2400" dirty="0" err="1"/>
              <a:t>algo</a:t>
            </a:r>
            <a:r>
              <a:rPr lang="en-US" sz="2400" dirty="0"/>
              <a:t> </a:t>
            </a:r>
            <a:r>
              <a:rPr lang="en-US" sz="2400" dirty="0" err="1"/>
              <a:t>assim</a:t>
            </a:r>
            <a:r>
              <a:rPr lang="en-US" sz="2400" dirty="0"/>
              <a:t>. </a:t>
            </a:r>
            <a:r>
              <a:rPr lang="en-US" sz="2400" dirty="0" smtClean="0"/>
              <a:t>E </a:t>
            </a:r>
            <a:r>
              <a:rPr lang="en-US" sz="2400" dirty="0"/>
              <a:t>as </a:t>
            </a:r>
            <a:r>
              <a:rPr lang="en-US" sz="2400" dirty="0" err="1"/>
              <a:t>mulheres</a:t>
            </a:r>
            <a:r>
              <a:rPr lang="en-US" sz="2400" dirty="0"/>
              <a:t> </a:t>
            </a:r>
            <a:r>
              <a:rPr lang="en-US" sz="2400" dirty="0" err="1"/>
              <a:t>também</a:t>
            </a:r>
            <a:r>
              <a:rPr lang="en-US" sz="2400" dirty="0"/>
              <a:t> </a:t>
            </a:r>
            <a:r>
              <a:rPr lang="en-US" sz="2400" dirty="0" err="1"/>
              <a:t>mentem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o </a:t>
            </a:r>
            <a:r>
              <a:rPr lang="en-US" sz="2400" dirty="0" err="1"/>
              <a:t>andamento</a:t>
            </a:r>
            <a:r>
              <a:rPr lang="en-US" sz="2400" dirty="0"/>
              <a:t> da </a:t>
            </a:r>
            <a:r>
              <a:rPr lang="en-US" sz="2400" dirty="0" err="1"/>
              <a:t>dieta</a:t>
            </a:r>
            <a:r>
              <a:rPr lang="en-US" sz="2400" dirty="0"/>
              <a:t>: 33% </a:t>
            </a:r>
            <a:r>
              <a:rPr lang="en-US" sz="2400" dirty="0" err="1"/>
              <a:t>assumiram</a:t>
            </a:r>
            <a:r>
              <a:rPr lang="en-US" sz="2400" dirty="0"/>
              <a:t> que </a:t>
            </a:r>
            <a:r>
              <a:rPr lang="en-US" sz="2400" dirty="0" err="1"/>
              <a:t>já</a:t>
            </a:r>
            <a:r>
              <a:rPr lang="en-US" sz="2400" dirty="0"/>
              <a:t> </a:t>
            </a:r>
            <a:r>
              <a:rPr lang="en-US" sz="2400" dirty="0" err="1"/>
              <a:t>burlaram</a:t>
            </a:r>
            <a:r>
              <a:rPr lang="en-US" sz="2400" dirty="0"/>
              <a:t> o regime, se </a:t>
            </a:r>
            <a:r>
              <a:rPr lang="en-US" sz="2400" dirty="0" err="1"/>
              <a:t>entregaram</a:t>
            </a:r>
            <a:r>
              <a:rPr lang="en-US" sz="2400" dirty="0"/>
              <a:t> a um </a:t>
            </a:r>
            <a:r>
              <a:rPr lang="en-US" sz="2400" dirty="0" err="1"/>
              <a:t>doce</a:t>
            </a:r>
            <a:r>
              <a:rPr lang="en-US" sz="2400" dirty="0"/>
              <a:t> </a:t>
            </a:r>
            <a:r>
              <a:rPr lang="en-US" sz="2400" dirty="0" err="1" smtClean="0"/>
              <a:t>qualquer</a:t>
            </a:r>
            <a:r>
              <a:rPr lang="en-US" sz="2400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sz="1200" dirty="0"/>
              <a:t>https://</a:t>
            </a:r>
            <a:r>
              <a:rPr lang="en-US" sz="1200" dirty="0" err="1"/>
              <a:t>super.abril.com.br</a:t>
            </a:r>
            <a:r>
              <a:rPr lang="en-US" sz="1200" dirty="0"/>
              <a:t>/blog/</a:t>
            </a:r>
            <a:r>
              <a:rPr lang="en-US" sz="1200" dirty="0" err="1"/>
              <a:t>cienciamaluca</a:t>
            </a:r>
            <a:r>
              <a:rPr lang="en-US" sz="1200" dirty="0"/>
              <a:t>/</a:t>
            </a:r>
            <a:r>
              <a:rPr lang="en-US" sz="1200" dirty="0" err="1"/>
              <a:t>quem-mente-mais-homens-ou-mulheres</a:t>
            </a:r>
            <a:r>
              <a:rPr lang="en-US" sz="1200" dirty="0"/>
              <a:t>/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1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264417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/>
              <a:t>Só</a:t>
            </a:r>
            <a:r>
              <a:rPr lang="en-US" sz="4000" b="1" dirty="0"/>
              <a:t> </a:t>
            </a:r>
            <a:r>
              <a:rPr lang="en-US" sz="4000" b="1" dirty="0" err="1"/>
              <a:t>resta</a:t>
            </a:r>
            <a:r>
              <a:rPr lang="en-US" sz="4000" b="1" dirty="0"/>
              <a:t> </a:t>
            </a:r>
            <a:r>
              <a:rPr lang="en-US" sz="4000" b="1" dirty="0" err="1"/>
              <a:t>uma</a:t>
            </a:r>
            <a:r>
              <a:rPr lang="en-US" sz="4000" b="1" dirty="0"/>
              <a:t> </a:t>
            </a:r>
            <a:r>
              <a:rPr lang="en-US" sz="4000" b="1" dirty="0" err="1"/>
              <a:t>dúvida</a:t>
            </a:r>
            <a:r>
              <a:rPr lang="en-US" sz="4000" b="1" dirty="0"/>
              <a:t>: </a:t>
            </a:r>
            <a:r>
              <a:rPr lang="en-US" sz="4000" dirty="0" err="1"/>
              <a:t>será</a:t>
            </a:r>
            <a:r>
              <a:rPr lang="en-US" sz="4000" dirty="0"/>
              <a:t> </a:t>
            </a:r>
            <a:r>
              <a:rPr lang="en-US" sz="4000" dirty="0" err="1"/>
              <a:t>que</a:t>
            </a:r>
            <a:r>
              <a:rPr lang="en-US" sz="4000" dirty="0"/>
              <a:t> </a:t>
            </a:r>
            <a:r>
              <a:rPr lang="en-US" sz="4000" dirty="0" err="1"/>
              <a:t>todos</a:t>
            </a:r>
            <a:r>
              <a:rPr lang="en-US" sz="4000" dirty="0"/>
              <a:t> </a:t>
            </a:r>
            <a:r>
              <a:rPr lang="en-US" sz="4000" dirty="0" err="1"/>
              <a:t>os</a:t>
            </a:r>
            <a:r>
              <a:rPr lang="en-US" sz="4000" dirty="0"/>
              <a:t> </a:t>
            </a:r>
            <a:r>
              <a:rPr lang="en-US" sz="4000" dirty="0" err="1"/>
              <a:t>entrevistados</a:t>
            </a:r>
            <a:r>
              <a:rPr lang="en-US" sz="4000" dirty="0"/>
              <a:t> </a:t>
            </a:r>
            <a:r>
              <a:rPr lang="en-US" sz="4000" dirty="0" err="1"/>
              <a:t>disseram</a:t>
            </a:r>
            <a:r>
              <a:rPr lang="en-US" sz="4000" dirty="0"/>
              <a:t> </a:t>
            </a:r>
            <a:r>
              <a:rPr lang="en-US" sz="4000" dirty="0" err="1"/>
              <a:t>mesmo</a:t>
            </a:r>
            <a:r>
              <a:rPr lang="en-US" sz="4000" dirty="0"/>
              <a:t> a </a:t>
            </a:r>
            <a:r>
              <a:rPr lang="en-US" sz="4000" dirty="0" err="1"/>
              <a:t>verdade</a:t>
            </a:r>
            <a:r>
              <a:rPr lang="en-US" sz="4000" dirty="0"/>
              <a:t> </a:t>
            </a:r>
            <a:r>
              <a:rPr lang="en-US" sz="4000" dirty="0" err="1"/>
              <a:t>aos</a:t>
            </a:r>
            <a:r>
              <a:rPr lang="en-US" sz="4000" dirty="0"/>
              <a:t> </a:t>
            </a:r>
            <a:r>
              <a:rPr lang="en-US" sz="4000" dirty="0" err="1"/>
              <a:t>pesquisadores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083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26369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dirty="0" smtClean="0"/>
              <a:t>Como ter paz no lar diante de tantos tipos de conflitos?</a:t>
            </a:r>
            <a:endParaRPr lang="pt-BR" sz="5400" dirty="0"/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4301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332656"/>
            <a:ext cx="4572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Crise</a:t>
            </a:r>
            <a:r>
              <a:rPr lang="en-US" sz="2800" dirty="0" smtClean="0"/>
              <a:t> </a:t>
            </a:r>
            <a:r>
              <a:rPr lang="en-US" sz="2800" dirty="0" err="1" smtClean="0"/>
              <a:t>Financeira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Intromissão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família</a:t>
            </a:r>
            <a:r>
              <a:rPr lang="en-US" sz="2800" dirty="0"/>
              <a:t> de </a:t>
            </a:r>
            <a:r>
              <a:rPr lang="en-US" sz="2800" dirty="0" err="1"/>
              <a:t>origem</a:t>
            </a:r>
            <a:r>
              <a:rPr lang="en-US" sz="2800" dirty="0"/>
              <a:t> de </a:t>
            </a:r>
            <a:r>
              <a:rPr lang="en-US" sz="2800" dirty="0" err="1" smtClean="0"/>
              <a:t>cada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Educação</a:t>
            </a:r>
            <a:r>
              <a:rPr lang="en-US" sz="2800" dirty="0" smtClean="0"/>
              <a:t> </a:t>
            </a:r>
            <a:r>
              <a:rPr lang="en-US" sz="2800" dirty="0"/>
              <a:t>dos </a:t>
            </a:r>
            <a:r>
              <a:rPr lang="en-US" sz="2800" dirty="0" err="1" smtClean="0"/>
              <a:t>filhos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Vícios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Violência</a:t>
            </a:r>
            <a:r>
              <a:rPr lang="en-US" sz="2800" dirty="0" smtClean="0"/>
              <a:t> </a:t>
            </a:r>
            <a:r>
              <a:rPr lang="en-US" sz="2800" dirty="0" err="1" smtClean="0"/>
              <a:t>doméstica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Ciúmes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Infidelidade</a:t>
            </a:r>
            <a:endParaRPr lang="en-US" sz="28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759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228600"/>
            <a:ext cx="8229600" cy="1143000"/>
          </a:xfrm>
        </p:spPr>
        <p:txBody>
          <a:bodyPr/>
          <a:lstStyle/>
          <a:p>
            <a:r>
              <a:rPr lang="pt-BR" b="1" dirty="0" smtClean="0"/>
              <a:t>LEIA JOÃO 16:33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6424" y="2287413"/>
            <a:ext cx="52920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dirty="0" smtClean="0"/>
              <a:t>Como ter paz na família? </a:t>
            </a:r>
          </a:p>
          <a:p>
            <a:pPr algn="ctr"/>
            <a:endParaRPr lang="pt-BR" sz="5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530</Words>
  <Application>Microsoft Office PowerPoint</Application>
  <PresentationFormat>Apresentação na tela (4:3)</PresentationFormat>
  <Paragraphs>91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Tema do Office</vt:lpstr>
      <vt:lpstr>Apresentação do PowerPoint</vt:lpstr>
      <vt:lpstr>A FAMÍLIA E SEUS CONFLITOS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LEIA JOÃO 16:33</vt:lpstr>
      <vt:lpstr>O EXEMPLO É UM BOM REMÉDIO!</vt:lpstr>
      <vt:lpstr>LEIA EFÉSIOS 6:4</vt:lpstr>
      <vt:lpstr>TER DEUS NO LAR É A MELHOR FORMA DE SE PREPARAR PARA A SOLUÇÃO DOS CONFLITOS!  LEIA  JÓ 1:1-5</vt:lpstr>
      <vt:lpstr>COMO VENCER OS CONFLITOS NO LAR? </vt:lpstr>
      <vt:lpstr>COMO VENCER OS CONFLITOS NO LAR? </vt:lpstr>
      <vt:lpstr>COMO VENCER OS CONFLITOS NO LAR? </vt:lpstr>
      <vt:lpstr>COMO VENCER OS CONFLITOS NO LAR? </vt:lpstr>
      <vt:lpstr>RESPONDER COM CALMA </vt:lpstr>
      <vt:lpstr>NÃO RETRUCAR </vt:lpstr>
      <vt:lpstr>TER PACIÊNCIA </vt:lpstr>
      <vt:lpstr>PERDOAR</vt:lpstr>
      <vt:lpstr>LEIA  MATEUS 5:9 </vt:lpstr>
      <vt:lpstr>CREIA</vt:lpstr>
      <vt:lpstr>RESUMO</vt:lpstr>
      <vt:lpstr>RESUMO</vt:lpstr>
      <vt:lpstr>DESAFIO</vt:lpstr>
      <vt:lpstr>PRÓXIMO DOMINGO</vt:lpstr>
      <vt:lpstr>DESEJAMOS  QUE DEUS DÊ UM NOVO TEMPO PARA A SUA FAMÍLIA!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FAMÍLIA E O CONFLITO</dc:title>
  <dc:creator>user</dc:creator>
  <cp:lastModifiedBy>Fernanda Beatriz</cp:lastModifiedBy>
  <cp:revision>23</cp:revision>
  <dcterms:created xsi:type="dcterms:W3CDTF">2018-02-03T20:03:53Z</dcterms:created>
  <dcterms:modified xsi:type="dcterms:W3CDTF">2018-03-21T19:28:52Z</dcterms:modified>
</cp:coreProperties>
</file>