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256" r:id="rId3"/>
    <p:sldId id="257" r:id="rId4"/>
    <p:sldId id="290" r:id="rId5"/>
    <p:sldId id="291" r:id="rId6"/>
    <p:sldId id="292" r:id="rId7"/>
    <p:sldId id="258" r:id="rId8"/>
    <p:sldId id="269" r:id="rId9"/>
    <p:sldId id="289" r:id="rId10"/>
    <p:sldId id="271" r:id="rId11"/>
    <p:sldId id="270" r:id="rId12"/>
    <p:sldId id="276" r:id="rId13"/>
    <p:sldId id="274" r:id="rId14"/>
    <p:sldId id="275" r:id="rId15"/>
    <p:sldId id="272" r:id="rId16"/>
    <p:sldId id="293" r:id="rId17"/>
    <p:sldId id="277" r:id="rId18"/>
    <p:sldId id="278" r:id="rId19"/>
    <p:sldId id="279" r:id="rId20"/>
    <p:sldId id="280" r:id="rId21"/>
    <p:sldId id="294" r:id="rId22"/>
    <p:sldId id="259" r:id="rId23"/>
    <p:sldId id="281" r:id="rId24"/>
    <p:sldId id="260" r:id="rId25"/>
    <p:sldId id="261" r:id="rId26"/>
    <p:sldId id="283" r:id="rId27"/>
    <p:sldId id="295" r:id="rId28"/>
    <p:sldId id="262" r:id="rId29"/>
    <p:sldId id="263" r:id="rId30"/>
    <p:sldId id="264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0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8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5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0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1B3CE-1172-664F-B947-B36AE78B32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54BD-66FE-7743-B9B6-42DB412FF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8312" y="846766"/>
            <a:ext cx="5646459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5700" b="1" dirty="0" smtClean="0"/>
              <a:t>QUEM É DEUS?</a:t>
            </a:r>
          </a:p>
          <a:p>
            <a:pPr>
              <a:buNone/>
            </a:pPr>
            <a:endParaRPr lang="pt-BR" sz="40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B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)Bíblia – CRIADOR, MANTENEDOR, SALVADOR</a:t>
            </a:r>
          </a:p>
          <a:p>
            <a:pPr>
              <a:buNone/>
            </a:pP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pessoal, moral, pode ser conhecido!</a:t>
            </a:r>
          </a:p>
          <a:p>
            <a:pPr>
              <a:buNone/>
            </a:pPr>
            <a:endParaRPr lang="pt-B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t-B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)Ciência – não existe;</a:t>
            </a:r>
          </a:p>
          <a:p>
            <a:pPr>
              <a:buNone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t-B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) Filosofia – foi criado pelo homem.</a:t>
            </a:r>
          </a:p>
          <a:p>
            <a:pPr marL="0" indent="0">
              <a:buNone/>
            </a:pPr>
            <a:endParaRPr lang="pt-BR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318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8712" y="2299865"/>
            <a:ext cx="8118088" cy="35178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</a:rPr>
              <a:t>( )Bíblia – </a:t>
            </a:r>
            <a:r>
              <a:rPr lang="pt-BR" sz="2400" dirty="0" smtClean="0">
                <a:solidFill>
                  <a:srgbClr val="000000"/>
                </a:solidFill>
              </a:rPr>
              <a:t>Fomos criados por Deus, estamos no mundo que Deus criou – </a:t>
            </a:r>
            <a:r>
              <a:rPr lang="pt-BR" sz="2400" i="1" dirty="0" smtClean="0">
                <a:solidFill>
                  <a:srgbClr val="000000"/>
                </a:solidFill>
              </a:rPr>
              <a:t>porém degenerado pelo pecado</a:t>
            </a:r>
            <a:r>
              <a:rPr lang="pt-BR" sz="2400" dirty="0" smtClean="0">
                <a:solidFill>
                  <a:srgbClr val="000000"/>
                </a:solidFill>
              </a:rPr>
              <a:t>, iremos para o mundo que Deus criou – </a:t>
            </a:r>
            <a:r>
              <a:rPr lang="pt-BR" sz="2400" i="1" dirty="0" smtClean="0">
                <a:solidFill>
                  <a:srgbClr val="000000"/>
                </a:solidFill>
              </a:rPr>
              <a:t>porém regenerado</a:t>
            </a:r>
            <a:r>
              <a:rPr lang="pt-BR" sz="2400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endParaRPr lang="pt-BR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BR" sz="2400" b="1" dirty="0" smtClean="0">
                <a:solidFill>
                  <a:srgbClr val="000000"/>
                </a:solidFill>
              </a:rPr>
              <a:t>( )Ciência – </a:t>
            </a:r>
            <a:r>
              <a:rPr lang="pt-BR" sz="2400" dirty="0" smtClean="0">
                <a:solidFill>
                  <a:srgbClr val="000000"/>
                </a:solidFill>
              </a:rPr>
              <a:t>evoluímos a partir do caos, por meio de transformações genéticas a partir de seres inferiores (ameba, primatas, etc.)</a:t>
            </a:r>
          </a:p>
          <a:p>
            <a:pPr>
              <a:buNone/>
            </a:pPr>
            <a:endParaRPr lang="pt-BR" sz="24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BR" sz="2400" b="1" dirty="0" smtClean="0">
                <a:solidFill>
                  <a:srgbClr val="000000"/>
                </a:solidFill>
              </a:rPr>
              <a:t>( ) Filosofia – </a:t>
            </a:r>
            <a:r>
              <a:rPr lang="pt-BR" sz="2400" dirty="0" smtClean="0">
                <a:solidFill>
                  <a:srgbClr val="000000"/>
                </a:solidFill>
              </a:rPr>
              <a:t>a origem do homem é sua razão e ele está em algum lugar.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537" y="621040"/>
            <a:ext cx="83522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0000"/>
                </a:solidFill>
              </a:rPr>
              <a:t>DE ONDE VIEMOS? ONDE ESTAMOS? PARA ONDE VAMOS?</a:t>
            </a:r>
            <a:endParaRPr lang="pt-BR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10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821" y="762145"/>
            <a:ext cx="5765179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A BÍBLIA OFERECE CRENÇAS QUE TRAZEM SUCESSO PARA FAMÍLIA.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293219" y="2985099"/>
            <a:ext cx="44965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LEIA Atos 16:31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Salmo 112:1,2: </a:t>
            </a:r>
          </a:p>
          <a:p>
            <a:pPr algn="just"/>
            <a:r>
              <a:rPr lang="en-US" sz="2800" dirty="0" err="1" smtClean="0"/>
              <a:t>Seus</a:t>
            </a:r>
            <a:r>
              <a:rPr lang="en-US" sz="2800" dirty="0" smtClean="0"/>
              <a:t> </a:t>
            </a:r>
            <a:r>
              <a:rPr lang="en-US" sz="2800" dirty="0" err="1" smtClean="0"/>
              <a:t>descendentes</a:t>
            </a:r>
            <a:r>
              <a:rPr lang="en-US" sz="2800" dirty="0" smtClean="0"/>
              <a:t> </a:t>
            </a:r>
            <a:r>
              <a:rPr lang="en-US" sz="2800" dirty="0" err="1" smtClean="0"/>
              <a:t>serão</a:t>
            </a:r>
            <a:r>
              <a:rPr lang="en-US" sz="2800" dirty="0" smtClean="0"/>
              <a:t> </a:t>
            </a:r>
            <a:r>
              <a:rPr lang="en-US" sz="2800" dirty="0" err="1" smtClean="0"/>
              <a:t>poderosos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terra, </a:t>
            </a:r>
            <a:r>
              <a:rPr lang="en-US" sz="2800" dirty="0" err="1" smtClean="0"/>
              <a:t>serão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geração</a:t>
            </a:r>
            <a:r>
              <a:rPr lang="en-US" sz="2800" dirty="0" smtClean="0"/>
              <a:t> </a:t>
            </a:r>
            <a:r>
              <a:rPr lang="en-US" sz="2800" dirty="0" err="1" smtClean="0"/>
              <a:t>abençoada</a:t>
            </a:r>
            <a:r>
              <a:rPr lang="en-US" sz="2800" dirty="0" smtClean="0"/>
              <a:t>, de </a:t>
            </a:r>
            <a:r>
              <a:rPr lang="en-US" sz="2800" dirty="0" err="1" smtClean="0"/>
              <a:t>homens</a:t>
            </a:r>
            <a:r>
              <a:rPr lang="en-US" sz="2800" dirty="0" smtClean="0"/>
              <a:t> </a:t>
            </a:r>
            <a:r>
              <a:rPr lang="en-US" sz="2800" dirty="0" err="1" smtClean="0"/>
              <a:t>íntegros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93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2204" y="564570"/>
            <a:ext cx="4984595" cy="1143000"/>
          </a:xfrm>
        </p:spPr>
        <p:txBody>
          <a:bodyPr>
            <a:noAutofit/>
          </a:bodyPr>
          <a:lstStyle/>
          <a:p>
            <a:r>
              <a:rPr lang="pt-BR" b="1" dirty="0" smtClean="0"/>
              <a:t>O QUE O ESTUDO DA BÍBLIA EM FAMÍLIA PRODUZ?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9484" y="3047474"/>
            <a:ext cx="3398542" cy="10056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000" b="1" dirty="0" smtClean="0"/>
              <a:t>Leia</a:t>
            </a:r>
          </a:p>
          <a:p>
            <a:pPr algn="ctr">
              <a:buNone/>
            </a:pPr>
            <a:r>
              <a:rPr lang="pt-BR" sz="4000" dirty="0" smtClean="0"/>
              <a:t>Apocalipse 1:3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137372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1312" y="2255321"/>
            <a:ext cx="8365487" cy="354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BR" dirty="0" smtClean="0"/>
              <a:t>"(Felizes</a:t>
            </a:r>
            <a:r>
              <a:rPr lang="pt-BR" dirty="0"/>
              <a:t>) Bem</a:t>
            </a:r>
            <a:r>
              <a:rPr lang="pt-BR" dirty="0" smtClean="0"/>
              <a:t>-aventuradas - </a:t>
            </a:r>
            <a:r>
              <a:rPr lang="pt-BR" i="1" dirty="0" smtClean="0"/>
              <a:t>as famílias</a:t>
            </a:r>
            <a:r>
              <a:rPr lang="pt-BR" dirty="0" smtClean="0"/>
              <a:t> - que </a:t>
            </a:r>
            <a:r>
              <a:rPr lang="pt-BR" dirty="0" err="1" smtClean="0"/>
              <a:t>lêem</a:t>
            </a:r>
            <a:r>
              <a:rPr lang="pt-BR" dirty="0" smtClean="0"/>
              <a:t> e as que ouvem as palavras da profecia e guardam as coisas nela escritas, pois o tempo está próximo”. </a:t>
            </a:r>
          </a:p>
          <a:p>
            <a:pPr algn="just">
              <a:buNone/>
            </a:pPr>
            <a:r>
              <a:rPr lang="pt-BR" dirty="0" smtClean="0"/>
              <a:t> Apocalipse 1:3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5709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86" y="274638"/>
            <a:ext cx="50292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PORQUE DEUS INSPIROU A BÍBLIA?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8551"/>
            <a:ext cx="420401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TIMÓTEO 3:16</a:t>
            </a:r>
          </a:p>
          <a:p>
            <a:endParaRPr lang="en-US" dirty="0"/>
          </a:p>
          <a:p>
            <a:r>
              <a:rPr lang="en-US" dirty="0" err="1" smtClean="0"/>
              <a:t>Ensino</a:t>
            </a:r>
            <a:r>
              <a:rPr lang="en-US" dirty="0" smtClean="0"/>
              <a:t> de </a:t>
            </a:r>
            <a:r>
              <a:rPr lang="en-US" dirty="0" err="1" smtClean="0"/>
              <a:t>verdades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salvam</a:t>
            </a:r>
            <a:r>
              <a:rPr lang="en-US" dirty="0" smtClean="0"/>
              <a:t> e </a:t>
            </a:r>
            <a:r>
              <a:rPr lang="en-US" dirty="0" err="1" smtClean="0"/>
              <a:t>levam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Reino</a:t>
            </a:r>
            <a:r>
              <a:rPr lang="en-US" dirty="0" smtClean="0"/>
              <a:t> de Deus;</a:t>
            </a:r>
          </a:p>
          <a:p>
            <a:r>
              <a:rPr lang="en-US" dirty="0" err="1" smtClean="0"/>
              <a:t>Repreensão</a:t>
            </a:r>
            <a:r>
              <a:rPr lang="en-US" dirty="0" smtClean="0"/>
              <a:t> de </a:t>
            </a:r>
            <a:r>
              <a:rPr lang="en-US" dirty="0" err="1" smtClean="0"/>
              <a:t>comportamentos</a:t>
            </a:r>
            <a:r>
              <a:rPr lang="en-US" dirty="0" smtClean="0"/>
              <a:t> </a:t>
            </a:r>
            <a:r>
              <a:rPr lang="en-US" dirty="0" err="1" smtClean="0"/>
              <a:t>errados</a:t>
            </a:r>
            <a:r>
              <a:rPr lang="en-US" dirty="0" smtClean="0"/>
              <a:t> e que </a:t>
            </a:r>
            <a:r>
              <a:rPr lang="en-US" dirty="0" err="1" smtClean="0"/>
              <a:t>levarão</a:t>
            </a:r>
            <a:r>
              <a:rPr lang="en-US" dirty="0" smtClean="0"/>
              <a:t> à </a:t>
            </a:r>
            <a:r>
              <a:rPr lang="en-US" dirty="0" err="1" smtClean="0"/>
              <a:t>morte</a:t>
            </a:r>
            <a:r>
              <a:rPr lang="en-US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814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86" y="274638"/>
            <a:ext cx="50292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PORQUE DEUS INSPIROU A BÍBLIA?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8551"/>
            <a:ext cx="4594302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LEIA</a:t>
            </a:r>
          </a:p>
          <a:p>
            <a:pPr marL="0" indent="0" algn="ctr">
              <a:buNone/>
            </a:pPr>
            <a:r>
              <a:rPr lang="en-US" dirty="0" smtClean="0"/>
              <a:t>2 TIMÓTEO 3:16</a:t>
            </a:r>
          </a:p>
          <a:p>
            <a:pPr algn="ctr"/>
            <a:endParaRPr lang="en-US" dirty="0"/>
          </a:p>
          <a:p>
            <a:pPr algn="ctr"/>
            <a:r>
              <a:rPr lang="pt-BR" i="1" dirty="0"/>
              <a:t>Correção de erros (novas oportunidades);</a:t>
            </a:r>
          </a:p>
          <a:p>
            <a:pPr algn="ctr"/>
            <a:r>
              <a:rPr lang="pt-BR" i="1" dirty="0"/>
              <a:t>Educação na Justiça (nos tornar cidadãos melhores e que respeitam as leis e o próximo).</a:t>
            </a:r>
          </a:p>
        </p:txBody>
      </p:sp>
    </p:spTree>
    <p:extLst>
      <p:ext uri="{BB962C8B-B14F-4D97-AF65-F5344CB8AC3E}">
        <p14:creationId xmlns:p14="http://schemas.microsoft.com/office/powerpoint/2010/main" val="38702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9" y="846138"/>
            <a:ext cx="5285677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QUAL O RESULTADO DO ESTUDO DA BÍBLIA NA FAMÍLIA?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76" y="3211222"/>
            <a:ext cx="51295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LEIA </a:t>
            </a:r>
          </a:p>
          <a:p>
            <a:pPr marL="0" indent="0" algn="ctr">
              <a:buNone/>
            </a:pPr>
            <a:r>
              <a:rPr lang="en-US" dirty="0" smtClean="0"/>
              <a:t>2 TIMÓTEO 3:14,15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SABEDORIA </a:t>
            </a:r>
            <a:r>
              <a:rPr lang="en-US" i="1" dirty="0" err="1" smtClean="0"/>
              <a:t>para</a:t>
            </a:r>
            <a:r>
              <a:rPr lang="en-US" i="1" dirty="0" smtClean="0"/>
              <a:t> a </a:t>
            </a:r>
            <a:r>
              <a:rPr lang="en-US" i="1" dirty="0" err="1" smtClean="0"/>
              <a:t>salvação</a:t>
            </a:r>
            <a:r>
              <a:rPr lang="en-US" i="1" dirty="0" smtClean="0"/>
              <a:t>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90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71" y="606562"/>
            <a:ext cx="5196467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COMO TER UMA FAMÍLIA DE SUCESSO?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2171"/>
            <a:ext cx="4258361" cy="37700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LEIA</a:t>
            </a:r>
          </a:p>
          <a:p>
            <a:pPr marL="0" indent="0" algn="ctr">
              <a:buNone/>
            </a:pPr>
            <a:r>
              <a:rPr lang="en-US" dirty="0" smtClean="0"/>
              <a:t>SALMO 119:105</a:t>
            </a:r>
          </a:p>
          <a:p>
            <a:pPr marL="0" indent="0" algn="ctr">
              <a:buNone/>
            </a:pPr>
            <a:r>
              <a:rPr lang="en-US" dirty="0" smtClean="0"/>
              <a:t>SALMO 119:11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7" y="846138"/>
            <a:ext cx="4806176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COMO MINHA FAMÍLIA PODERÁ VIVER MAIS E MELHOR?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35937"/>
            <a:ext cx="4806176" cy="401483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LEIA</a:t>
            </a:r>
          </a:p>
          <a:p>
            <a:pPr marL="0" indent="0" algn="ctr">
              <a:buNone/>
            </a:pPr>
            <a:r>
              <a:rPr lang="en-US" dirty="0" smtClean="0"/>
              <a:t>DEUTERONÔMIO 6:1-3</a:t>
            </a:r>
          </a:p>
          <a:p>
            <a:pPr marL="0" indent="0" algn="ctr">
              <a:buNone/>
            </a:pPr>
            <a:r>
              <a:rPr lang="en-US" dirty="0" smtClean="0"/>
              <a:t>ÊXODO 20:12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i="1" dirty="0" err="1" smtClean="0"/>
              <a:t>Obedecendo</a:t>
            </a:r>
            <a:r>
              <a:rPr lang="en-US" i="1" dirty="0" smtClean="0"/>
              <a:t>/</a:t>
            </a:r>
            <a:r>
              <a:rPr lang="en-US" i="1" dirty="0" err="1" smtClean="0"/>
              <a:t>seguindo</a:t>
            </a:r>
            <a:r>
              <a:rPr lang="en-US" i="1" dirty="0" smtClean="0"/>
              <a:t> as </a:t>
            </a:r>
            <a:r>
              <a:rPr lang="en-US" i="1" dirty="0" err="1" smtClean="0"/>
              <a:t>crenças</a:t>
            </a:r>
            <a:r>
              <a:rPr lang="en-US" i="1" dirty="0" smtClean="0"/>
              <a:t> de Deus.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414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75731" y="1847065"/>
            <a:ext cx="79460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 FAMÍLIA E SUAS CRENÇAS </a:t>
            </a:r>
          </a:p>
        </p:txBody>
      </p:sp>
    </p:spTree>
    <p:extLst>
      <p:ext uri="{BB962C8B-B14F-4D97-AF65-F5344CB8AC3E}">
        <p14:creationId xmlns:p14="http://schemas.microsoft.com/office/powerpoint/2010/main" val="34205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42989"/>
            <a:ext cx="5441795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QUAIS AS CRENÇAS QUE FARÃO MINHA FAMÍLIA SER ABENÇOADA POR DEUS?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6929"/>
            <a:ext cx="4705815" cy="3953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LEIA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DEUTERONÔMIO 6:3-5,14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Deus é o </a:t>
            </a:r>
            <a:r>
              <a:rPr lang="en-US" i="1" dirty="0" err="1" smtClean="0"/>
              <a:t>único</a:t>
            </a:r>
            <a:r>
              <a:rPr lang="en-US" i="1" dirty="0" smtClean="0"/>
              <a:t> </a:t>
            </a:r>
            <a:r>
              <a:rPr lang="en-US" i="1" dirty="0" err="1" smtClean="0"/>
              <a:t>Senhor</a:t>
            </a:r>
            <a:r>
              <a:rPr lang="en-US" i="1" dirty="0" smtClean="0"/>
              <a:t> da </a:t>
            </a:r>
            <a:r>
              <a:rPr lang="en-US" i="1" dirty="0" err="1" smtClean="0"/>
              <a:t>nossa</a:t>
            </a:r>
            <a:r>
              <a:rPr lang="en-US" i="1" dirty="0" smtClean="0"/>
              <a:t> </a:t>
            </a:r>
            <a:r>
              <a:rPr lang="en-US" i="1" dirty="0" err="1" smtClean="0"/>
              <a:t>vida</a:t>
            </a:r>
            <a:r>
              <a:rPr lang="en-US" i="1" dirty="0" smtClean="0"/>
              <a:t> e </a:t>
            </a:r>
            <a:r>
              <a:rPr lang="en-US" i="1" dirty="0" err="1" smtClean="0"/>
              <a:t>em</a:t>
            </a:r>
            <a:r>
              <a:rPr lang="en-US" i="1" dirty="0" smtClean="0"/>
              <a:t> </a:t>
            </a:r>
            <a:r>
              <a:rPr lang="en-US" i="1" dirty="0" err="1" smtClean="0"/>
              <a:t>nossa</a:t>
            </a:r>
            <a:r>
              <a:rPr lang="en-US" i="1" dirty="0" smtClean="0"/>
              <a:t> </a:t>
            </a:r>
            <a:r>
              <a:rPr lang="en-US" i="1" dirty="0" err="1" smtClean="0"/>
              <a:t>família</a:t>
            </a:r>
            <a:r>
              <a:rPr lang="en-US" i="1" dirty="0" smtClean="0"/>
              <a:t> (</a:t>
            </a:r>
            <a:r>
              <a:rPr lang="en-US" b="1" i="1" dirty="0" err="1" smtClean="0"/>
              <a:t>leia</a:t>
            </a:r>
            <a:r>
              <a:rPr lang="en-US" i="1" dirty="0" smtClean="0"/>
              <a:t> </a:t>
            </a:r>
            <a:r>
              <a:rPr lang="en-US" i="1" dirty="0" err="1" smtClean="0"/>
              <a:t>Josué</a:t>
            </a:r>
            <a:r>
              <a:rPr lang="en-US" i="1" dirty="0" smtClean="0"/>
              <a:t> 24:15).</a:t>
            </a:r>
          </a:p>
        </p:txBody>
      </p:sp>
    </p:spTree>
    <p:extLst>
      <p:ext uri="{BB962C8B-B14F-4D97-AF65-F5344CB8AC3E}">
        <p14:creationId xmlns:p14="http://schemas.microsoft.com/office/powerpoint/2010/main" val="12506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42989"/>
            <a:ext cx="5441795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QUAIS AS CRENÇAS QUE FARÃO MINHA FAMÍLIA SER ABENÇOADA POR DEUS?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6929"/>
            <a:ext cx="4705815" cy="3953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LEIA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ROMANOS </a:t>
            </a:r>
            <a:r>
              <a:rPr lang="en-US" dirty="0"/>
              <a:t>14:</a:t>
            </a:r>
            <a:r>
              <a:rPr lang="en-US" dirty="0" smtClean="0"/>
              <a:t>8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Amar </a:t>
            </a:r>
            <a:r>
              <a:rPr lang="en-US" i="1" dirty="0"/>
              <a:t>a Deus (de </a:t>
            </a:r>
            <a:r>
              <a:rPr lang="en-US" i="1" dirty="0" err="1"/>
              <a:t>todo</a:t>
            </a:r>
            <a:r>
              <a:rPr lang="en-US" i="1" dirty="0"/>
              <a:t> o </a:t>
            </a:r>
            <a:r>
              <a:rPr lang="en-US" i="1" dirty="0" err="1"/>
              <a:t>coração</a:t>
            </a:r>
            <a:r>
              <a:rPr lang="en-US" i="1" dirty="0"/>
              <a:t>, de </a:t>
            </a:r>
            <a:r>
              <a:rPr lang="en-US" i="1" dirty="0" err="1"/>
              <a:t>toda</a:t>
            </a:r>
            <a:r>
              <a:rPr lang="en-US" i="1" dirty="0"/>
              <a:t> alma e com </a:t>
            </a:r>
            <a:r>
              <a:rPr lang="en-US" i="1" dirty="0" err="1"/>
              <a:t>todas</a:t>
            </a:r>
            <a:r>
              <a:rPr lang="en-US" i="1" dirty="0"/>
              <a:t> as </a:t>
            </a:r>
            <a:r>
              <a:rPr lang="en-US" i="1" dirty="0" err="1" smtClean="0"/>
              <a:t>forças</a:t>
            </a:r>
            <a:r>
              <a:rPr lang="en-US" i="1" dirty="0" smtClean="0"/>
              <a:t>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015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66" y="29495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Sua</a:t>
            </a:r>
            <a:r>
              <a:rPr lang="en-US" dirty="0"/>
              <a:t> </a:t>
            </a:r>
            <a:r>
              <a:rPr lang="en-US" dirty="0" err="1" smtClean="0"/>
              <a:t>família</a:t>
            </a:r>
            <a:r>
              <a:rPr lang="en-US" dirty="0" smtClean="0"/>
              <a:t> tem a </a:t>
            </a:r>
            <a:r>
              <a:rPr lang="en-US" dirty="0" err="1" smtClean="0"/>
              <a:t>Bíblia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benção</a:t>
            </a:r>
            <a:r>
              <a:rPr lang="en-US" dirty="0" smtClean="0"/>
              <a:t> de Deus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relacionamentos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06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casa </a:t>
            </a:r>
            <a:r>
              <a:rPr lang="en-US" dirty="0" err="1" smtClean="0"/>
              <a:t>têm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própria</a:t>
            </a:r>
            <a:r>
              <a:rPr lang="en-US" dirty="0" smtClean="0"/>
              <a:t> </a:t>
            </a:r>
            <a:r>
              <a:rPr lang="en-US" dirty="0" err="1" smtClean="0"/>
              <a:t>Bíblia</a:t>
            </a:r>
            <a:r>
              <a:rPr lang="en-US" dirty="0" smtClean="0"/>
              <a:t> e </a:t>
            </a:r>
            <a:r>
              <a:rPr lang="en-US" dirty="0" err="1" smtClean="0"/>
              <a:t>há</a:t>
            </a:r>
            <a:r>
              <a:rPr lang="en-US" dirty="0" smtClean="0"/>
              <a:t> um </a:t>
            </a:r>
            <a:r>
              <a:rPr lang="en-US" dirty="0" err="1" smtClean="0"/>
              <a:t>plano</a:t>
            </a:r>
            <a:r>
              <a:rPr lang="en-US" dirty="0" smtClean="0"/>
              <a:t> familiar para </a:t>
            </a:r>
            <a:r>
              <a:rPr lang="en-US" dirty="0" err="1" smtClean="0"/>
              <a:t>estudarem</a:t>
            </a:r>
            <a:r>
              <a:rPr lang="en-US" dirty="0" smtClean="0"/>
              <a:t> </a:t>
            </a:r>
            <a:r>
              <a:rPr lang="en-US" dirty="0" err="1" smtClean="0"/>
              <a:t>individualmente</a:t>
            </a:r>
            <a:r>
              <a:rPr lang="en-US" dirty="0" smtClean="0"/>
              <a:t> e, </a:t>
            </a:r>
            <a:r>
              <a:rPr lang="en-US" dirty="0" err="1" smtClean="0"/>
              <a:t>também</a:t>
            </a:r>
            <a:r>
              <a:rPr lang="en-US" dirty="0" smtClean="0"/>
              <a:t>, </a:t>
            </a:r>
            <a:r>
              <a:rPr lang="en-US" dirty="0" err="1" smtClean="0"/>
              <a:t>juntos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Mudar</a:t>
            </a:r>
            <a:r>
              <a:rPr lang="en-US" dirty="0" smtClean="0"/>
              <a:t> as </a:t>
            </a:r>
            <a:r>
              <a:rPr lang="en-US" dirty="0" err="1" smtClean="0"/>
              <a:t>crenças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a </a:t>
            </a:r>
            <a:r>
              <a:rPr lang="en-US" dirty="0" err="1" smtClean="0"/>
              <a:t>qualidade</a:t>
            </a:r>
            <a:r>
              <a:rPr lang="en-US" dirty="0" smtClean="0"/>
              <a:t> da </a:t>
            </a:r>
            <a:r>
              <a:rPr lang="en-US" dirty="0" err="1" smtClean="0"/>
              <a:t>relação</a:t>
            </a:r>
            <a:r>
              <a:rPr lang="en-US" dirty="0" smtClean="0"/>
              <a:t> familiar.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6790" y="269445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CREIA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1923"/>
            <a:ext cx="8229600" cy="4525963"/>
          </a:xfrm>
        </p:spPr>
        <p:txBody>
          <a:bodyPr/>
          <a:lstStyle/>
          <a:p>
            <a:r>
              <a:rPr lang="en-US" dirty="0" err="1" smtClean="0"/>
              <a:t>Estudar</a:t>
            </a:r>
            <a:r>
              <a:rPr lang="en-US" dirty="0" smtClean="0"/>
              <a:t> a </a:t>
            </a:r>
            <a:r>
              <a:rPr lang="en-US" dirty="0" err="1" smtClean="0"/>
              <a:t>Bíblia</a:t>
            </a:r>
            <a:r>
              <a:rPr lang="en-US" dirty="0" smtClean="0"/>
              <a:t> </a:t>
            </a:r>
            <a:r>
              <a:rPr lang="en-US" dirty="0" err="1" smtClean="0"/>
              <a:t>trará</a:t>
            </a:r>
            <a:r>
              <a:rPr lang="en-US" dirty="0" smtClean="0"/>
              <a:t> </a:t>
            </a:r>
            <a:r>
              <a:rPr lang="en-US" dirty="0" err="1" smtClean="0"/>
              <a:t>paz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lar</a:t>
            </a:r>
            <a:r>
              <a:rPr lang="en-US" dirty="0"/>
              <a:t>!</a:t>
            </a:r>
            <a:endParaRPr lang="en-US" dirty="0" smtClean="0"/>
          </a:p>
          <a:p>
            <a:r>
              <a:rPr lang="en-US" dirty="0" err="1" smtClean="0"/>
              <a:t>Estudar</a:t>
            </a:r>
            <a:r>
              <a:rPr lang="en-US" dirty="0" smtClean="0"/>
              <a:t> a </a:t>
            </a:r>
            <a:r>
              <a:rPr lang="en-US" dirty="0" err="1" smtClean="0"/>
              <a:t>Bíblia</a:t>
            </a:r>
            <a:r>
              <a:rPr lang="en-US" dirty="0" smtClean="0"/>
              <a:t> </a:t>
            </a:r>
            <a:r>
              <a:rPr lang="en-US" dirty="0" err="1" smtClean="0"/>
              <a:t>trará</a:t>
            </a:r>
            <a:r>
              <a:rPr lang="en-US" dirty="0" smtClean="0"/>
              <a:t> </a:t>
            </a:r>
            <a:r>
              <a:rPr lang="en-US" dirty="0" err="1" smtClean="0"/>
              <a:t>unidade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família</a:t>
            </a:r>
            <a:r>
              <a:rPr lang="en-US" dirty="0"/>
              <a:t>!</a:t>
            </a:r>
            <a:endParaRPr lang="en-US" dirty="0" smtClean="0"/>
          </a:p>
          <a:p>
            <a:r>
              <a:rPr lang="en-US" dirty="0" err="1" smtClean="0"/>
              <a:t>Estudar</a:t>
            </a:r>
            <a:r>
              <a:rPr lang="en-US" dirty="0" smtClean="0"/>
              <a:t> a </a:t>
            </a:r>
            <a:r>
              <a:rPr lang="en-US" dirty="0" err="1" smtClean="0"/>
              <a:t>Bíblia</a:t>
            </a:r>
            <a:r>
              <a:rPr lang="en-US" dirty="0" smtClean="0"/>
              <a:t> </a:t>
            </a:r>
            <a:r>
              <a:rPr lang="en-US" dirty="0" err="1" smtClean="0"/>
              <a:t>fará</a:t>
            </a:r>
            <a:r>
              <a:rPr lang="en-US" dirty="0" smtClean="0"/>
              <a:t> Deus </a:t>
            </a:r>
            <a:r>
              <a:rPr lang="en-US" dirty="0" err="1" smtClean="0"/>
              <a:t>ser</a:t>
            </a:r>
            <a:r>
              <a:rPr lang="en-US" dirty="0" smtClean="0"/>
              <a:t> o </a:t>
            </a:r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casa!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9951" y="296863"/>
            <a:ext cx="8229600" cy="1143000"/>
          </a:xfrm>
        </p:spPr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299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MARQUE V OU F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É </a:t>
            </a:r>
            <a:r>
              <a:rPr lang="en-US" sz="2800" dirty="0" err="1" smtClean="0"/>
              <a:t>possível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feliz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família</a:t>
            </a:r>
            <a:r>
              <a:rPr lang="en-US" sz="2800" dirty="0" smtClean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 </a:t>
            </a:r>
            <a:r>
              <a:rPr lang="en-US" sz="2800" dirty="0" err="1"/>
              <a:t>B</a:t>
            </a:r>
            <a:r>
              <a:rPr lang="en-US" sz="2800" dirty="0" err="1" smtClean="0"/>
              <a:t>íblia</a:t>
            </a:r>
            <a:r>
              <a:rPr lang="en-US" sz="2800" dirty="0" smtClean="0"/>
              <a:t> </a:t>
            </a:r>
            <a:r>
              <a:rPr lang="en-US" sz="2800" dirty="0" err="1" smtClean="0"/>
              <a:t>apresenta</a:t>
            </a:r>
            <a:r>
              <a:rPr lang="en-US" sz="2800" dirty="0" smtClean="0"/>
              <a:t> </a:t>
            </a:r>
            <a:r>
              <a:rPr lang="en-US" sz="2800" dirty="0" err="1" smtClean="0"/>
              <a:t>crenças</a:t>
            </a:r>
            <a:r>
              <a:rPr lang="en-US" sz="2800" dirty="0" smtClean="0"/>
              <a:t> </a:t>
            </a:r>
            <a:r>
              <a:rPr lang="en-US" sz="2800" dirty="0" err="1" smtClean="0"/>
              <a:t>fundamentais</a:t>
            </a:r>
            <a:r>
              <a:rPr lang="en-US" sz="2800" dirty="0" smtClean="0"/>
              <a:t> para o </a:t>
            </a:r>
            <a:r>
              <a:rPr lang="en-US" sz="2800" dirty="0" err="1" smtClean="0"/>
              <a:t>sucesso</a:t>
            </a:r>
            <a:r>
              <a:rPr lang="en-US" sz="2800" dirty="0" smtClean="0"/>
              <a:t> da </a:t>
            </a:r>
            <a:r>
              <a:rPr lang="en-US" sz="2800" dirty="0" err="1" smtClean="0"/>
              <a:t>família</a:t>
            </a:r>
            <a:r>
              <a:rPr lang="en-US" sz="2800" dirty="0" smtClean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/>
              <a:t>Água</a:t>
            </a:r>
            <a:r>
              <a:rPr lang="en-US" sz="2800" dirty="0" smtClean="0"/>
              <a:t> com </a:t>
            </a:r>
            <a:r>
              <a:rPr lang="en-US" sz="2800" dirty="0" err="1" smtClean="0"/>
              <a:t>açúcar</a:t>
            </a:r>
            <a:r>
              <a:rPr lang="en-US" sz="2800" dirty="0" smtClean="0"/>
              <a:t> </a:t>
            </a:r>
            <a:r>
              <a:rPr lang="en-US" sz="2800" dirty="0" err="1" smtClean="0"/>
              <a:t>acalma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nervos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67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9951" y="296863"/>
            <a:ext cx="8229600" cy="1143000"/>
          </a:xfrm>
        </p:spPr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79541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 </a:t>
            </a:r>
            <a:r>
              <a:rPr lang="en-US" sz="2800" dirty="0" err="1" smtClean="0"/>
              <a:t>Bíblia</a:t>
            </a:r>
            <a:r>
              <a:rPr lang="en-US" sz="2800" dirty="0" smtClean="0"/>
              <a:t> é a luz que </a:t>
            </a:r>
            <a:r>
              <a:rPr lang="en-US" sz="2800" dirty="0" err="1" smtClean="0"/>
              <a:t>ilumina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planos</a:t>
            </a:r>
            <a:r>
              <a:rPr lang="en-US" sz="2800" dirty="0" smtClean="0"/>
              <a:t> de </a:t>
            </a:r>
            <a:r>
              <a:rPr lang="en-US" sz="2800" dirty="0"/>
              <a:t>D</a:t>
            </a:r>
            <a:r>
              <a:rPr lang="en-US" sz="2800" dirty="0" smtClean="0"/>
              <a:t>eus para a </a:t>
            </a:r>
            <a:r>
              <a:rPr lang="en-US" sz="2800" dirty="0" err="1" smtClean="0"/>
              <a:t>minha</a:t>
            </a:r>
            <a:r>
              <a:rPr lang="en-US" sz="2800" dirty="0" smtClean="0"/>
              <a:t> </a:t>
            </a:r>
            <a:r>
              <a:rPr lang="en-US" sz="2800" dirty="0" err="1" smtClean="0"/>
              <a:t>família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Se </a:t>
            </a:r>
            <a:r>
              <a:rPr lang="en-US" sz="2800" dirty="0" err="1" smtClean="0"/>
              <a:t>quisermos</a:t>
            </a:r>
            <a:r>
              <a:rPr lang="en-US" sz="2800" dirty="0" smtClean="0"/>
              <a:t> </a:t>
            </a:r>
            <a:r>
              <a:rPr lang="en-US" sz="2800" dirty="0" err="1" smtClean="0"/>
              <a:t>ter</a:t>
            </a:r>
            <a:r>
              <a:rPr lang="en-US" sz="2800" dirty="0" smtClean="0"/>
              <a:t> </a:t>
            </a:r>
            <a:r>
              <a:rPr lang="en-US" sz="2800" dirty="0" err="1" smtClean="0"/>
              <a:t>vida</a:t>
            </a:r>
            <a:r>
              <a:rPr lang="en-US" sz="2800" dirty="0" smtClean="0"/>
              <a:t> longa </a:t>
            </a:r>
            <a:r>
              <a:rPr lang="en-US" sz="2800" dirty="0" err="1" smtClean="0"/>
              <a:t>precisamos</a:t>
            </a:r>
            <a:r>
              <a:rPr lang="en-US" sz="2800" dirty="0" smtClean="0"/>
              <a:t> </a:t>
            </a:r>
            <a:r>
              <a:rPr lang="en-US" sz="2800" dirty="0" err="1" smtClean="0"/>
              <a:t>ter</a:t>
            </a:r>
            <a:r>
              <a:rPr lang="en-US" sz="2800" dirty="0" smtClean="0"/>
              <a:t> </a:t>
            </a:r>
            <a:r>
              <a:rPr lang="en-US" sz="2800" dirty="0"/>
              <a:t>D</a:t>
            </a:r>
            <a:r>
              <a:rPr lang="en-US" sz="2800" dirty="0" smtClean="0"/>
              <a:t>eus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nosso</a:t>
            </a:r>
            <a:r>
              <a:rPr lang="en-US" sz="2800" dirty="0" smtClean="0"/>
              <a:t> </a:t>
            </a:r>
            <a:r>
              <a:rPr lang="en-US" sz="2800" dirty="0" err="1" smtClean="0"/>
              <a:t>único</a:t>
            </a:r>
            <a:r>
              <a:rPr lang="en-US" sz="2800" dirty="0" smtClean="0"/>
              <a:t> </a:t>
            </a:r>
            <a:r>
              <a:rPr lang="en-US" sz="2800" dirty="0" err="1"/>
              <a:t>S</a:t>
            </a:r>
            <a:r>
              <a:rPr lang="en-US" sz="2800" dirty="0" err="1" smtClean="0"/>
              <a:t>enhor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92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8371" y="259409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DESAFIO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5" y="4141962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Estudarei</a:t>
            </a:r>
            <a:r>
              <a:rPr lang="en-US" sz="2800" dirty="0" smtClean="0"/>
              <a:t> a </a:t>
            </a:r>
            <a:r>
              <a:rPr lang="en-US" sz="2800" dirty="0" err="1"/>
              <a:t>B</a:t>
            </a:r>
            <a:r>
              <a:rPr lang="en-US" sz="2800" dirty="0" err="1" smtClean="0"/>
              <a:t>íblia</a:t>
            </a:r>
            <a:r>
              <a:rPr lang="en-US" sz="2800" dirty="0" smtClean="0"/>
              <a:t> </a:t>
            </a:r>
            <a:r>
              <a:rPr lang="en-US" sz="2800" dirty="0" err="1" smtClean="0"/>
              <a:t>diariamente</a:t>
            </a:r>
            <a:r>
              <a:rPr lang="en-US" sz="2800" dirty="0" smtClean="0"/>
              <a:t> para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pessoa</a:t>
            </a:r>
            <a:r>
              <a:rPr lang="en-US" sz="2800" dirty="0" smtClean="0"/>
              <a:t> </a:t>
            </a:r>
            <a:r>
              <a:rPr lang="en-US" sz="2800" dirty="0" err="1" smtClean="0"/>
              <a:t>melhor</a:t>
            </a:r>
            <a:r>
              <a:rPr lang="en-US" sz="2800" dirty="0"/>
              <a:t>!</a:t>
            </a:r>
            <a:endParaRPr lang="en-US" sz="2800" dirty="0" smtClean="0"/>
          </a:p>
          <a:p>
            <a:r>
              <a:rPr lang="en-US" sz="2800" dirty="0" err="1" smtClean="0"/>
              <a:t>Reunirei</a:t>
            </a:r>
            <a:r>
              <a:rPr lang="en-US" sz="2800" dirty="0" smtClean="0"/>
              <a:t> </a:t>
            </a:r>
            <a:r>
              <a:rPr lang="en-US" sz="2800" dirty="0" err="1" smtClean="0"/>
              <a:t>minha</a:t>
            </a:r>
            <a:r>
              <a:rPr lang="en-US" sz="2800" dirty="0" smtClean="0"/>
              <a:t> </a:t>
            </a:r>
            <a:r>
              <a:rPr lang="en-US" sz="2800" dirty="0" err="1" smtClean="0"/>
              <a:t>família</a:t>
            </a:r>
            <a:r>
              <a:rPr lang="en-US" sz="2800" dirty="0" smtClean="0"/>
              <a:t> para </a:t>
            </a:r>
            <a:r>
              <a:rPr lang="en-US" sz="2800" dirty="0" err="1" smtClean="0"/>
              <a:t>estudarmos</a:t>
            </a:r>
            <a:r>
              <a:rPr lang="en-US" sz="2800" dirty="0" smtClean="0"/>
              <a:t> a </a:t>
            </a:r>
            <a:r>
              <a:rPr lang="en-US" sz="2800" dirty="0" err="1"/>
              <a:t>B</a:t>
            </a:r>
            <a:r>
              <a:rPr lang="en-US" sz="2800" dirty="0" err="1" smtClean="0"/>
              <a:t>íblia</a:t>
            </a:r>
            <a:r>
              <a:rPr lang="en-US" sz="2800" dirty="0" smtClean="0"/>
              <a:t> </a:t>
            </a:r>
            <a:r>
              <a:rPr lang="en-US" sz="2800" dirty="0" err="1" smtClean="0"/>
              <a:t>diariamente</a:t>
            </a:r>
            <a:r>
              <a:rPr lang="en-US" sz="2800" dirty="0" smtClean="0"/>
              <a:t> a </a:t>
            </a:r>
            <a:r>
              <a:rPr lang="en-US" sz="2800" dirty="0" err="1" smtClean="0"/>
              <a:t>fim</a:t>
            </a:r>
            <a:r>
              <a:rPr lang="en-US" sz="2800" dirty="0" smtClean="0"/>
              <a:t> de </a:t>
            </a:r>
            <a:r>
              <a:rPr lang="en-US" sz="2800" dirty="0" err="1" smtClean="0"/>
              <a:t>sermos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família</a:t>
            </a:r>
            <a:r>
              <a:rPr lang="en-US" sz="2800" dirty="0" smtClean="0"/>
              <a:t> </a:t>
            </a:r>
            <a:r>
              <a:rPr lang="en-US" sz="2800" dirty="0" err="1" smtClean="0"/>
              <a:t>melhor</a:t>
            </a:r>
            <a:r>
              <a:rPr lang="en-US" sz="2800" dirty="0"/>
              <a:t>!</a:t>
            </a:r>
            <a:endParaRPr lang="en-US" sz="2800" dirty="0" smtClean="0"/>
          </a:p>
          <a:p>
            <a:r>
              <a:rPr lang="en-US" sz="2800" dirty="0" smtClean="0"/>
              <a:t>Vou </a:t>
            </a:r>
            <a:r>
              <a:rPr lang="en-US" sz="2800" dirty="0" err="1" smtClean="0"/>
              <a:t>investir</a:t>
            </a:r>
            <a:r>
              <a:rPr lang="en-US" sz="2800" dirty="0" smtClean="0"/>
              <a:t> um “novo tempo”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minha</a:t>
            </a:r>
            <a:r>
              <a:rPr lang="en-US" sz="2800" dirty="0" smtClean="0"/>
              <a:t> </a:t>
            </a:r>
            <a:r>
              <a:rPr lang="en-US" sz="2800" dirty="0" err="1" smtClean="0"/>
              <a:t>família</a:t>
            </a:r>
            <a:r>
              <a:rPr lang="en-US" sz="2800" dirty="0"/>
              <a:t>!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07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5448"/>
            <a:ext cx="9109118" cy="1143000"/>
          </a:xfrm>
        </p:spPr>
        <p:txBody>
          <a:bodyPr/>
          <a:lstStyle/>
          <a:p>
            <a:r>
              <a:rPr lang="en-US" b="1" dirty="0" smtClean="0"/>
              <a:t>PRÓXIMO ESTUDO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43622"/>
            <a:ext cx="9109117" cy="24928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HÁ NA BÍBLIA PASSOS PRÁTICOS SOBRE COMO A FAMÍLIA PODE VENCER SEUS CONFLITOS.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NO PRÓXIMO DOMINGO SABEREMOS QUAIS SÃO!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5" y="281647"/>
            <a:ext cx="8229600" cy="1143000"/>
          </a:xfrm>
        </p:spPr>
        <p:txBody>
          <a:bodyPr/>
          <a:lstStyle/>
          <a:p>
            <a:r>
              <a:rPr lang="en-US" b="1" dirty="0" smtClean="0"/>
              <a:t>MITO OU VERDADE?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0" y="2339459"/>
            <a:ext cx="3802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+mj-lt"/>
              </a:rPr>
              <a:t>Água</a:t>
            </a:r>
            <a:r>
              <a:rPr lang="en-US" sz="3600" dirty="0" smtClean="0">
                <a:latin typeface="+mj-lt"/>
              </a:rPr>
              <a:t> com </a:t>
            </a:r>
            <a:r>
              <a:rPr lang="en-US" sz="3600" dirty="0" err="1" smtClean="0">
                <a:latin typeface="+mj-lt"/>
              </a:rPr>
              <a:t>açúcar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acalma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os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nervos</a:t>
            </a:r>
            <a:r>
              <a:rPr lang="en-US" sz="3600" dirty="0" smtClean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58483" y="53351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MITO!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91" y="2655501"/>
            <a:ext cx="484852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DESEJAMOS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UM BEIJO DE DEUS EM SUA FAMÍLIA!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5" y="281647"/>
            <a:ext cx="8229600" cy="1143000"/>
          </a:xfrm>
        </p:spPr>
        <p:txBody>
          <a:bodyPr/>
          <a:lstStyle/>
          <a:p>
            <a:r>
              <a:rPr lang="en-US" b="1" dirty="0" smtClean="0"/>
              <a:t>MITO OU VERDADE?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1999" y="1997839"/>
            <a:ext cx="38025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atin typeface="+mj-lt"/>
              </a:rPr>
              <a:t>Exercícios respiratórios podem ajudar durante crises de ansiedade.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58483" y="52291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5" y="281647"/>
            <a:ext cx="8229600" cy="1143000"/>
          </a:xfrm>
        </p:spPr>
        <p:txBody>
          <a:bodyPr/>
          <a:lstStyle/>
          <a:p>
            <a:r>
              <a:rPr lang="en-US" b="1" dirty="0" smtClean="0"/>
              <a:t>MITO OU VERDADE?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1999" y="1997839"/>
            <a:ext cx="3802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atin typeface="+mj-lt"/>
              </a:rPr>
              <a:t>Soprar o machucado faz a dor passar mais rápido.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58483" y="52291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5" y="281647"/>
            <a:ext cx="8229600" cy="1143000"/>
          </a:xfrm>
        </p:spPr>
        <p:txBody>
          <a:bodyPr/>
          <a:lstStyle/>
          <a:p>
            <a:r>
              <a:rPr lang="en-US" b="1" dirty="0" smtClean="0"/>
              <a:t>MITO OU VERDADE?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1999" y="1997839"/>
            <a:ext cx="3802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atin typeface="+mj-lt"/>
              </a:rPr>
              <a:t>Misturar manga com leite pode matar.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58483" y="52291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4" y="884523"/>
            <a:ext cx="5115299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QUAL A IMPORTÂNCIA DAS CRENÇAS PARA A FAMÍLIA?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11513" y="3096598"/>
            <a:ext cx="5307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/>
              <a:t>Nossas</a:t>
            </a:r>
            <a:r>
              <a:rPr lang="en-US" sz="2800" dirty="0" smtClean="0"/>
              <a:t> </a:t>
            </a:r>
            <a:r>
              <a:rPr lang="en-US" sz="2800" dirty="0" err="1" smtClean="0"/>
              <a:t>crenças</a:t>
            </a:r>
            <a:r>
              <a:rPr lang="en-US" sz="2800" dirty="0" smtClean="0"/>
              <a:t> se </a:t>
            </a:r>
            <a:r>
              <a:rPr lang="en-US" sz="2800" dirty="0" err="1" smtClean="0"/>
              <a:t>transformam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pensamentos</a:t>
            </a:r>
            <a:r>
              <a:rPr lang="en-US" sz="2800" dirty="0" smtClean="0"/>
              <a:t>,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pensamentos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palavras</a:t>
            </a:r>
            <a:r>
              <a:rPr lang="en-US" sz="2800" dirty="0" smtClean="0"/>
              <a:t>, as </a:t>
            </a:r>
            <a:r>
              <a:rPr lang="en-US" sz="2800" dirty="0" err="1" smtClean="0"/>
              <a:t>palavras</a:t>
            </a:r>
            <a:r>
              <a:rPr lang="en-US" sz="2800" dirty="0" smtClean="0"/>
              <a:t> se </a:t>
            </a:r>
            <a:r>
              <a:rPr lang="en-US" sz="2800" dirty="0" err="1" smtClean="0"/>
              <a:t>tornam</a:t>
            </a:r>
            <a:r>
              <a:rPr lang="en-US" sz="2800" dirty="0" smtClean="0"/>
              <a:t> </a:t>
            </a:r>
            <a:r>
              <a:rPr lang="en-US" sz="2800" dirty="0" err="1" smtClean="0"/>
              <a:t>ações</a:t>
            </a:r>
            <a:r>
              <a:rPr lang="en-US" sz="2800" dirty="0" smtClean="0"/>
              <a:t> e </a:t>
            </a:r>
            <a:r>
              <a:rPr lang="en-US" sz="2800" dirty="0" err="1" smtClean="0"/>
              <a:t>estas</a:t>
            </a:r>
            <a:r>
              <a:rPr lang="en-US" sz="2800" dirty="0" smtClean="0"/>
              <a:t> </a:t>
            </a:r>
            <a:r>
              <a:rPr lang="en-US" sz="2800" dirty="0" err="1" smtClean="0"/>
              <a:t>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repetidas</a:t>
            </a:r>
            <a:r>
              <a:rPr lang="en-US" sz="2800" dirty="0" smtClean="0"/>
              <a:t> se </a:t>
            </a:r>
            <a:r>
              <a:rPr lang="en-US" sz="2800" dirty="0" err="1" smtClean="0"/>
              <a:t>tornam</a:t>
            </a:r>
            <a:r>
              <a:rPr lang="en-US" sz="2800" dirty="0" smtClean="0"/>
              <a:t> </a:t>
            </a:r>
            <a:r>
              <a:rPr lang="en-US" sz="2800" dirty="0" err="1" smtClean="0"/>
              <a:t>hábitos</a:t>
            </a:r>
            <a:r>
              <a:rPr lang="en-US" sz="2800" dirty="0" smtClean="0"/>
              <a:t>. E </a:t>
            </a:r>
            <a:r>
              <a:rPr lang="en-US" sz="2800" dirty="0" err="1" smtClean="0"/>
              <a:t>estes</a:t>
            </a:r>
            <a:r>
              <a:rPr lang="en-US" sz="2800" dirty="0" smtClean="0"/>
              <a:t> </a:t>
            </a:r>
            <a:r>
              <a:rPr lang="en-US" sz="2800" dirty="0" err="1" smtClean="0"/>
              <a:t>hábitos</a:t>
            </a:r>
            <a:r>
              <a:rPr lang="en-US" sz="2800" dirty="0" smtClean="0"/>
              <a:t> </a:t>
            </a:r>
            <a:r>
              <a:rPr lang="en-US" sz="2800" dirty="0" err="1" smtClean="0"/>
              <a:t>formam</a:t>
            </a:r>
            <a:r>
              <a:rPr lang="en-US" sz="2800" dirty="0" smtClean="0"/>
              <a:t> </a:t>
            </a:r>
            <a:r>
              <a:rPr lang="en-US" sz="2800" dirty="0" err="1" smtClean="0"/>
              <a:t>nossos</a:t>
            </a:r>
            <a:r>
              <a:rPr lang="en-US" sz="2800" dirty="0" smtClean="0"/>
              <a:t> </a:t>
            </a:r>
            <a:r>
              <a:rPr lang="en-US" sz="2800" dirty="0" err="1" smtClean="0"/>
              <a:t>valores</a:t>
            </a:r>
            <a:r>
              <a:rPr lang="en-US" sz="2800" dirty="0" smtClean="0"/>
              <a:t> e </a:t>
            </a:r>
            <a:r>
              <a:rPr lang="en-US" sz="2800" dirty="0" err="1" smtClean="0"/>
              <a:t>nossos</a:t>
            </a:r>
            <a:r>
              <a:rPr lang="en-US" sz="2800" dirty="0" smtClean="0"/>
              <a:t> </a:t>
            </a:r>
            <a:r>
              <a:rPr lang="en-US" sz="2800" dirty="0" err="1" smtClean="0"/>
              <a:t>valores</a:t>
            </a:r>
            <a:r>
              <a:rPr lang="en-US" sz="2800" dirty="0" smtClean="0"/>
              <a:t> </a:t>
            </a:r>
            <a:r>
              <a:rPr lang="en-US" sz="2800" dirty="0" err="1" smtClean="0"/>
              <a:t>determinam</a:t>
            </a:r>
            <a:r>
              <a:rPr lang="en-US" sz="2800" dirty="0" smtClean="0"/>
              <a:t> </a:t>
            </a:r>
            <a:r>
              <a:rPr lang="en-US" sz="2800" dirty="0" err="1" smtClean="0"/>
              <a:t>nosso</a:t>
            </a:r>
            <a:r>
              <a:rPr lang="en-US" sz="2800" dirty="0" smtClean="0"/>
              <a:t> </a:t>
            </a:r>
            <a:r>
              <a:rPr lang="en-US" sz="2800" dirty="0" err="1" smtClean="0"/>
              <a:t>destino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(Mahatma Gandhi)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87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7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 ONDE A FAMÍLIA EXTRAI SUAS CRENÇAS?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o explicativo em elipse 5"/>
          <p:cNvSpPr/>
          <p:nvPr/>
        </p:nvSpPr>
        <p:spPr>
          <a:xfrm>
            <a:off x="865103" y="2222542"/>
            <a:ext cx="1769029" cy="936104"/>
          </a:xfrm>
          <a:prstGeom prst="wedgeEllipseCallout">
            <a:avLst>
              <a:gd name="adj1" fmla="val 5070"/>
              <a:gd name="adj2" fmla="val 595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FAMÍLIA A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BÍBLIA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Texto explicativo em elipse 6"/>
          <p:cNvSpPr/>
          <p:nvPr/>
        </p:nvSpPr>
        <p:spPr>
          <a:xfrm>
            <a:off x="3867226" y="2333188"/>
            <a:ext cx="1723124" cy="864096"/>
          </a:xfrm>
          <a:prstGeom prst="wedgeEllipseCallout">
            <a:avLst>
              <a:gd name="adj1" fmla="val -47182"/>
              <a:gd name="adj2" fmla="val 411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FAMÍLIA </a:t>
            </a:r>
            <a:r>
              <a:rPr lang="pt-BR" b="1" dirty="0" err="1" smtClean="0"/>
              <a:t>B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FF0000"/>
                </a:solidFill>
              </a:rPr>
              <a:t>EXPERIÊNCIA/CIÊNCIA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7" name="Texto explicativo em elipse 7"/>
          <p:cNvSpPr/>
          <p:nvPr/>
        </p:nvSpPr>
        <p:spPr>
          <a:xfrm>
            <a:off x="6561847" y="2333188"/>
            <a:ext cx="1979988" cy="825458"/>
          </a:xfrm>
          <a:prstGeom prst="wedgeEllipseCallout">
            <a:avLst>
              <a:gd name="adj1" fmla="val -4059"/>
              <a:gd name="adj2" fmla="val 56814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FAMÍLIA </a:t>
            </a:r>
            <a:r>
              <a:rPr lang="pt-BR" b="1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TRADIÇÃO</a:t>
            </a:r>
            <a:r>
              <a:rPr lang="pt-BR" sz="1600" b="1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FILOSOFIA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70" y="3346885"/>
            <a:ext cx="3007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AUTORIDADE: </a:t>
            </a:r>
          </a:p>
          <a:p>
            <a:pPr algn="ctr"/>
            <a:r>
              <a:rPr lang="en-US" dirty="0" smtClean="0"/>
              <a:t>DEUS</a:t>
            </a:r>
          </a:p>
          <a:p>
            <a:pPr algn="ctr"/>
            <a:r>
              <a:rPr lang="en-US" b="1" dirty="0" smtClean="0"/>
              <a:t>CONTEÚDO: </a:t>
            </a:r>
          </a:p>
          <a:p>
            <a:pPr algn="ctr"/>
            <a:r>
              <a:rPr lang="en-US" dirty="0" smtClean="0"/>
              <a:t>VERDADES ABSOLUTAS</a:t>
            </a:r>
          </a:p>
          <a:p>
            <a:pPr algn="ctr"/>
            <a:r>
              <a:rPr lang="en-US" b="1" dirty="0" smtClean="0"/>
              <a:t>RESULTADO: </a:t>
            </a:r>
          </a:p>
          <a:p>
            <a:pPr algn="ctr"/>
            <a:r>
              <a:rPr lang="en-US" dirty="0" smtClean="0"/>
              <a:t>FELICIDADE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7971" y="3407051"/>
            <a:ext cx="3397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AUTORIDADE: </a:t>
            </a:r>
          </a:p>
          <a:p>
            <a:pPr algn="ctr"/>
            <a:r>
              <a:rPr lang="en-US" dirty="0" smtClean="0"/>
              <a:t>CIENTISTA</a:t>
            </a:r>
          </a:p>
          <a:p>
            <a:pPr algn="ctr"/>
            <a:r>
              <a:rPr lang="en-US" b="1" dirty="0" smtClean="0"/>
              <a:t>CONTEÚDO: </a:t>
            </a:r>
            <a:r>
              <a:rPr lang="en-US" dirty="0" smtClean="0"/>
              <a:t>HIPÓTESES/RELATIVISMO</a:t>
            </a:r>
          </a:p>
          <a:p>
            <a:pPr algn="ctr"/>
            <a:r>
              <a:rPr lang="en-US" b="1" dirty="0" smtClean="0"/>
              <a:t>RESULTADO: </a:t>
            </a:r>
          </a:p>
          <a:p>
            <a:pPr algn="ctr"/>
            <a:r>
              <a:rPr lang="en-US" dirty="0" smtClean="0"/>
              <a:t>PRAZER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0333" y="3429000"/>
            <a:ext cx="2596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AUTORIDADE: </a:t>
            </a:r>
            <a:r>
              <a:rPr lang="en-US" dirty="0" smtClean="0"/>
              <a:t>IGREJA/FAMÍLIA</a:t>
            </a:r>
          </a:p>
          <a:p>
            <a:pPr algn="ctr"/>
            <a:r>
              <a:rPr lang="en-US" b="1" dirty="0" smtClean="0"/>
              <a:t>CONTEÚDO: </a:t>
            </a:r>
          </a:p>
          <a:p>
            <a:pPr algn="ctr"/>
            <a:r>
              <a:rPr lang="en-US" dirty="0" smtClean="0"/>
              <a:t>COSTUMES</a:t>
            </a:r>
          </a:p>
          <a:p>
            <a:pPr algn="ctr"/>
            <a:r>
              <a:rPr lang="en-US" b="1" dirty="0" smtClean="0"/>
              <a:t>RESULTADO: </a:t>
            </a:r>
            <a:r>
              <a:rPr lang="en-US" dirty="0" smtClean="0"/>
              <a:t>TRANQUILIDADE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4" y="2697499"/>
            <a:ext cx="4970333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</a:t>
            </a:r>
            <a:r>
              <a:rPr lang="en-US" sz="3600" dirty="0" err="1" smtClean="0"/>
              <a:t>fonte</a:t>
            </a:r>
            <a:r>
              <a:rPr lang="en-US" sz="3600" dirty="0" smtClean="0"/>
              <a:t> de </a:t>
            </a:r>
            <a:r>
              <a:rPr lang="en-US" sz="3600" dirty="0" err="1" smtClean="0"/>
              <a:t>onde</a:t>
            </a:r>
            <a:r>
              <a:rPr lang="en-US" sz="3600" dirty="0" smtClean="0"/>
              <a:t> </a:t>
            </a:r>
            <a:r>
              <a:rPr lang="en-US" sz="3600" dirty="0" err="1" smtClean="0"/>
              <a:t>você</a:t>
            </a:r>
            <a:r>
              <a:rPr lang="en-US" sz="3600" dirty="0" smtClean="0"/>
              <a:t> </a:t>
            </a:r>
            <a:r>
              <a:rPr lang="en-US" sz="3600" dirty="0" err="1" smtClean="0"/>
              <a:t>extrai</a:t>
            </a:r>
            <a:r>
              <a:rPr lang="en-US" sz="3600" dirty="0" smtClean="0"/>
              <a:t> as </a:t>
            </a:r>
            <a:r>
              <a:rPr lang="en-US" sz="3600" dirty="0" err="1" smtClean="0"/>
              <a:t>crenças</a:t>
            </a:r>
            <a:r>
              <a:rPr lang="en-US" sz="3600" dirty="0" smtClean="0"/>
              <a:t> da </a:t>
            </a:r>
            <a:r>
              <a:rPr lang="en-US" sz="3600" dirty="0" err="1" smtClean="0"/>
              <a:t>família</a:t>
            </a:r>
            <a:r>
              <a:rPr lang="en-US" sz="3600" dirty="0" smtClean="0"/>
              <a:t> </a:t>
            </a:r>
            <a:r>
              <a:rPr lang="en-US" sz="3600" dirty="0" err="1" smtClean="0"/>
              <a:t>determinam</a:t>
            </a:r>
            <a:r>
              <a:rPr lang="en-US" sz="3600" dirty="0" smtClean="0"/>
              <a:t> o </a:t>
            </a:r>
            <a:r>
              <a:rPr lang="en-US" sz="3600" dirty="0" err="1" smtClean="0"/>
              <a:t>futuro</a:t>
            </a:r>
            <a:r>
              <a:rPr lang="en-US" sz="3600" dirty="0" smtClean="0"/>
              <a:t> dos </a:t>
            </a:r>
            <a:r>
              <a:rPr lang="en-US" sz="3600" dirty="0" err="1" smtClean="0"/>
              <a:t>seus</a:t>
            </a:r>
            <a:r>
              <a:rPr lang="en-US" sz="3600" dirty="0" smtClean="0"/>
              <a:t> </a:t>
            </a:r>
            <a:r>
              <a:rPr lang="en-US" sz="3600" dirty="0" err="1" smtClean="0"/>
              <a:t>membros</a:t>
            </a:r>
            <a:r>
              <a:rPr lang="en-US" sz="3600" dirty="0" smtClean="0"/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12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763</Words>
  <Application>Microsoft Office PowerPoint</Application>
  <PresentationFormat>Apresentação na tela (4:3)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Franklin Gothic Medium</vt:lpstr>
      <vt:lpstr>Wingdings</vt:lpstr>
      <vt:lpstr>Office Theme</vt:lpstr>
      <vt:lpstr>Apresentação do PowerPoint</vt:lpstr>
      <vt:lpstr>Apresentação do PowerPoint</vt:lpstr>
      <vt:lpstr>MITO OU VERDADE?</vt:lpstr>
      <vt:lpstr>MITO OU VERDADE?</vt:lpstr>
      <vt:lpstr>MITO OU VERDADE?</vt:lpstr>
      <vt:lpstr>MITO OU VERDADE?</vt:lpstr>
      <vt:lpstr>QUAL A IMPORTÂNCIA DAS CRENÇAS PARA A FAMÍLIA?</vt:lpstr>
      <vt:lpstr>DE ONDE A FAMÍLIA EXTRAI SUAS CRENÇAS?</vt:lpstr>
      <vt:lpstr>A fonte de onde você extrai as crenças da família determinam o futuro dos seus membros!</vt:lpstr>
      <vt:lpstr>Apresentação do PowerPoint</vt:lpstr>
      <vt:lpstr>Apresentação do PowerPoint</vt:lpstr>
      <vt:lpstr>A BÍBLIA OFERECE CRENÇAS QUE TRAZEM SUCESSO PARA FAMÍLIA. </vt:lpstr>
      <vt:lpstr>O QUE O ESTUDO DA BÍBLIA EM FAMÍLIA PRODUZ?</vt:lpstr>
      <vt:lpstr>Apresentação do PowerPoint</vt:lpstr>
      <vt:lpstr>PORQUE DEUS INSPIROU A BÍBLIA?</vt:lpstr>
      <vt:lpstr>PORQUE DEUS INSPIROU A BÍBLIA?</vt:lpstr>
      <vt:lpstr>QUAL O RESULTADO DO ESTUDO DA BÍBLIA NA FAMÍLIA?</vt:lpstr>
      <vt:lpstr>COMO TER UMA FAMÍLIA DE SUCESSO?</vt:lpstr>
      <vt:lpstr>COMO MINHA FAMÍLIA PODERÁ VIVER MAIS E MELHOR?</vt:lpstr>
      <vt:lpstr>QUAIS AS CRENÇAS QUE FARÃO MINHA FAMÍLIA SER ABENÇOADA POR DEUS?</vt:lpstr>
      <vt:lpstr>QUAIS AS CRENÇAS QUE FARÃO MINHA FAMÍLIA SER ABENÇOADA POR DEUS?</vt:lpstr>
      <vt:lpstr>Sua família tem a Bíblia como uma benção de Deus para os seus relacionamentos?</vt:lpstr>
      <vt:lpstr>Todos em sua casa têm a sua própria Bíblia e há um plano familiar para estudarem individualmente e, também, juntos?</vt:lpstr>
      <vt:lpstr>Mudar as crenças muda a qualidade da relação familiar.</vt:lpstr>
      <vt:lpstr>CREIA</vt:lpstr>
      <vt:lpstr>RESUMO</vt:lpstr>
      <vt:lpstr>RESUMO</vt:lpstr>
      <vt:lpstr>DESAFIO</vt:lpstr>
      <vt:lpstr>PRÓXIMO ESTUDO</vt:lpstr>
      <vt:lpstr>DESEJAMOS  UM BEIJO DE DEUS EM SUA FAMÍLIA!</vt:lpstr>
      <vt:lpstr>Apresentação do PowerPoint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FAMÍLIA E SUAS CRENÇAS </dc:title>
  <dc:creator>Marcos Santiago</dc:creator>
  <cp:lastModifiedBy>Fernanda Beatriz</cp:lastModifiedBy>
  <cp:revision>30</cp:revision>
  <dcterms:created xsi:type="dcterms:W3CDTF">2017-09-28T12:05:46Z</dcterms:created>
  <dcterms:modified xsi:type="dcterms:W3CDTF">2018-03-21T19:24:48Z</dcterms:modified>
</cp:coreProperties>
</file>