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68" r:id="rId3"/>
    <p:sldId id="269" r:id="rId4"/>
    <p:sldId id="270" r:id="rId5"/>
    <p:sldId id="261" r:id="rId6"/>
    <p:sldId id="258" r:id="rId7"/>
    <p:sldId id="262" r:id="rId8"/>
    <p:sldId id="271" r:id="rId9"/>
    <p:sldId id="272" r:id="rId10"/>
    <p:sldId id="273" r:id="rId11"/>
    <p:sldId id="274" r:id="rId12"/>
    <p:sldId id="265" r:id="rId13"/>
    <p:sldId id="275" r:id="rId14"/>
    <p:sldId id="276" r:id="rId15"/>
    <p:sldId id="277" r:id="rId16"/>
    <p:sldId id="278" r:id="rId17"/>
    <p:sldId id="279" r:id="rId18"/>
    <p:sldId id="267" r:id="rId19"/>
    <p:sldId id="26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D13"/>
    <a:srgbClr val="3C1A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115B8F-8086-439B-9AE9-2F644F8376B6}" v="103" dt="2018-10-12T18:48:41.8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7532" autoAdjust="0"/>
  </p:normalViewPr>
  <p:slideViewPr>
    <p:cSldViewPr snapToGrid="0">
      <p:cViewPr varScale="1">
        <p:scale>
          <a:sx n="79" d="100"/>
          <a:sy n="79" d="100"/>
        </p:scale>
        <p:origin x="12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ão Batista" userId="a86bb1267e80560b" providerId="LiveId" clId="{E6115B8F-8086-439B-9AE9-2F644F8376B6}"/>
    <pc:docChg chg="undo custSel mod addSld modSld sldOrd modMainMaster">
      <pc:chgData name="João Batista" userId="a86bb1267e80560b" providerId="LiveId" clId="{E6115B8F-8086-439B-9AE9-2F644F8376B6}" dt="2018-10-12T18:49:27.536" v="286" actId="1037"/>
      <pc:docMkLst>
        <pc:docMk/>
      </pc:docMkLst>
      <pc:sldChg chg="modTransition setBg">
        <pc:chgData name="João Batista" userId="a86bb1267e80560b" providerId="LiveId" clId="{E6115B8F-8086-439B-9AE9-2F644F8376B6}" dt="2018-10-12T18:46:43.995" v="279"/>
        <pc:sldMkLst>
          <pc:docMk/>
          <pc:sldMk cId="2802947657" sldId="256"/>
        </pc:sldMkLst>
      </pc:sldChg>
      <pc:sldChg chg="modSp modTransition setBg">
        <pc:chgData name="João Batista" userId="a86bb1267e80560b" providerId="LiveId" clId="{E6115B8F-8086-439B-9AE9-2F644F8376B6}" dt="2018-10-12T18:47:56.098" v="280" actId="207"/>
        <pc:sldMkLst>
          <pc:docMk/>
          <pc:sldMk cId="1633094398" sldId="258"/>
        </pc:sldMkLst>
        <pc:spChg chg="mod">
          <ac:chgData name="João Batista" userId="a86bb1267e80560b" providerId="LiveId" clId="{E6115B8F-8086-439B-9AE9-2F644F8376B6}" dt="2018-10-12T18:47:56.098" v="280" actId="207"/>
          <ac:spMkLst>
            <pc:docMk/>
            <pc:sldMk cId="1633094398" sldId="258"/>
            <ac:spMk id="5" creationId="{09F90E84-33AB-4D75-A15B-5C6F9BC5C8FB}"/>
          </ac:spMkLst>
        </pc:spChg>
      </pc:sldChg>
      <pc:sldChg chg="addSp delSp modSp modTransition setBg">
        <pc:chgData name="João Batista" userId="a86bb1267e80560b" providerId="LiveId" clId="{E6115B8F-8086-439B-9AE9-2F644F8376B6}" dt="2018-10-12T18:48:06.848" v="281" actId="207"/>
        <pc:sldMkLst>
          <pc:docMk/>
          <pc:sldMk cId="2635891954" sldId="259"/>
        </pc:sldMkLst>
        <pc:spChg chg="add del mod">
          <ac:chgData name="João Batista" userId="a86bb1267e80560b" providerId="LiveId" clId="{E6115B8F-8086-439B-9AE9-2F644F8376B6}" dt="2018-10-12T17:27:34.835" v="27" actId="478"/>
          <ac:spMkLst>
            <pc:docMk/>
            <pc:sldMk cId="2635891954" sldId="259"/>
            <ac:spMk id="2" creationId="{BD3EA377-D2BD-4D47-939E-F9895B878EC3}"/>
          </ac:spMkLst>
        </pc:spChg>
        <pc:spChg chg="mod">
          <ac:chgData name="João Batista" userId="a86bb1267e80560b" providerId="LiveId" clId="{E6115B8F-8086-439B-9AE9-2F644F8376B6}" dt="2018-10-12T17:28:39.177" v="30" actId="20577"/>
          <ac:spMkLst>
            <pc:docMk/>
            <pc:sldMk cId="2635891954" sldId="259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48:06.848" v="281" actId="207"/>
          <ac:spMkLst>
            <pc:docMk/>
            <pc:sldMk cId="2635891954" sldId="259"/>
            <ac:spMk id="5" creationId="{09F90E84-33AB-4D75-A15B-5C6F9BC5C8FB}"/>
          </ac:spMkLst>
        </pc:spChg>
        <pc:spChg chg="mod">
          <ac:chgData name="João Batista" userId="a86bb1267e80560b" providerId="LiveId" clId="{E6115B8F-8086-439B-9AE9-2F644F8376B6}" dt="2018-10-12T17:27:57.998" v="28" actId="14100"/>
          <ac:spMkLst>
            <pc:docMk/>
            <pc:sldMk cId="2635891954" sldId="259"/>
            <ac:spMk id="6" creationId="{7607C6B1-8492-4D58-849D-E4B3B807B351}"/>
          </ac:spMkLst>
        </pc:spChg>
      </pc:sldChg>
      <pc:sldChg chg="modSp modTransition setBg">
        <pc:chgData name="João Batista" userId="a86bb1267e80560b" providerId="LiveId" clId="{E6115B8F-8086-439B-9AE9-2F644F8376B6}" dt="2018-10-12T18:48:19.869" v="282" actId="207"/>
        <pc:sldMkLst>
          <pc:docMk/>
          <pc:sldMk cId="3317949727" sldId="260"/>
        </pc:sldMkLst>
        <pc:spChg chg="mod">
          <ac:chgData name="João Batista" userId="a86bb1267e80560b" providerId="LiveId" clId="{E6115B8F-8086-439B-9AE9-2F644F8376B6}" dt="2018-10-12T17:25:50.539" v="11" actId="114"/>
          <ac:spMkLst>
            <pc:docMk/>
            <pc:sldMk cId="3317949727" sldId="260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48:19.869" v="282" actId="207"/>
          <ac:spMkLst>
            <pc:docMk/>
            <pc:sldMk cId="3317949727" sldId="260"/>
            <ac:spMk id="5" creationId="{09F90E84-33AB-4D75-A15B-5C6F9BC5C8FB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6" creationId="{7607C6B1-8492-4D58-849D-E4B3B807B351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7" creationId="{19473959-C22F-49CD-B264-88612CA13C9D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8" creationId="{F321BDD4-A296-4AAA-AB93-F3282035E8A7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9" creationId="{F5E0043F-1113-4B5C-A1AB-F9D7B4D13447}"/>
          </ac:spMkLst>
        </pc:spChg>
      </pc:sldChg>
      <pc:sldChg chg="modTransition setBg">
        <pc:chgData name="João Batista" userId="a86bb1267e80560b" providerId="LiveId" clId="{E6115B8F-8086-439B-9AE9-2F644F8376B6}" dt="2018-10-12T18:46:43.995" v="279"/>
        <pc:sldMkLst>
          <pc:docMk/>
          <pc:sldMk cId="401227080" sldId="261"/>
        </pc:sldMkLst>
      </pc:sldChg>
      <pc:sldChg chg="modTransition setBg">
        <pc:chgData name="João Batista" userId="a86bb1267e80560b" providerId="LiveId" clId="{E6115B8F-8086-439B-9AE9-2F644F8376B6}" dt="2018-10-12T18:46:43.995" v="279"/>
        <pc:sldMkLst>
          <pc:docMk/>
          <pc:sldMk cId="621917831" sldId="262"/>
        </pc:sldMkLst>
      </pc:sldChg>
      <pc:sldChg chg="delSp modSp modTransition setBg delAnim">
        <pc:chgData name="João Batista" userId="a86bb1267e80560b" providerId="LiveId" clId="{E6115B8F-8086-439B-9AE9-2F644F8376B6}" dt="2018-10-12T18:48:30.233" v="283" actId="207"/>
        <pc:sldMkLst>
          <pc:docMk/>
          <pc:sldMk cId="619279262" sldId="263"/>
        </pc:sldMkLst>
        <pc:spChg chg="mod">
          <ac:chgData name="João Batista" userId="a86bb1267e80560b" providerId="LiveId" clId="{E6115B8F-8086-439B-9AE9-2F644F8376B6}" dt="2018-10-12T18:48:30.233" v="283" actId="207"/>
          <ac:spMkLst>
            <pc:docMk/>
            <pc:sldMk cId="619279262" sldId="263"/>
            <ac:spMk id="5" creationId="{09F90E84-33AB-4D75-A15B-5C6F9BC5C8FB}"/>
          </ac:spMkLst>
        </pc:spChg>
        <pc:spChg chg="del mod">
          <ac:chgData name="João Batista" userId="a86bb1267e80560b" providerId="LiveId" clId="{E6115B8F-8086-439B-9AE9-2F644F8376B6}" dt="2018-10-12T17:32:51.115" v="53" actId="478"/>
          <ac:spMkLst>
            <pc:docMk/>
            <pc:sldMk cId="619279262" sldId="263"/>
            <ac:spMk id="6" creationId="{7607C6B1-8492-4D58-849D-E4B3B807B351}"/>
          </ac:spMkLst>
        </pc:spChg>
        <pc:spChg chg="del mod">
          <ac:chgData name="João Batista" userId="a86bb1267e80560b" providerId="LiveId" clId="{E6115B8F-8086-439B-9AE9-2F644F8376B6}" dt="2018-10-12T17:32:51.115" v="53" actId="478"/>
          <ac:spMkLst>
            <pc:docMk/>
            <pc:sldMk cId="619279262" sldId="263"/>
            <ac:spMk id="7" creationId="{19473959-C22F-49CD-B264-88612CA13C9D}"/>
          </ac:spMkLst>
        </pc:spChg>
        <pc:spChg chg="mod">
          <ac:chgData name="João Batista" userId="a86bb1267e80560b" providerId="LiveId" clId="{E6115B8F-8086-439B-9AE9-2F644F8376B6}" dt="2018-10-12T17:33:25.795" v="59" actId="1037"/>
          <ac:spMkLst>
            <pc:docMk/>
            <pc:sldMk cId="619279262" sldId="263"/>
            <ac:spMk id="8" creationId="{F321BDD4-A296-4AAA-AB93-F3282035E8A7}"/>
          </ac:spMkLst>
        </pc:spChg>
        <pc:spChg chg="del mod">
          <ac:chgData name="João Batista" userId="a86bb1267e80560b" providerId="LiveId" clId="{E6115B8F-8086-439B-9AE9-2F644F8376B6}" dt="2018-10-12T17:32:51.115" v="53" actId="478"/>
          <ac:spMkLst>
            <pc:docMk/>
            <pc:sldMk cId="619279262" sldId="263"/>
            <ac:spMk id="9" creationId="{F5E0043F-1113-4B5C-A1AB-F9D7B4D13447}"/>
          </ac:spMkLst>
        </pc:spChg>
      </pc:sldChg>
      <pc:sldChg chg="modSp add modTransition setBg modAnim">
        <pc:chgData name="João Batista" userId="a86bb1267e80560b" providerId="LiveId" clId="{E6115B8F-8086-439B-9AE9-2F644F8376B6}" dt="2018-10-12T18:49:27.536" v="286" actId="1037"/>
        <pc:sldMkLst>
          <pc:docMk/>
          <pc:sldMk cId="1956925599" sldId="264"/>
        </pc:sldMkLst>
        <pc:spChg chg="mod">
          <ac:chgData name="João Batista" userId="a86bb1267e80560b" providerId="LiveId" clId="{E6115B8F-8086-439B-9AE9-2F644F8376B6}" dt="2018-10-12T17:45:06.644" v="66" actId="20577"/>
          <ac:spMkLst>
            <pc:docMk/>
            <pc:sldMk cId="1956925599" sldId="264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48:41.821" v="284" actId="207"/>
          <ac:spMkLst>
            <pc:docMk/>
            <pc:sldMk cId="1956925599" sldId="264"/>
            <ac:spMk id="5" creationId="{09F90E84-33AB-4D75-A15B-5C6F9BC5C8FB}"/>
          </ac:spMkLst>
        </pc:spChg>
        <pc:spChg chg="mod">
          <ac:chgData name="João Batista" userId="a86bb1267e80560b" providerId="LiveId" clId="{E6115B8F-8086-439B-9AE9-2F644F8376B6}" dt="2018-10-12T18:49:27.536" v="286" actId="1037"/>
          <ac:spMkLst>
            <pc:docMk/>
            <pc:sldMk cId="1956925599" sldId="264"/>
            <ac:spMk id="8" creationId="{F321BDD4-A296-4AAA-AB93-F3282035E8A7}"/>
          </ac:spMkLst>
        </pc:spChg>
      </pc:sldChg>
      <pc:sldChg chg="delSp add modTransition setBg">
        <pc:chgData name="João Batista" userId="a86bb1267e80560b" providerId="LiveId" clId="{E6115B8F-8086-439B-9AE9-2F644F8376B6}" dt="2018-10-12T18:46:43.995" v="279"/>
        <pc:sldMkLst>
          <pc:docMk/>
          <pc:sldMk cId="3235871097" sldId="265"/>
        </pc:sldMkLst>
        <pc:spChg chg="del">
          <ac:chgData name="João Batista" userId="a86bb1267e80560b" providerId="LiveId" clId="{E6115B8F-8086-439B-9AE9-2F644F8376B6}" dt="2018-10-12T17:53:00.702" v="76" actId="478"/>
          <ac:spMkLst>
            <pc:docMk/>
            <pc:sldMk cId="3235871097" sldId="265"/>
            <ac:spMk id="2" creationId="{52047200-2EF3-44F3-8BBB-875F3B0C0476}"/>
          </ac:spMkLst>
        </pc:spChg>
        <pc:spChg chg="del">
          <ac:chgData name="João Batista" userId="a86bb1267e80560b" providerId="LiveId" clId="{E6115B8F-8086-439B-9AE9-2F644F8376B6}" dt="2018-10-12T17:53:00.702" v="76" actId="478"/>
          <ac:spMkLst>
            <pc:docMk/>
            <pc:sldMk cId="3235871097" sldId="265"/>
            <ac:spMk id="3" creationId="{73AC9458-38C6-44F8-BE2C-48675D8D1C40}"/>
          </ac:spMkLst>
        </pc:spChg>
      </pc:sldChg>
      <pc:sldChg chg="addSp delSp modSp add ord modTransition setBg delAnim modAnim">
        <pc:chgData name="João Batista" userId="a86bb1267e80560b" providerId="LiveId" clId="{E6115B8F-8086-439B-9AE9-2F644F8376B6}" dt="2018-10-12T18:46:43.995" v="279"/>
        <pc:sldMkLst>
          <pc:docMk/>
          <pc:sldMk cId="1232340773" sldId="266"/>
        </pc:sldMkLst>
        <pc:spChg chg="add del mod">
          <ac:chgData name="João Batista" userId="a86bb1267e80560b" providerId="LiveId" clId="{E6115B8F-8086-439B-9AE9-2F644F8376B6}" dt="2018-10-12T17:55:42.279" v="84" actId="478"/>
          <ac:spMkLst>
            <pc:docMk/>
            <pc:sldMk cId="1232340773" sldId="266"/>
            <ac:spMk id="3" creationId="{BB745172-D14F-400F-B7C3-69D80CF07807}"/>
          </ac:spMkLst>
        </pc:spChg>
        <pc:spChg chg="del">
          <ac:chgData name="João Batista" userId="a86bb1267e80560b" providerId="LiveId" clId="{E6115B8F-8086-439B-9AE9-2F644F8376B6}" dt="2018-10-12T17:55:36.731" v="83" actId="478"/>
          <ac:spMkLst>
            <pc:docMk/>
            <pc:sldMk cId="1232340773" sldId="266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31:55.929" v="240" actId="207"/>
          <ac:spMkLst>
            <pc:docMk/>
            <pc:sldMk cId="1232340773" sldId="266"/>
            <ac:spMk id="5" creationId="{09F90E84-33AB-4D75-A15B-5C6F9BC5C8FB}"/>
          </ac:spMkLst>
        </pc:spChg>
        <pc:spChg chg="del">
          <ac:chgData name="João Batista" userId="a86bb1267e80560b" providerId="LiveId" clId="{E6115B8F-8086-439B-9AE9-2F644F8376B6}" dt="2018-10-12T17:55:45.816" v="85" actId="478"/>
          <ac:spMkLst>
            <pc:docMk/>
            <pc:sldMk cId="1232340773" sldId="266"/>
            <ac:spMk id="8" creationId="{F321BDD4-A296-4AAA-AB93-F3282035E8A7}"/>
          </ac:spMkLst>
        </pc:spChg>
      </pc:sldChg>
      <pc:sldChg chg="modSp add ord modTransition setBg modAnim">
        <pc:chgData name="João Batista" userId="a86bb1267e80560b" providerId="LiveId" clId="{E6115B8F-8086-439B-9AE9-2F644F8376B6}" dt="2018-10-12T18:46:43.995" v="279"/>
        <pc:sldMkLst>
          <pc:docMk/>
          <pc:sldMk cId="1440324335" sldId="267"/>
        </pc:sldMkLst>
        <pc:spChg chg="mod">
          <ac:chgData name="João Batista" userId="a86bb1267e80560b" providerId="LiveId" clId="{E6115B8F-8086-439B-9AE9-2F644F8376B6}" dt="2018-10-12T18:38:39.988" v="262" actId="255"/>
          <ac:spMkLst>
            <pc:docMk/>
            <pc:sldMk cId="1440324335" sldId="267"/>
            <ac:spMk id="5" creationId="{09F90E84-33AB-4D75-A15B-5C6F9BC5C8FB}"/>
          </ac:spMkLst>
        </pc:spChg>
      </pc:sldChg>
      <pc:sldChg chg="addSp delSp modSp add mod modTransition setBg delDesignElem">
        <pc:chgData name="João Batista" userId="a86bb1267e80560b" providerId="LiveId" clId="{E6115B8F-8086-439B-9AE9-2F644F8376B6}" dt="2018-10-12T18:46:43.995" v="279"/>
        <pc:sldMkLst>
          <pc:docMk/>
          <pc:sldMk cId="2390310051" sldId="268"/>
        </pc:sldMkLst>
        <pc:spChg chg="del">
          <ac:chgData name="João Batista" userId="a86bb1267e80560b" providerId="LiveId" clId="{E6115B8F-8086-439B-9AE9-2F644F8376B6}" dt="2018-10-12T18:04:17.545" v="116" actId="478"/>
          <ac:spMkLst>
            <pc:docMk/>
            <pc:sldMk cId="2390310051" sldId="268"/>
            <ac:spMk id="2" creationId="{9C738E84-27BB-4345-8850-3E525183C1C7}"/>
          </ac:spMkLst>
        </pc:spChg>
        <pc:spChg chg="mod">
          <ac:chgData name="João Batista" userId="a86bb1267e80560b" providerId="LiveId" clId="{E6115B8F-8086-439B-9AE9-2F644F8376B6}" dt="2018-10-12T18:12:11.221" v="144" actId="1076"/>
          <ac:spMkLst>
            <pc:docMk/>
            <pc:sldMk cId="2390310051" sldId="268"/>
            <ac:spMk id="3" creationId="{76982CB0-287E-49D7-B996-5DFEEF8A7311}"/>
          </ac:spMkLst>
        </pc:spChg>
        <pc:spChg chg="add del">
          <ac:chgData name="João Batista" userId="a86bb1267e80560b" providerId="LiveId" clId="{E6115B8F-8086-439B-9AE9-2F644F8376B6}" dt="2018-10-12T18:10:38.843" v="126"/>
          <ac:spMkLst>
            <pc:docMk/>
            <pc:sldMk cId="2390310051" sldId="268"/>
            <ac:spMk id="10" creationId="{867D4867-5BA7-4462-B2F6-A23F4A622AA7}"/>
          </ac:spMkLst>
        </pc:spChg>
        <pc:picChg chg="add mod">
          <ac:chgData name="João Batista" userId="a86bb1267e80560b" providerId="LiveId" clId="{E6115B8F-8086-439B-9AE9-2F644F8376B6}" dt="2018-10-12T18:11:52.879" v="141" actId="1076"/>
          <ac:picMkLst>
            <pc:docMk/>
            <pc:sldMk cId="2390310051" sldId="268"/>
            <ac:picMk id="5" creationId="{88F546CD-AB1B-406B-B81E-E66B3294C418}"/>
          </ac:picMkLst>
        </pc:picChg>
      </pc:sldChg>
      <pc:sldChg chg="delSp modSp add modTransition setBg modNotesTx">
        <pc:chgData name="João Batista" userId="a86bb1267e80560b" providerId="LiveId" clId="{E6115B8F-8086-439B-9AE9-2F644F8376B6}" dt="2018-10-12T18:46:43.995" v="279"/>
        <pc:sldMkLst>
          <pc:docMk/>
          <pc:sldMk cId="2451713366" sldId="269"/>
        </pc:sldMkLst>
        <pc:spChg chg="mod">
          <ac:chgData name="João Batista" userId="a86bb1267e80560b" providerId="LiveId" clId="{E6115B8F-8086-439B-9AE9-2F644F8376B6}" dt="2018-10-12T18:14:33.162" v="146"/>
          <ac:spMkLst>
            <pc:docMk/>
            <pc:sldMk cId="2451713366" sldId="269"/>
            <ac:spMk id="3" creationId="{76982CB0-287E-49D7-B996-5DFEEF8A7311}"/>
          </ac:spMkLst>
        </pc:spChg>
        <pc:picChg chg="del">
          <ac:chgData name="João Batista" userId="a86bb1267e80560b" providerId="LiveId" clId="{E6115B8F-8086-439B-9AE9-2F644F8376B6}" dt="2018-10-12T18:44:42.396" v="267" actId="478"/>
          <ac:picMkLst>
            <pc:docMk/>
            <pc:sldMk cId="2451713366" sldId="269"/>
            <ac:picMk id="5" creationId="{88F546CD-AB1B-406B-B81E-E66B3294C418}"/>
          </ac:picMkLst>
        </pc:picChg>
      </pc:sldChg>
      <pc:sldChg chg="delSp modSp add modTransition setBg">
        <pc:chgData name="João Batista" userId="a86bb1267e80560b" providerId="LiveId" clId="{E6115B8F-8086-439B-9AE9-2F644F8376B6}" dt="2018-10-12T18:46:43.995" v="279"/>
        <pc:sldMkLst>
          <pc:docMk/>
          <pc:sldMk cId="3891405236" sldId="270"/>
        </pc:sldMkLst>
        <pc:spChg chg="mod">
          <ac:chgData name="João Batista" userId="a86bb1267e80560b" providerId="LiveId" clId="{E6115B8F-8086-439B-9AE9-2F644F8376B6}" dt="2018-10-12T18:28:37.199" v="238" actId="1076"/>
          <ac:spMkLst>
            <pc:docMk/>
            <pc:sldMk cId="3891405236" sldId="270"/>
            <ac:spMk id="3" creationId="{76982CB0-287E-49D7-B996-5DFEEF8A7311}"/>
          </ac:spMkLst>
        </pc:spChg>
        <pc:picChg chg="del">
          <ac:chgData name="João Batista" userId="a86bb1267e80560b" providerId="LiveId" clId="{E6115B8F-8086-439B-9AE9-2F644F8376B6}" dt="2018-10-12T18:16:56.316" v="228" actId="478"/>
          <ac:picMkLst>
            <pc:docMk/>
            <pc:sldMk cId="3891405236" sldId="270"/>
            <ac:picMk id="5" creationId="{88F546CD-AB1B-406B-B81E-E66B3294C418}"/>
          </ac:picMkLst>
        </pc:picChg>
      </pc:sldChg>
      <pc:sldMasterChg chg="modTransition setBg modSldLayout">
        <pc:chgData name="João Batista" userId="a86bb1267e80560b" providerId="LiveId" clId="{E6115B8F-8086-439B-9AE9-2F644F8376B6}" dt="2018-10-12T18:46:43.995" v="279"/>
        <pc:sldMasterMkLst>
          <pc:docMk/>
          <pc:sldMasterMk cId="4198197008" sldId="2147483660"/>
        </pc:sldMasterMkLst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1957334604" sldId="2147483661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264296190" sldId="2147483662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730689702" sldId="2147483663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1798848131" sldId="2147483664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860655551" sldId="2147483665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072468371" sldId="2147483666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731324598" sldId="2147483667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232647830" sldId="2147483668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1524068616" sldId="2147483669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639167172" sldId="2147483670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4157021865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708940-DF35-42A8-9B4A-1B2F818377E1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816B3-B018-4F58-8CD4-F4D548861D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2571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UM DIA ESPECIAL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8494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4. Que dia a Virgem Maria guardava? </a:t>
            </a:r>
            <a:r>
              <a:rPr lang="pt-BR" b="1" dirty="0" smtClean="0"/>
              <a:t>Lucas 23:56</a:t>
            </a:r>
          </a:p>
          <a:p>
            <a:r>
              <a:rPr lang="pt-BR" dirty="0" smtClean="0"/>
              <a:t>Então, se retiraram para preparar aromas e bálsamos. E, no sábado, descansaram, segundo o mandamento.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4771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5. Que dia os santos apóstolos respeitavam? </a:t>
            </a:r>
            <a:r>
              <a:rPr lang="pt-BR" b="1" dirty="0" smtClean="0"/>
              <a:t>Atos 17:2</a:t>
            </a:r>
          </a:p>
          <a:p>
            <a:r>
              <a:rPr lang="pt-BR" dirty="0" smtClean="0"/>
              <a:t>Paulo, segundo o seu costume, foi procurá-los e, por três sábados, arrazoou com eles acerca das Escrituras,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0657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MANEIRA CORRETA DE RESPEITAR O SÁBADO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4391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6. Em que dia se devem fazer os preparativos? </a:t>
            </a:r>
            <a:r>
              <a:rPr lang="pt-BR" b="1" dirty="0" smtClean="0"/>
              <a:t>Êxodo 16:22,23</a:t>
            </a:r>
          </a:p>
          <a:p>
            <a:r>
              <a:rPr lang="pt-BR" b="1" dirty="0" smtClean="0"/>
              <a:t>Ao sexto dia</a:t>
            </a:r>
            <a:r>
              <a:rPr lang="pt-BR" dirty="0" smtClean="0"/>
              <a:t>, colheram pão em dobro, dois gômeres para cada um; e os principais da congregação vieram e contaram-no a Moisés.</a:t>
            </a:r>
          </a:p>
          <a:p>
            <a:r>
              <a:rPr lang="pt-BR" dirty="0" smtClean="0"/>
              <a:t>Respondeu-lhes ele: Isto é o que disse o SENHOR: Amanhã é repouso, o santo sábado do SENHOR; o que quiserdes cozer no forno, cozei-o, e o que quiserdes cozer em água, cozei-o em água; e tudo o que sobrar separai, guardando para a manhã seguinte.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3460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7. Quando começa o sábado? </a:t>
            </a:r>
            <a:r>
              <a:rPr lang="pt-BR" b="1" dirty="0" smtClean="0"/>
              <a:t>Levítico 23:32</a:t>
            </a:r>
          </a:p>
          <a:p>
            <a:r>
              <a:rPr lang="pt-BR" dirty="0" smtClean="0"/>
              <a:t>Sábado de descanso solene vos será; então, afligireis a vossa alma; aos nove do mês, de uma tarde a outra tarde, celebrareis o vosso sábado.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97398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8. O que não devemos fazer no sábado? </a:t>
            </a:r>
            <a:r>
              <a:rPr lang="pt-BR" b="1" dirty="0" smtClean="0"/>
              <a:t>Êxodo 20:10</a:t>
            </a:r>
          </a:p>
          <a:p>
            <a:r>
              <a:rPr lang="pt-BR" dirty="0" smtClean="0"/>
              <a:t>Mas o sétimo dia é o sábado do SENHOR, teu Deus; </a:t>
            </a:r>
            <a:r>
              <a:rPr lang="pt-BR" b="1" dirty="0" smtClean="0"/>
              <a:t>não farás nenhum trabalho</a:t>
            </a:r>
            <a:r>
              <a:rPr lang="pt-BR" dirty="0" smtClean="0"/>
              <a:t>, nem tu, nem o teu filho, nem a tua filha, nem o teu servo, nem a tua serva, nem o teu animal, nem o forasteiro das tuas portas para dentro;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9575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9. Que se pode fazer no sábado? </a:t>
            </a:r>
            <a:r>
              <a:rPr lang="pt-BR" b="1" dirty="0" smtClean="0"/>
              <a:t>Mateus 12:12</a:t>
            </a:r>
          </a:p>
          <a:p>
            <a:r>
              <a:rPr lang="pt-BR" dirty="0" smtClean="0"/>
              <a:t>Ora, quanto mais vale um homem que uma ovelha? Logo, </a:t>
            </a:r>
            <a:r>
              <a:rPr lang="pt-BR" b="1" dirty="0" smtClean="0"/>
              <a:t>é lícito, nos sábados, fazer o bem.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4289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QUE DEVO FAZER EM RELAÇÃO AO SÁBADO?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89957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Obedecer fielmente ao que Deus manda (Tiago 4:17).</a:t>
            </a:r>
          </a:p>
          <a:p>
            <a:r>
              <a:rPr lang="pt-BR" dirty="0" smtClean="0"/>
              <a:t>2. Confiar plenamente em Jesus (Filipenses 4:13).</a:t>
            </a:r>
          </a:p>
          <a:p>
            <a:r>
              <a:rPr lang="pt-BR" dirty="0" smtClean="0"/>
              <a:t>3. Ter cuidado para não profanar o sábado (Isaías 56:2).</a:t>
            </a:r>
          </a:p>
          <a:p>
            <a:r>
              <a:rPr lang="pt-BR" dirty="0" smtClean="0"/>
              <a:t>4. Santificar o sábado, fazendo a vontade de Deus (Isaías 58:13,14).</a:t>
            </a:r>
          </a:p>
          <a:p>
            <a:r>
              <a:rPr lang="pt-BR" dirty="0" smtClean="0"/>
              <a:t>5. Obedecer a Deus, antes que aos homens (Atos 5:29).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898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MINHA DECISÃO</a:t>
            </a:r>
          </a:p>
          <a:p>
            <a:r>
              <a:rPr lang="pt-BR" smtClean="0"/>
              <a:t>[  ] Creio que o sábado é o dia do Senhor e prometo respeitá-lo fielmente.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1622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Você se lembra do melhor dia de sua vida? Qual foi este dia? O dia do casamento? O dia que passou no vestibular? O dia que conseguiu o primeiro emprego? O dia em que conheceu alguém especial?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4022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Entre os dias que marcaram sua vida, existe um dia que é muito especial. Um dia que foi separado na criação do mundo. Um dia para estar mais próximo de Deus, descansar e receber bênçãos especiais.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128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Esse dia comemora o término da criação deste mundo e lembra que pertencemos a Deus, e por este motivo, devemos ter um momento a cada semana para estar em comunhão com o nosso Criador. A Bíblia nos ensina sobre o sábado – o dia especial que Deus criou para a humanidade.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3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DIA DE DESCANSO DADO POR DEUS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1013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Qual é o dia de descanso segundo a Lei de Deus? </a:t>
            </a:r>
            <a:r>
              <a:rPr lang="pt-BR" b="1" dirty="0" smtClean="0"/>
              <a:t>Êxodo 20:8-11</a:t>
            </a:r>
          </a:p>
          <a:p>
            <a:r>
              <a:rPr lang="pt-BR" dirty="0" smtClean="0"/>
              <a:t>Lembra-te do dia de </a:t>
            </a:r>
            <a:r>
              <a:rPr lang="pt-BR" b="1" dirty="0" smtClean="0"/>
              <a:t>sábado</a:t>
            </a:r>
            <a:r>
              <a:rPr lang="pt-BR" dirty="0" smtClean="0"/>
              <a:t>, para o santificar. Seis dias trabalharás e farás toda a tua obra. Mas o sétimo dia é o sábado do SENHOR, teu Deus; não farás nenhum trabalho, nem tu, nem o teu filho, nem a tua filha, nem o teu servo, nem a tua serva, nem o teu animal, nem o forasteiro das tuas portas para dentro;</a:t>
            </a:r>
          </a:p>
          <a:p>
            <a:r>
              <a:rPr lang="pt-BR" dirty="0" smtClean="0"/>
              <a:t>porque, em seis dias, fez o SENHOR os céus e a terra, o mar e tudo o que neles há e, ao sétimo dia, descansou; por isso, o SENHOR abençoou o dia de sábado e o santificou.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0933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HISTÓRIA DO SANTO SÁBADO?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9380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2. Quem instituiu o sábado? </a:t>
            </a:r>
            <a:r>
              <a:rPr lang="pt-BR" b="1" dirty="0" smtClean="0"/>
              <a:t>Gênesis 2:1-3</a:t>
            </a:r>
          </a:p>
          <a:p>
            <a:r>
              <a:rPr lang="pt-BR" dirty="0" smtClean="0"/>
              <a:t>Assim, pois, foram acabados os céus e a terra e todo o seu exército. E, havendo Deus terminado no dia sétimo a sua obra, que fizera, descansou nesse dia de toda a sua obra que tinha feito. E abençoou Deus o dia sétimo e o santificou; porque nele descansou de toda a obra que, como Criador, fizera.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7025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3. Que dia Jesus respeitava e adorava? </a:t>
            </a:r>
            <a:r>
              <a:rPr lang="pt-BR" b="1" dirty="0" smtClean="0"/>
              <a:t>Lucas 4:16</a:t>
            </a:r>
          </a:p>
          <a:p>
            <a:r>
              <a:rPr lang="pt-BR" dirty="0" smtClean="0"/>
              <a:t>Indo para Nazaré, onde fora criado, entrou, num </a:t>
            </a:r>
            <a:r>
              <a:rPr lang="pt-BR" b="1" dirty="0" smtClean="0"/>
              <a:t>sábado, na sinagoga, segundo o seu costume</a:t>
            </a:r>
            <a:r>
              <a:rPr lang="pt-BR" dirty="0" smtClean="0"/>
              <a:t>, e levantou-se para ler.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6258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73346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91671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70218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2961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06897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88481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06555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24683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13245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26478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40686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81970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9476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001D13"/>
                </a:solidFill>
              </a:rPr>
              <a:t>4. Que dia a Virgem Maria guardava</a:t>
            </a:r>
            <a:r>
              <a:rPr lang="pt-BR" sz="4000" b="1" dirty="0" smtClean="0">
                <a:solidFill>
                  <a:srgbClr val="001D13"/>
                </a:solidFill>
              </a:rPr>
              <a:t>?</a:t>
            </a:r>
            <a:endParaRPr lang="pt-BR" sz="4000" b="1" i="1" dirty="0">
              <a:solidFill>
                <a:srgbClr val="001D13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355" y="1350685"/>
            <a:ext cx="7423433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Então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, se retiraram para preparar aromas e bálsamos. E, no sábado, descansaram, segundo o mandamento.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2261588" y="2878667"/>
            <a:ext cx="3969879" cy="38946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001D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440310" y="5513779"/>
            <a:ext cx="21579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Lucas 23:56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8855750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001D13"/>
                </a:solidFill>
              </a:rPr>
              <a:t>5. Que dia os santos apóstolos respeitavam</a:t>
            </a:r>
            <a:r>
              <a:rPr lang="pt-BR" sz="4000" b="1" dirty="0" smtClean="0">
                <a:solidFill>
                  <a:srgbClr val="001D13"/>
                </a:solidFill>
              </a:rPr>
              <a:t>?</a:t>
            </a:r>
            <a:endParaRPr lang="pt-BR" sz="4000" b="1" i="1" dirty="0">
              <a:solidFill>
                <a:srgbClr val="001D13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355" y="1350685"/>
            <a:ext cx="7423433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Paulo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, segundo o seu costume, foi procurá-los e, por três sábados, arrazoou com eles acerca das Escrituras,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001D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440310" y="5513779"/>
            <a:ext cx="17684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Atos 17:2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3877089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8710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10" y="296392"/>
            <a:ext cx="9419551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001D13"/>
                </a:solidFill>
              </a:rPr>
              <a:t>6. Em que dia se devem fazer os preparativos</a:t>
            </a:r>
            <a:r>
              <a:rPr lang="pt-BR" sz="4000" b="1" dirty="0" smtClean="0">
                <a:solidFill>
                  <a:srgbClr val="001D13"/>
                </a:solidFill>
              </a:rPr>
              <a:t>?</a:t>
            </a:r>
            <a:endParaRPr lang="pt-BR" sz="4000" b="1" i="1" dirty="0">
              <a:solidFill>
                <a:srgbClr val="001D13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310" y="1621955"/>
            <a:ext cx="7997151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Ao sexto dia, colheram pão em dobro, dois gômeres para cada um; e os principais da congregação vieram e contaram-no a Moisés.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Respondeu-lhes 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ele: Isto é o que disse o SENHOR: Amanhã é repouso, o santo sábado do SENHOR; o que quiserdes cozer no forno, cozei-o, e o que quiserdes cozer em água, cozei-o em água; e tudo o que sobrar separai, guardando para a manhã seguinte.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440310" y="1718346"/>
            <a:ext cx="1964223" cy="41525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001D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440310" y="5513779"/>
            <a:ext cx="28712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Êxodo 16:22, 23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4463272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001D13"/>
                </a:solidFill>
              </a:rPr>
              <a:t>7. Quando começa o sábado</a:t>
            </a:r>
            <a:r>
              <a:rPr lang="pt-BR" sz="4000" b="1" dirty="0" smtClean="0">
                <a:solidFill>
                  <a:srgbClr val="001D13"/>
                </a:solidFill>
              </a:rPr>
              <a:t>?</a:t>
            </a:r>
            <a:endParaRPr lang="pt-BR" sz="4000" b="1" i="1" dirty="0">
              <a:solidFill>
                <a:srgbClr val="001D13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290" y="2035885"/>
            <a:ext cx="7293112" cy="205809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Sábado de descanso solene vos será; então, afligireis a vossa alma; aos nove do mês, de uma tarde a outra tarde, celebrareis o vosso sábado.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1647687" y="3064934"/>
            <a:ext cx="4600713" cy="44026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001D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440310" y="5513779"/>
            <a:ext cx="25146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Levítico 23:32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763970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001D13"/>
                </a:solidFill>
              </a:rPr>
              <a:t>8. O que não devemos fazer no sábado</a:t>
            </a:r>
            <a:r>
              <a:rPr lang="pt-BR" sz="4000" b="1" dirty="0" smtClean="0">
                <a:solidFill>
                  <a:srgbClr val="001D13"/>
                </a:solidFill>
              </a:rPr>
              <a:t>?</a:t>
            </a:r>
            <a:endParaRPr lang="pt-BR" sz="4000" b="1" i="1" dirty="0">
              <a:solidFill>
                <a:srgbClr val="001D13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355" y="1350685"/>
            <a:ext cx="7423433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Mas o sétimo dia é o sábado do SENHOR, teu Deus; não farás nenhum trabalho, nem tu, nem o teu filho, nem a tua filha, nem o teu servo, nem a tua serva, nem o teu animal, nem o forasteiro das tuas portas para dentro;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1650294" y="2485930"/>
            <a:ext cx="3988507" cy="40967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001D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440310" y="5513779"/>
            <a:ext cx="22557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Êxodo 20:10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092385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001D13"/>
                </a:solidFill>
              </a:rPr>
              <a:t>9. Que se pode fazer no sábado</a:t>
            </a:r>
            <a:r>
              <a:rPr lang="pt-BR" sz="4000" b="1" dirty="0" smtClean="0">
                <a:solidFill>
                  <a:srgbClr val="001D13"/>
                </a:solidFill>
              </a:rPr>
              <a:t>?</a:t>
            </a:r>
            <a:endParaRPr lang="pt-BR" sz="4000" b="1" i="1" dirty="0">
              <a:solidFill>
                <a:srgbClr val="001D13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82" y="2388635"/>
            <a:ext cx="7423433" cy="118850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Ora, quanto mais vale um homem que uma ovelha? Logo, é lícito, nos sábados, fazer o bem.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2579847" y="2944345"/>
            <a:ext cx="4938552" cy="44232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001D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440310" y="5513779"/>
            <a:ext cx="25198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Mateus 12:12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488708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0163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3385" y="1947334"/>
            <a:ext cx="8608481" cy="300922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Obedecer fielmente ao que Deus manda (Tiago 4:17).</a:t>
            </a:r>
          </a:p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Confiar plenamente em Jesus (Filipenses 4:13).</a:t>
            </a:r>
          </a:p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3. Ter cuidado para não profanar o sábado (Isaías 56:2).</a:t>
            </a:r>
          </a:p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4. Santificar o sábado, fazendo a vontade de Deus (Isaías 58:13,14).</a:t>
            </a:r>
          </a:p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5. Obedecer a Deus, antes que aos homens (Atos 5:29).</a:t>
            </a:r>
          </a:p>
        </p:txBody>
      </p:sp>
    </p:spTree>
    <p:extLst>
      <p:ext uri="{BB962C8B-B14F-4D97-AF65-F5344CB8AC3E}">
        <p14:creationId xmlns:p14="http://schemas.microsoft.com/office/powerpoint/2010/main" val="14403243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633" y="2218267"/>
            <a:ext cx="10896600" cy="218127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MINHA </a:t>
            </a:r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DECISÃO</a:t>
            </a:r>
          </a:p>
          <a:p>
            <a:pPr marL="0" indent="0">
              <a:buNone/>
            </a:pP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[   ] Creio que o sábado é o dia do Senhor e prometo respeitá-lo fielmente.</a:t>
            </a:r>
          </a:p>
        </p:txBody>
      </p:sp>
    </p:spTree>
    <p:extLst>
      <p:ext uri="{BB962C8B-B14F-4D97-AF65-F5344CB8AC3E}">
        <p14:creationId xmlns:p14="http://schemas.microsoft.com/office/powerpoint/2010/main" val="12323407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76982CB0-287E-49D7-B996-5DFEEF8A7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4532" y="2410776"/>
            <a:ext cx="5242203" cy="195802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4000" dirty="0">
                <a:latin typeface="+mj-lt"/>
              </a:rPr>
              <a:t>Você se lembra do melhor dia de sua vida? Qual foi este dia?</a:t>
            </a:r>
          </a:p>
        </p:txBody>
      </p:sp>
    </p:spTree>
    <p:extLst>
      <p:ext uri="{BB962C8B-B14F-4D97-AF65-F5344CB8AC3E}">
        <p14:creationId xmlns:p14="http://schemas.microsoft.com/office/powerpoint/2010/main" val="23903100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76982CB0-287E-49D7-B996-5DFEEF8A7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6794" y="2122910"/>
            <a:ext cx="5871408" cy="253375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4000" dirty="0"/>
              <a:t>Entre os dias que marcaram sua vida, existe um dia que é muito especial. </a:t>
            </a:r>
            <a:endParaRPr lang="pt-BR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17133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76982CB0-287E-49D7-B996-5DFEEF8A7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2619" y="2247904"/>
            <a:ext cx="5438272" cy="247649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4000" dirty="0">
                <a:latin typeface="+mj-lt"/>
              </a:rPr>
              <a:t>Esse dia comemora o término da criação deste mundo e lembra que pertencemos a Deus</a:t>
            </a:r>
            <a:endParaRPr lang="pt-BR" sz="40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14052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270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001D13"/>
                </a:solidFill>
              </a:rPr>
              <a:t>1. Qual é o dia de descanso segundo a Lei de Deus</a:t>
            </a:r>
            <a:r>
              <a:rPr lang="pt-BR" sz="4000" b="1" dirty="0" smtClean="0">
                <a:solidFill>
                  <a:srgbClr val="001D13"/>
                </a:solidFill>
              </a:rPr>
              <a:t>?</a:t>
            </a:r>
            <a:endParaRPr lang="pt-BR" sz="4000" b="1" i="1" dirty="0">
              <a:solidFill>
                <a:srgbClr val="001D13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025" y="1833287"/>
            <a:ext cx="7963285" cy="3450613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Lembra-te 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do dia de sábado, para o santificar.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Seis 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dias trabalharás e farás toda a tua obra.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Mas 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o sétimo dia é o sábado do SENHOR, teu Deus; não farás nenhum trabalho, nem tu, nem o teu filho, nem a tua filha, nem o teu servo, nem a tua serva, nem o teu animal, nem o forasteiro das tuas portas para dentro;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porque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, em seis dias, fez o SENHOR os céus e a terra, o mar e tudo o que neles há e, ao sétimo dia, descansou; por isso, o SENHOR abençoou o dia de sábado e o santificou.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3502644" y="1870382"/>
            <a:ext cx="1025746" cy="41561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001D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440310" y="5513779"/>
            <a:ext cx="25891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Êxodo 20:8-11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6330943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9178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001D13"/>
                </a:solidFill>
              </a:rPr>
              <a:t>2. Quem instituiu o sábado?</a:t>
            </a:r>
            <a:endParaRPr lang="pt-BR" sz="4000" b="1" i="1" dirty="0">
              <a:solidFill>
                <a:srgbClr val="001D13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82" y="1736895"/>
            <a:ext cx="7963285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Assim, pois, foram acabados os céus e a terra e todo o seu exército.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E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, havendo Deus terminado no dia sétimo a sua obra, que fizera, descansou nesse dia de toda a sua obra que tinha feito.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E 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abençoou Deus o dia sétimo e o santificou; porque nele descansou de toda a obra que, como Criador, fizera.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886515" y="2677147"/>
            <a:ext cx="5683618" cy="36837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001D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440310" y="5513779"/>
            <a:ext cx="24481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Gênesis 2:1-3</a:t>
            </a:r>
            <a:endParaRPr lang="pt-BR" sz="3200" dirty="0"/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801850" y="3949260"/>
            <a:ext cx="6208550" cy="42182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4160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001D13"/>
                </a:solidFill>
              </a:rPr>
              <a:t>3. Que dia Jesus respeitava e adorava</a:t>
            </a:r>
            <a:r>
              <a:rPr lang="pt-BR" sz="4000" b="1" dirty="0" smtClean="0">
                <a:solidFill>
                  <a:srgbClr val="001D13"/>
                </a:solidFill>
              </a:rPr>
              <a:t>?</a:t>
            </a:r>
            <a:endParaRPr lang="pt-BR" sz="4000" b="1" i="1" dirty="0">
              <a:solidFill>
                <a:srgbClr val="001D13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355" y="1350685"/>
            <a:ext cx="7423433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Indo para Nazaré, onde fora criado, entrou, num sábado, na sinagoga, segundo o seu costume, e levantou-se para ler.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716355" y="2919539"/>
            <a:ext cx="6581912" cy="348594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001D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440310" y="5513779"/>
            <a:ext cx="19495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Lucas 4:16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9973775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</TotalTime>
  <Words>1500</Words>
  <Application>Microsoft Office PowerPoint</Application>
  <PresentationFormat>Widescreen</PresentationFormat>
  <Paragraphs>98</Paragraphs>
  <Slides>19</Slides>
  <Notes>19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1. Qual é o dia de descanso segundo a Lei de Deus?</vt:lpstr>
      <vt:lpstr>Apresentação do PowerPoint</vt:lpstr>
      <vt:lpstr>2. Quem instituiu o sábado?</vt:lpstr>
      <vt:lpstr>3. Que dia Jesus respeitava e adorava?</vt:lpstr>
      <vt:lpstr>4. Que dia a Virgem Maria guardava?</vt:lpstr>
      <vt:lpstr>5. Que dia os santos apóstolos respeitavam?</vt:lpstr>
      <vt:lpstr>Apresentação do PowerPoint</vt:lpstr>
      <vt:lpstr>6. Em que dia se devem fazer os preparativos?</vt:lpstr>
      <vt:lpstr>7. Quando começa o sábado?</vt:lpstr>
      <vt:lpstr>8. O que não devemos fazer no sábado?</vt:lpstr>
      <vt:lpstr>9. Que se pode fazer no sábado?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Batista</dc:creator>
  <cp:lastModifiedBy>Patrícia Oliveira de Queiroz Santos</cp:lastModifiedBy>
  <cp:revision>10</cp:revision>
  <dcterms:created xsi:type="dcterms:W3CDTF">2018-10-12T18:09:04Z</dcterms:created>
  <dcterms:modified xsi:type="dcterms:W3CDTF">2018-12-03T18:02:49Z</dcterms:modified>
</cp:coreProperties>
</file>