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8" r:id="rId3"/>
    <p:sldId id="269" r:id="rId4"/>
    <p:sldId id="270" r:id="rId5"/>
    <p:sldId id="258" r:id="rId6"/>
    <p:sldId id="271" r:id="rId7"/>
    <p:sldId id="272" r:id="rId8"/>
    <p:sldId id="262" r:id="rId9"/>
    <p:sldId id="273" r:id="rId10"/>
    <p:sldId id="274" r:id="rId11"/>
    <p:sldId id="275" r:id="rId12"/>
    <p:sldId id="265" r:id="rId13"/>
    <p:sldId id="276" r:id="rId14"/>
    <p:sldId id="267" r:id="rId15"/>
    <p:sldId id="277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4F3E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5B8F-8086-439B-9AE9-2F644F8376B6}" v="103" dt="2018-10-12T18:48:4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32" autoAdjust="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E6115B8F-8086-439B-9AE9-2F644F8376B6}"/>
    <pc:docChg chg="undo custSel mod addSld modSld sldOrd modMainMaster">
      <pc:chgData name="João Batista" userId="a86bb1267e80560b" providerId="LiveId" clId="{E6115B8F-8086-439B-9AE9-2F644F8376B6}" dt="2018-10-12T18:49:27.536" v="286" actId="1037"/>
      <pc:docMkLst>
        <pc:docMk/>
      </pc:docMkLst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2802947657" sldId="256"/>
        </pc:sldMkLst>
      </pc:sldChg>
      <pc:sldChg chg="modSp modTransition setBg">
        <pc:chgData name="João Batista" userId="a86bb1267e80560b" providerId="LiveId" clId="{E6115B8F-8086-439B-9AE9-2F644F8376B6}" dt="2018-10-12T18:47:56.098" v="280" actId="207"/>
        <pc:sldMkLst>
          <pc:docMk/>
          <pc:sldMk cId="1633094398" sldId="258"/>
        </pc:sldMkLst>
        <pc:spChg chg="mod">
          <ac:chgData name="João Batista" userId="a86bb1267e80560b" providerId="LiveId" clId="{E6115B8F-8086-439B-9AE9-2F644F8376B6}" dt="2018-10-12T18:47:56.098" v="280" actId="207"/>
          <ac:spMkLst>
            <pc:docMk/>
            <pc:sldMk cId="1633094398" sldId="258"/>
            <ac:spMk id="5" creationId="{09F90E84-33AB-4D75-A15B-5C6F9BC5C8FB}"/>
          </ac:spMkLst>
        </pc:spChg>
      </pc:sldChg>
      <pc:sldChg chg="addSp delSp modSp modTransition setBg">
        <pc:chgData name="João Batista" userId="a86bb1267e80560b" providerId="LiveId" clId="{E6115B8F-8086-439B-9AE9-2F644F8376B6}" dt="2018-10-12T18:48:06.848" v="281" actId="207"/>
        <pc:sldMkLst>
          <pc:docMk/>
          <pc:sldMk cId="2635891954" sldId="259"/>
        </pc:sldMkLst>
        <pc:spChg chg="add del mod">
          <ac:chgData name="João Batista" userId="a86bb1267e80560b" providerId="LiveId" clId="{E6115B8F-8086-439B-9AE9-2F644F8376B6}" dt="2018-10-12T17:27:34.835" v="27" actId="478"/>
          <ac:spMkLst>
            <pc:docMk/>
            <pc:sldMk cId="2635891954" sldId="259"/>
            <ac:spMk id="2" creationId="{BD3EA377-D2BD-4D47-939E-F9895B878EC3}"/>
          </ac:spMkLst>
        </pc:spChg>
        <pc:spChg chg="mod">
          <ac:chgData name="João Batista" userId="a86bb1267e80560b" providerId="LiveId" clId="{E6115B8F-8086-439B-9AE9-2F644F8376B6}" dt="2018-10-12T17:28:39.177" v="30" actId="20577"/>
          <ac:spMkLst>
            <pc:docMk/>
            <pc:sldMk cId="2635891954" sldId="259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06.848" v="281" actId="207"/>
          <ac:spMkLst>
            <pc:docMk/>
            <pc:sldMk cId="2635891954" sldId="259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7:57.998" v="28" actId="14100"/>
          <ac:spMkLst>
            <pc:docMk/>
            <pc:sldMk cId="2635891954" sldId="259"/>
            <ac:spMk id="6" creationId="{7607C6B1-8492-4D58-849D-E4B3B807B351}"/>
          </ac:spMkLst>
        </pc:spChg>
      </pc:sldChg>
      <pc:sldChg chg="modSp modTransition setBg">
        <pc:chgData name="João Batista" userId="a86bb1267e80560b" providerId="LiveId" clId="{E6115B8F-8086-439B-9AE9-2F644F8376B6}" dt="2018-10-12T18:48:19.869" v="282" actId="207"/>
        <pc:sldMkLst>
          <pc:docMk/>
          <pc:sldMk cId="3317949727" sldId="260"/>
        </pc:sldMkLst>
        <pc:spChg chg="mod">
          <ac:chgData name="João Batista" userId="a86bb1267e80560b" providerId="LiveId" clId="{E6115B8F-8086-439B-9AE9-2F644F8376B6}" dt="2018-10-12T17:25:50.539" v="11" actId="114"/>
          <ac:spMkLst>
            <pc:docMk/>
            <pc:sldMk cId="3317949727" sldId="260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19.869" v="282" actId="207"/>
          <ac:spMkLst>
            <pc:docMk/>
            <pc:sldMk cId="3317949727" sldId="260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6" creationId="{7607C6B1-8492-4D58-849D-E4B3B807B351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8" creationId="{F321BDD4-A296-4AAA-AB93-F3282035E8A7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9" creationId="{F5E0043F-1113-4B5C-A1AB-F9D7B4D13447}"/>
          </ac:spMkLst>
        </pc:spChg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401227080" sldId="261"/>
        </pc:sldMkLst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621917831" sldId="262"/>
        </pc:sldMkLst>
      </pc:sldChg>
      <pc:sldChg chg="delSp modSp modTransition setBg delAnim">
        <pc:chgData name="João Batista" userId="a86bb1267e80560b" providerId="LiveId" clId="{E6115B8F-8086-439B-9AE9-2F644F8376B6}" dt="2018-10-12T18:48:30.233" v="283" actId="207"/>
        <pc:sldMkLst>
          <pc:docMk/>
          <pc:sldMk cId="619279262" sldId="263"/>
        </pc:sldMkLst>
        <pc:spChg chg="mod">
          <ac:chgData name="João Batista" userId="a86bb1267e80560b" providerId="LiveId" clId="{E6115B8F-8086-439B-9AE9-2F644F8376B6}" dt="2018-10-12T18:48:30.233" v="283" actId="207"/>
          <ac:spMkLst>
            <pc:docMk/>
            <pc:sldMk cId="619279262" sldId="263"/>
            <ac:spMk id="5" creationId="{09F90E84-33AB-4D75-A15B-5C6F9BC5C8FB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6" creationId="{7607C6B1-8492-4D58-849D-E4B3B807B351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33:25.795" v="59" actId="1037"/>
          <ac:spMkLst>
            <pc:docMk/>
            <pc:sldMk cId="619279262" sldId="263"/>
            <ac:spMk id="8" creationId="{F321BDD4-A296-4AAA-AB93-F3282035E8A7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9" creationId="{F5E0043F-1113-4B5C-A1AB-F9D7B4D13447}"/>
          </ac:spMkLst>
        </pc:spChg>
      </pc:sldChg>
      <pc:sldChg chg="modSp add modTransition setBg modAnim">
        <pc:chgData name="João Batista" userId="a86bb1267e80560b" providerId="LiveId" clId="{E6115B8F-8086-439B-9AE9-2F644F8376B6}" dt="2018-10-12T18:49:27.536" v="286" actId="1037"/>
        <pc:sldMkLst>
          <pc:docMk/>
          <pc:sldMk cId="1956925599" sldId="264"/>
        </pc:sldMkLst>
        <pc:spChg chg="mod">
          <ac:chgData name="João Batista" userId="a86bb1267e80560b" providerId="LiveId" clId="{E6115B8F-8086-439B-9AE9-2F644F8376B6}" dt="2018-10-12T17:45:06.644" v="66" actId="20577"/>
          <ac:spMkLst>
            <pc:docMk/>
            <pc:sldMk cId="1956925599" sldId="264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41.821" v="284" actId="207"/>
          <ac:spMkLst>
            <pc:docMk/>
            <pc:sldMk cId="1956925599" sldId="264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8:49:27.536" v="286" actId="1037"/>
          <ac:spMkLst>
            <pc:docMk/>
            <pc:sldMk cId="1956925599" sldId="264"/>
            <ac:spMk id="8" creationId="{F321BDD4-A296-4AAA-AB93-F3282035E8A7}"/>
          </ac:spMkLst>
        </pc:spChg>
      </pc:sldChg>
      <pc:sldChg chg="delSp add modTransition setBg">
        <pc:chgData name="João Batista" userId="a86bb1267e80560b" providerId="LiveId" clId="{E6115B8F-8086-439B-9AE9-2F644F8376B6}" dt="2018-10-12T18:46:43.995" v="279"/>
        <pc:sldMkLst>
          <pc:docMk/>
          <pc:sldMk cId="3235871097" sldId="265"/>
        </pc:sldMkLst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2" creationId="{52047200-2EF3-44F3-8BBB-875F3B0C0476}"/>
          </ac:spMkLst>
        </pc:spChg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3" creationId="{73AC9458-38C6-44F8-BE2C-48675D8D1C40}"/>
          </ac:spMkLst>
        </pc:spChg>
      </pc:sldChg>
      <pc:sldChg chg="addSp delSp modSp add ord modTransition setBg delAnim modAnim">
        <pc:chgData name="João Batista" userId="a86bb1267e80560b" providerId="LiveId" clId="{E6115B8F-8086-439B-9AE9-2F644F8376B6}" dt="2018-10-12T18:46:43.995" v="279"/>
        <pc:sldMkLst>
          <pc:docMk/>
          <pc:sldMk cId="1232340773" sldId="266"/>
        </pc:sldMkLst>
        <pc:spChg chg="add del mod">
          <ac:chgData name="João Batista" userId="a86bb1267e80560b" providerId="LiveId" clId="{E6115B8F-8086-439B-9AE9-2F644F8376B6}" dt="2018-10-12T17:55:42.279" v="84" actId="478"/>
          <ac:spMkLst>
            <pc:docMk/>
            <pc:sldMk cId="1232340773" sldId="266"/>
            <ac:spMk id="3" creationId="{BB745172-D14F-400F-B7C3-69D80CF07807}"/>
          </ac:spMkLst>
        </pc:spChg>
        <pc:spChg chg="del">
          <ac:chgData name="João Batista" userId="a86bb1267e80560b" providerId="LiveId" clId="{E6115B8F-8086-439B-9AE9-2F644F8376B6}" dt="2018-10-12T17:55:36.731" v="83" actId="478"/>
          <ac:spMkLst>
            <pc:docMk/>
            <pc:sldMk cId="1232340773" sldId="266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31:55.929" v="240" actId="207"/>
          <ac:spMkLst>
            <pc:docMk/>
            <pc:sldMk cId="1232340773" sldId="266"/>
            <ac:spMk id="5" creationId="{09F90E84-33AB-4D75-A15B-5C6F9BC5C8FB}"/>
          </ac:spMkLst>
        </pc:spChg>
        <pc:spChg chg="del">
          <ac:chgData name="João Batista" userId="a86bb1267e80560b" providerId="LiveId" clId="{E6115B8F-8086-439B-9AE9-2F644F8376B6}" dt="2018-10-12T17:55:45.816" v="85" actId="478"/>
          <ac:spMkLst>
            <pc:docMk/>
            <pc:sldMk cId="1232340773" sldId="266"/>
            <ac:spMk id="8" creationId="{F321BDD4-A296-4AAA-AB93-F3282035E8A7}"/>
          </ac:spMkLst>
        </pc:spChg>
      </pc:sldChg>
      <pc:sldChg chg="modSp add ord modTransition setBg modAnim">
        <pc:chgData name="João Batista" userId="a86bb1267e80560b" providerId="LiveId" clId="{E6115B8F-8086-439B-9AE9-2F644F8376B6}" dt="2018-10-12T18:46:43.995" v="279"/>
        <pc:sldMkLst>
          <pc:docMk/>
          <pc:sldMk cId="1440324335" sldId="267"/>
        </pc:sldMkLst>
        <pc:spChg chg="mod">
          <ac:chgData name="João Batista" userId="a86bb1267e80560b" providerId="LiveId" clId="{E6115B8F-8086-439B-9AE9-2F644F8376B6}" dt="2018-10-12T18:38:39.988" v="262" actId="255"/>
          <ac:spMkLst>
            <pc:docMk/>
            <pc:sldMk cId="1440324335" sldId="267"/>
            <ac:spMk id="5" creationId="{09F90E84-33AB-4D75-A15B-5C6F9BC5C8FB}"/>
          </ac:spMkLst>
        </pc:spChg>
      </pc:sldChg>
      <pc:sldChg chg="addSp delSp modSp add mod modTransition setBg delDesignElem">
        <pc:chgData name="João Batista" userId="a86bb1267e80560b" providerId="LiveId" clId="{E6115B8F-8086-439B-9AE9-2F644F8376B6}" dt="2018-10-12T18:46:43.995" v="279"/>
        <pc:sldMkLst>
          <pc:docMk/>
          <pc:sldMk cId="2390310051" sldId="268"/>
        </pc:sldMkLst>
        <pc:spChg chg="del">
          <ac:chgData name="João Batista" userId="a86bb1267e80560b" providerId="LiveId" clId="{E6115B8F-8086-439B-9AE9-2F644F8376B6}" dt="2018-10-12T18:04:17.545" v="116" actId="478"/>
          <ac:spMkLst>
            <pc:docMk/>
            <pc:sldMk cId="2390310051" sldId="268"/>
            <ac:spMk id="2" creationId="{9C738E84-27BB-4345-8850-3E525183C1C7}"/>
          </ac:spMkLst>
        </pc:spChg>
        <pc:spChg chg="mod">
          <ac:chgData name="João Batista" userId="a86bb1267e80560b" providerId="LiveId" clId="{E6115B8F-8086-439B-9AE9-2F644F8376B6}" dt="2018-10-12T18:12:11.221" v="144" actId="1076"/>
          <ac:spMkLst>
            <pc:docMk/>
            <pc:sldMk cId="2390310051" sldId="268"/>
            <ac:spMk id="3" creationId="{76982CB0-287E-49D7-B996-5DFEEF8A7311}"/>
          </ac:spMkLst>
        </pc:spChg>
        <pc:spChg chg="add del">
          <ac:chgData name="João Batista" userId="a86bb1267e80560b" providerId="LiveId" clId="{E6115B8F-8086-439B-9AE9-2F644F8376B6}" dt="2018-10-12T18:10:38.843" v="126"/>
          <ac:spMkLst>
            <pc:docMk/>
            <pc:sldMk cId="2390310051" sldId="268"/>
            <ac:spMk id="10" creationId="{867D4867-5BA7-4462-B2F6-A23F4A622AA7}"/>
          </ac:spMkLst>
        </pc:spChg>
        <pc:picChg chg="add mod">
          <ac:chgData name="João Batista" userId="a86bb1267e80560b" providerId="LiveId" clId="{E6115B8F-8086-439B-9AE9-2F644F8376B6}" dt="2018-10-12T18:11:52.879" v="141" actId="1076"/>
          <ac:picMkLst>
            <pc:docMk/>
            <pc:sldMk cId="2390310051" sldId="268"/>
            <ac:picMk id="5" creationId="{88F546CD-AB1B-406B-B81E-E66B3294C418}"/>
          </ac:picMkLst>
        </pc:picChg>
      </pc:sldChg>
      <pc:sldChg chg="delSp modSp add modTransition setBg modNotesTx">
        <pc:chgData name="João Batista" userId="a86bb1267e80560b" providerId="LiveId" clId="{E6115B8F-8086-439B-9AE9-2F644F8376B6}" dt="2018-10-12T18:46:43.995" v="279"/>
        <pc:sldMkLst>
          <pc:docMk/>
          <pc:sldMk cId="2451713366" sldId="269"/>
        </pc:sldMkLst>
        <pc:spChg chg="mod">
          <ac:chgData name="João Batista" userId="a86bb1267e80560b" providerId="LiveId" clId="{E6115B8F-8086-439B-9AE9-2F644F8376B6}" dt="2018-10-12T18:14:33.162" v="146"/>
          <ac:spMkLst>
            <pc:docMk/>
            <pc:sldMk cId="2451713366" sldId="269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44:42.396" v="267" actId="478"/>
          <ac:picMkLst>
            <pc:docMk/>
            <pc:sldMk cId="2451713366" sldId="269"/>
            <ac:picMk id="5" creationId="{88F546CD-AB1B-406B-B81E-E66B3294C418}"/>
          </ac:picMkLst>
        </pc:picChg>
      </pc:sldChg>
      <pc:sldChg chg="delSp modSp add modTransition setBg">
        <pc:chgData name="João Batista" userId="a86bb1267e80560b" providerId="LiveId" clId="{E6115B8F-8086-439B-9AE9-2F644F8376B6}" dt="2018-10-12T18:46:43.995" v="279"/>
        <pc:sldMkLst>
          <pc:docMk/>
          <pc:sldMk cId="3891405236" sldId="270"/>
        </pc:sldMkLst>
        <pc:spChg chg="mod">
          <ac:chgData name="João Batista" userId="a86bb1267e80560b" providerId="LiveId" clId="{E6115B8F-8086-439B-9AE9-2F644F8376B6}" dt="2018-10-12T18:28:37.199" v="238" actId="1076"/>
          <ac:spMkLst>
            <pc:docMk/>
            <pc:sldMk cId="3891405236" sldId="270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16:56.316" v="228" actId="478"/>
          <ac:picMkLst>
            <pc:docMk/>
            <pc:sldMk cId="3891405236" sldId="270"/>
            <ac:picMk id="5" creationId="{88F546CD-AB1B-406B-B81E-E66B3294C418}"/>
          </ac:picMkLst>
        </pc:picChg>
      </pc:sldChg>
      <pc:sldMasterChg chg="modTransition setBg modSldLayout">
        <pc:chgData name="João Batista" userId="a86bb1267e80560b" providerId="LiveId" clId="{E6115B8F-8086-439B-9AE9-2F644F8376B6}" dt="2018-10-12T18:46:43.995" v="279"/>
        <pc:sldMasterMkLst>
          <pc:docMk/>
          <pc:sldMasterMk cId="4198197008" sldId="2147483660"/>
        </pc:sldMasterMkLst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957334604" sldId="2147483661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264296190" sldId="2147483662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730689702" sldId="2147483663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798848131" sldId="2147483664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860655551" sldId="2147483665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072468371" sldId="2147483666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731324598" sldId="2147483667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232647830" sldId="2147483668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524068616" sldId="2147483669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639167172" sldId="2147483670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41570218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8940-DF35-42A8-9B4A-1B2F818377E1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16B3-B018-4F58-8CD4-F4D548861D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DEZ PASSOS PARA A FELICIDADE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719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Jesus mudou algum mandamento da Lei de Deus? </a:t>
            </a:r>
            <a:r>
              <a:rPr lang="pt-BR" b="1" dirty="0" smtClean="0"/>
              <a:t>Mateus 5:17,18</a:t>
            </a:r>
          </a:p>
          <a:p>
            <a:r>
              <a:rPr lang="pt-BR" dirty="0" smtClean="0"/>
              <a:t>Não penseis que vim revogar a Lei ou os Profetas; </a:t>
            </a:r>
            <a:r>
              <a:rPr lang="pt-BR" b="1" dirty="0" smtClean="0"/>
              <a:t>não vim para revogar, vim para cumprir</a:t>
            </a:r>
            <a:r>
              <a:rPr lang="pt-BR" dirty="0" smtClean="0"/>
              <a:t>.</a:t>
            </a:r>
          </a:p>
          <a:p>
            <a:r>
              <a:rPr lang="pt-BR" dirty="0" smtClean="0"/>
              <a:t>Porque em verdade vos digo: até que o céu e a terra passem, nem um i ou um til jamais passará da Lei, até que tudo se cumpra.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641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Alguém pode mudar os mandamentos? </a:t>
            </a:r>
            <a:r>
              <a:rPr lang="pt-BR" b="1" dirty="0" smtClean="0"/>
              <a:t>Eclesiastes 3:14</a:t>
            </a:r>
          </a:p>
          <a:p>
            <a:r>
              <a:rPr lang="pt-BR" dirty="0" smtClean="0"/>
              <a:t>Sei que </a:t>
            </a:r>
            <a:r>
              <a:rPr lang="pt-BR" b="1" dirty="0" smtClean="0"/>
              <a:t>tudo quanto Deus faz durará eternamente</a:t>
            </a:r>
            <a:r>
              <a:rPr lang="pt-BR" dirty="0" smtClean="0"/>
              <a:t>; nada se lhe pode acrescentar e nada lhe tirar; e isto faz Deus para que os homens temam diante dele.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068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LEI E GRAÇA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251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Quais são os dez mandamentos da Lei de Deus? </a:t>
            </a:r>
            <a:r>
              <a:rPr lang="pt-BR" b="1" dirty="0" smtClean="0"/>
              <a:t>Êxodo 20:3-17</a:t>
            </a:r>
          </a:p>
          <a:p>
            <a:r>
              <a:rPr lang="pt-BR" b="0" dirty="0" smtClean="0"/>
              <a:t>• Leia os dez mandamentos.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5831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DEVO FAZER EM RELAÇÃO A LEI?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374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Amar a Deus e guardar Sua lei (João 14:15).</a:t>
            </a:r>
          </a:p>
          <a:p>
            <a:r>
              <a:rPr lang="pt-BR" dirty="0" smtClean="0"/>
              <a:t>2. Guardar os mandamentos (Salmo 119:44).</a:t>
            </a:r>
          </a:p>
          <a:p>
            <a:r>
              <a:rPr lang="pt-BR" dirty="0" smtClean="0"/>
              <a:t>3. Respeitar todos os mandamentos (Tiago 2:10).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06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[ ] Aceito os dez mandamentos da lei de Deus como o padrão divino para minha </a:t>
            </a:r>
            <a:r>
              <a:rPr lang="pt-BR" smtClean="0"/>
              <a:t>vida e procurarei</a:t>
            </a:r>
            <a:r>
              <a:rPr lang="pt-BR" dirty="0" smtClean="0"/>
              <a:t>, com a ajuda de Deus, respeitar todos os Seus mandamentos.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3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já imaginou se o Sol e a Lua aparecessem ao mesmo tempo? Ou se todas as plantas só produzissem arroz? Se observarmos detalhadamente, veremos que toda a natureza é regida por leis. Para haver um equilíbrio perfeito do meio ambiente, todos na natureza seguem as leis naturais. O Universo obedece a leis pré-estabelecidas e, graças a essas leis, ele é perfeito.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2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nós? Também estamos sujeitos a algum tipo de lei? Sim! Deus criou uma lei que é o padrão de perfeição para a nossa vida. Uma lei que deve ser escrita em nosso coração para que desfrutemos a felicidade que Deus planejou para nós. A Bíblia revela os dez princípios eternos da Lei de Deus para nos proteger do mal. Vamos estudar sobre elas.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12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IMPORTÂNCIA DA LEI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Por quem foi escrita a lei? </a:t>
            </a:r>
            <a:r>
              <a:rPr lang="pt-BR" b="1" dirty="0" smtClean="0"/>
              <a:t>Êxodo 31:18</a:t>
            </a:r>
          </a:p>
          <a:p>
            <a:r>
              <a:rPr lang="pt-BR" b="0" dirty="0" smtClean="0"/>
              <a:t>E, tendo acabado de falar com ele no monte Sinai, deu a Moisés as duas tábuas do Testemunho, tábuas de pedra, escritas pelo dedo de Deus.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502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O que é pecado? </a:t>
            </a:r>
            <a:r>
              <a:rPr lang="pt-BR" b="1" dirty="0" smtClean="0"/>
              <a:t>1João 3:4</a:t>
            </a:r>
          </a:p>
          <a:p>
            <a:r>
              <a:rPr lang="pt-BR" dirty="0" smtClean="0"/>
              <a:t>Todo aquele que pratica o pecado também transgride a lei, porque o pecado é a transgressão da lei.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186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A quem nos conduz a lei? </a:t>
            </a:r>
            <a:r>
              <a:rPr lang="pt-BR" b="1" dirty="0" smtClean="0"/>
              <a:t>Gálatas 3:24</a:t>
            </a:r>
          </a:p>
          <a:p>
            <a:r>
              <a:rPr lang="pt-BR" dirty="0" smtClean="0"/>
              <a:t>De maneira que a lei nos serviu de aio para nos conduzir a Cristo, a fim de que fôssemos justificados por fé.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361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ETERNIDADE DA LEI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589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Qual foi a atitude de Jesus quanto à lei? </a:t>
            </a:r>
            <a:r>
              <a:rPr lang="pt-BR" b="1" dirty="0" smtClean="0"/>
              <a:t>João 15:10</a:t>
            </a:r>
          </a:p>
          <a:p>
            <a:r>
              <a:rPr lang="pt-BR" dirty="0" smtClean="0"/>
              <a:t>Se guardardes os meus mandamentos, permanecereis no meu amor; assim como também eu tenho guardado os mandamentos de meu Pai e no seu amor permaneço.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51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334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67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21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6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48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5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68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24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7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68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9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47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5C4F3E"/>
                </a:solidFill>
              </a:rPr>
              <a:t>5. Jesus mudou algum mandamento da Lei de Deus</a:t>
            </a:r>
            <a:r>
              <a:rPr lang="pt-BR" sz="4000" b="1" dirty="0" smtClean="0">
                <a:solidFill>
                  <a:srgbClr val="5C4F3E"/>
                </a:solidFill>
              </a:rPr>
              <a:t>?</a:t>
            </a:r>
            <a:endParaRPr lang="pt-BR" sz="4000" b="1" i="1" dirty="0">
              <a:solidFill>
                <a:srgbClr val="5C4F3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Não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penseis que vim revogar a Lei ou os Profetas; não vim para revogar, vim para cumprir.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Porque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em verdade vos digo: até que o céu e a terra passem, nem um i ou um til jamais passará da Lei, até que tudo se cumpra.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716355" y="2438401"/>
            <a:ext cx="5836845" cy="38946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5C4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927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Mateus 5:17, 18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468859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5C4F3E"/>
                </a:solidFill>
              </a:rPr>
              <a:t>6. Alguém pode mudar os mandamentos</a:t>
            </a:r>
            <a:r>
              <a:rPr lang="pt-BR" sz="4000" b="1" dirty="0" smtClean="0">
                <a:solidFill>
                  <a:srgbClr val="5C4F3E"/>
                </a:solidFill>
              </a:rPr>
              <a:t>?</a:t>
            </a:r>
            <a:endParaRPr lang="pt-BR" sz="4000" b="1" i="1" dirty="0">
              <a:solidFill>
                <a:srgbClr val="5C4F3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Sei que tudo quanto Deus faz durará eternamente; nada se lhe pode acrescentar e nada lhe tirar; e isto faz Deus para que os homens temam diante dele.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1884882" y="2295612"/>
            <a:ext cx="6288772" cy="3467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5C4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821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Eclesiastes 3:14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1021289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710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5C4F3E"/>
                </a:solidFill>
              </a:rPr>
              <a:t>1. Quais são os dez mandamentos da Lei de Deus</a:t>
            </a:r>
            <a:r>
              <a:rPr lang="pt-BR" sz="4000" b="1" dirty="0" smtClean="0">
                <a:solidFill>
                  <a:srgbClr val="5C4F3E"/>
                </a:solidFill>
              </a:rPr>
              <a:t>?</a:t>
            </a:r>
            <a:endParaRPr lang="pt-BR" sz="4000" b="1" i="1" dirty="0">
              <a:solidFill>
                <a:srgbClr val="5C4F3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5C4F3E"/>
                </a:solidFill>
                <a:latin typeface="+mj-lt"/>
              </a:rPr>
              <a:t>• Leia os dez mandamentos.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5C4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589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Êxodo 20:3-17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791386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324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034" y="2556932"/>
            <a:ext cx="7573434" cy="177309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Amar a Deus e guardar Sua lei (João 14:15).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Guardar os mandamentos (Salmo 119:44).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Respeitar todos os mandamentos (Tiago 2:10).</a:t>
            </a:r>
          </a:p>
        </p:txBody>
      </p:sp>
    </p:spTree>
    <p:extLst>
      <p:ext uri="{BB962C8B-B14F-4D97-AF65-F5344CB8AC3E}">
        <p14:creationId xmlns:p14="http://schemas.microsoft.com/office/powerpoint/2010/main" val="36171769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727199"/>
            <a:ext cx="10896600" cy="294327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DECISÃO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] Aceito os dez mandamentos da lei de Deus como o padrão divino para minha vida e procurarei, com a ajuda de Deus, respeitar todos os Seus mandamentos.</a:t>
            </a:r>
          </a:p>
        </p:txBody>
      </p:sp>
    </p:spTree>
    <p:extLst>
      <p:ext uri="{BB962C8B-B14F-4D97-AF65-F5344CB8AC3E}">
        <p14:creationId xmlns:p14="http://schemas.microsoft.com/office/powerpoint/2010/main" val="12323407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128" y="2376910"/>
            <a:ext cx="5871408" cy="21104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Você já imaginou se o Sol e a Lua aparecessem ao mesmo tempo?</a:t>
            </a:r>
          </a:p>
        </p:txBody>
      </p:sp>
    </p:spTree>
    <p:extLst>
      <p:ext uri="{BB962C8B-B14F-4D97-AF65-F5344CB8AC3E}">
        <p14:creationId xmlns:p14="http://schemas.microsoft.com/office/powerpoint/2010/main" val="2390310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794" y="2292242"/>
            <a:ext cx="5871408" cy="197495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/>
              <a:t>Deus criou uma lei que é o padrão de perfeição para a nossa vida.</a:t>
            </a:r>
            <a:endParaRPr lang="pt-B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133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4052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5C4F3E"/>
                </a:solidFill>
              </a:rPr>
              <a:t>1. Por quem foi escrita a lei</a:t>
            </a:r>
            <a:r>
              <a:rPr lang="pt-BR" sz="4000" b="1" dirty="0" smtClean="0">
                <a:solidFill>
                  <a:srgbClr val="5C4F3E"/>
                </a:solidFill>
              </a:rPr>
              <a:t>?</a:t>
            </a:r>
            <a:endParaRPr lang="pt-BR" sz="4000" b="1" i="1" dirty="0">
              <a:solidFill>
                <a:srgbClr val="5C4F3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E, tendo acabado de falar com ele no monte Sinai, deu a Moisés as duas tábuas do Testemunho, tábuas de pedra, escritas pelo dedo de Deus.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3240247" y="3264237"/>
            <a:ext cx="4024153" cy="37643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5C4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255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Êxodo 31:18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33094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5C4F3E"/>
                </a:solidFill>
              </a:rPr>
              <a:t>2. O que é pecado</a:t>
            </a:r>
            <a:r>
              <a:rPr lang="pt-BR" sz="4000" b="1" dirty="0" smtClean="0">
                <a:solidFill>
                  <a:srgbClr val="5C4F3E"/>
                </a:solidFill>
              </a:rPr>
              <a:t>?</a:t>
            </a:r>
            <a:endParaRPr lang="pt-BR" sz="4000" b="1" i="1" dirty="0">
              <a:solidFill>
                <a:srgbClr val="5C4F3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818045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Todo aquele que pratica o pecado também transgride a lei, porque o pecado é a transgressão da lei.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2638040" y="3078778"/>
            <a:ext cx="4643294" cy="37562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5C4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1895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1 João 3:4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234161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5C4F3E"/>
                </a:solidFill>
              </a:rPr>
              <a:t>3. A quem nos conduz a lei</a:t>
            </a:r>
            <a:r>
              <a:rPr lang="pt-BR" sz="4000" b="1" dirty="0" smtClean="0">
                <a:solidFill>
                  <a:srgbClr val="5C4F3E"/>
                </a:solidFill>
              </a:rPr>
              <a:t>?</a:t>
            </a:r>
            <a:endParaRPr lang="pt-BR" sz="4000" b="1" i="1" dirty="0">
              <a:solidFill>
                <a:srgbClr val="5C4F3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De maneira que a lei nos serviu de aio para nos conduzir a Cristo, a fim de que fôssemos justificados por fé.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755148" y="2885672"/>
            <a:ext cx="2496054" cy="36552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5C4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327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Gálatas 3:24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2609457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17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5C4F3E"/>
                </a:solidFill>
              </a:rPr>
              <a:t>4. Qual foi a atitude de Jesus quanto à lei</a:t>
            </a:r>
            <a:r>
              <a:rPr lang="pt-BR" sz="4000" b="1" dirty="0" smtClean="0">
                <a:solidFill>
                  <a:srgbClr val="5C4F3E"/>
                </a:solidFill>
              </a:rPr>
              <a:t>?</a:t>
            </a:r>
            <a:endParaRPr lang="pt-BR" sz="4000" b="1" i="1" dirty="0">
              <a:solidFill>
                <a:srgbClr val="5C4F3E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Se guardardes os meus mandamentos, permanecereis no meu amor; assim como também eu tenho guardado os mandamentos de meu Pai e no seu amor permaneço.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5C4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010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João 15:10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5355829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</TotalTime>
  <Words>894</Words>
  <Application>Microsoft Office PowerPoint</Application>
  <PresentationFormat>Widescreen</PresentationFormat>
  <Paragraphs>73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1. Por quem foi escrita a lei?</vt:lpstr>
      <vt:lpstr>2. O que é pecado?</vt:lpstr>
      <vt:lpstr>3. A quem nos conduz a lei?</vt:lpstr>
      <vt:lpstr>Apresentação do PowerPoint</vt:lpstr>
      <vt:lpstr>4. Qual foi a atitude de Jesus quanto à lei?</vt:lpstr>
      <vt:lpstr>5. Jesus mudou algum mandamento da Lei de Deus?</vt:lpstr>
      <vt:lpstr>6. Alguém pode mudar os mandamentos?</vt:lpstr>
      <vt:lpstr>Apresentação do PowerPoint</vt:lpstr>
      <vt:lpstr>1. Quais são os dez mandamentos da Lei de Deus?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Patrícia Oliveira de Queiroz Santos</cp:lastModifiedBy>
  <cp:revision>8</cp:revision>
  <dcterms:created xsi:type="dcterms:W3CDTF">2018-10-12T18:09:04Z</dcterms:created>
  <dcterms:modified xsi:type="dcterms:W3CDTF">2018-12-03T17:53:38Z</dcterms:modified>
</cp:coreProperties>
</file>