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8" r:id="rId3"/>
    <p:sldId id="271" r:id="rId4"/>
    <p:sldId id="272" r:id="rId5"/>
    <p:sldId id="261" r:id="rId6"/>
    <p:sldId id="258" r:id="rId7"/>
    <p:sldId id="273" r:id="rId8"/>
    <p:sldId id="274" r:id="rId9"/>
    <p:sldId id="262" r:id="rId10"/>
    <p:sldId id="275" r:id="rId11"/>
    <p:sldId id="276" r:id="rId12"/>
    <p:sldId id="277" r:id="rId13"/>
    <p:sldId id="278" r:id="rId14"/>
    <p:sldId id="279" r:id="rId15"/>
    <p:sldId id="265" r:id="rId16"/>
    <p:sldId id="267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A84"/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15B8F-8086-439B-9AE9-2F644F8376B6}" v="103" dt="2018-10-12T18:48:41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532" autoAdjust="0"/>
  </p:normalViewPr>
  <p:slideViewPr>
    <p:cSldViewPr snapToGrid="0">
      <p:cViewPr varScale="1">
        <p:scale>
          <a:sx n="79" d="100"/>
          <a:sy n="79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E6115B8F-8086-439B-9AE9-2F644F8376B6}"/>
    <pc:docChg chg="undo custSel mod addSld modSld sldOrd modMainMaster">
      <pc:chgData name="João Batista" userId="a86bb1267e80560b" providerId="LiveId" clId="{E6115B8F-8086-439B-9AE9-2F644F8376B6}" dt="2018-10-12T18:49:27.536" v="286" actId="1037"/>
      <pc:docMkLst>
        <pc:docMk/>
      </pc:docMkLst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2802947657" sldId="256"/>
        </pc:sldMkLst>
      </pc:sldChg>
      <pc:sldChg chg="modSp modTransition setBg">
        <pc:chgData name="João Batista" userId="a86bb1267e80560b" providerId="LiveId" clId="{E6115B8F-8086-439B-9AE9-2F644F8376B6}" dt="2018-10-12T18:47:56.098" v="280" actId="207"/>
        <pc:sldMkLst>
          <pc:docMk/>
          <pc:sldMk cId="1633094398" sldId="258"/>
        </pc:sldMkLst>
        <pc:spChg chg="mod">
          <ac:chgData name="João Batista" userId="a86bb1267e80560b" providerId="LiveId" clId="{E6115B8F-8086-439B-9AE9-2F644F8376B6}" dt="2018-10-12T18:47:56.098" v="280" actId="207"/>
          <ac:spMkLst>
            <pc:docMk/>
            <pc:sldMk cId="1633094398" sldId="258"/>
            <ac:spMk id="5" creationId="{09F90E84-33AB-4D75-A15B-5C6F9BC5C8FB}"/>
          </ac:spMkLst>
        </pc:spChg>
      </pc:sldChg>
      <pc:sldChg chg="addSp delSp modSp modTransition setBg">
        <pc:chgData name="João Batista" userId="a86bb1267e80560b" providerId="LiveId" clId="{E6115B8F-8086-439B-9AE9-2F644F8376B6}" dt="2018-10-12T18:48:06.848" v="281" actId="207"/>
        <pc:sldMkLst>
          <pc:docMk/>
          <pc:sldMk cId="2635891954" sldId="259"/>
        </pc:sldMkLst>
        <pc:spChg chg="add del mod">
          <ac:chgData name="João Batista" userId="a86bb1267e80560b" providerId="LiveId" clId="{E6115B8F-8086-439B-9AE9-2F644F8376B6}" dt="2018-10-12T17:27:34.835" v="27" actId="478"/>
          <ac:spMkLst>
            <pc:docMk/>
            <pc:sldMk cId="2635891954" sldId="259"/>
            <ac:spMk id="2" creationId="{BD3EA377-D2BD-4D47-939E-F9895B878EC3}"/>
          </ac:spMkLst>
        </pc:spChg>
        <pc:spChg chg="mod">
          <ac:chgData name="João Batista" userId="a86bb1267e80560b" providerId="LiveId" clId="{E6115B8F-8086-439B-9AE9-2F644F8376B6}" dt="2018-10-12T17:28:39.177" v="30" actId="20577"/>
          <ac:spMkLst>
            <pc:docMk/>
            <pc:sldMk cId="2635891954" sldId="259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06.848" v="281" actId="207"/>
          <ac:spMkLst>
            <pc:docMk/>
            <pc:sldMk cId="2635891954" sldId="259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7:57.998" v="28" actId="14100"/>
          <ac:spMkLst>
            <pc:docMk/>
            <pc:sldMk cId="2635891954" sldId="259"/>
            <ac:spMk id="6" creationId="{7607C6B1-8492-4D58-849D-E4B3B807B351}"/>
          </ac:spMkLst>
        </pc:spChg>
      </pc:sldChg>
      <pc:sldChg chg="modSp modTransition setBg">
        <pc:chgData name="João Batista" userId="a86bb1267e80560b" providerId="LiveId" clId="{E6115B8F-8086-439B-9AE9-2F644F8376B6}" dt="2018-10-12T18:48:19.869" v="282" actId="207"/>
        <pc:sldMkLst>
          <pc:docMk/>
          <pc:sldMk cId="3317949727" sldId="260"/>
        </pc:sldMkLst>
        <pc:spChg chg="mod">
          <ac:chgData name="João Batista" userId="a86bb1267e80560b" providerId="LiveId" clId="{E6115B8F-8086-439B-9AE9-2F644F8376B6}" dt="2018-10-12T17:25:50.539" v="11" actId="114"/>
          <ac:spMkLst>
            <pc:docMk/>
            <pc:sldMk cId="3317949727" sldId="260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19.869" v="282" actId="207"/>
          <ac:spMkLst>
            <pc:docMk/>
            <pc:sldMk cId="3317949727" sldId="260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6" creationId="{7607C6B1-8492-4D58-849D-E4B3B807B351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8" creationId="{F321BDD4-A296-4AAA-AB93-F3282035E8A7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9" creationId="{F5E0043F-1113-4B5C-A1AB-F9D7B4D13447}"/>
          </ac:spMkLst>
        </pc:spChg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401227080" sldId="261"/>
        </pc:sldMkLst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621917831" sldId="262"/>
        </pc:sldMkLst>
      </pc:sldChg>
      <pc:sldChg chg="delSp modSp modTransition setBg delAnim">
        <pc:chgData name="João Batista" userId="a86bb1267e80560b" providerId="LiveId" clId="{E6115B8F-8086-439B-9AE9-2F644F8376B6}" dt="2018-10-12T18:48:30.233" v="283" actId="207"/>
        <pc:sldMkLst>
          <pc:docMk/>
          <pc:sldMk cId="619279262" sldId="263"/>
        </pc:sldMkLst>
        <pc:spChg chg="mod">
          <ac:chgData name="João Batista" userId="a86bb1267e80560b" providerId="LiveId" clId="{E6115B8F-8086-439B-9AE9-2F644F8376B6}" dt="2018-10-12T18:48:30.233" v="283" actId="207"/>
          <ac:spMkLst>
            <pc:docMk/>
            <pc:sldMk cId="619279262" sldId="263"/>
            <ac:spMk id="5" creationId="{09F90E84-33AB-4D75-A15B-5C6F9BC5C8FB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6" creationId="{7607C6B1-8492-4D58-849D-E4B3B807B351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33:25.795" v="59" actId="1037"/>
          <ac:spMkLst>
            <pc:docMk/>
            <pc:sldMk cId="619279262" sldId="263"/>
            <ac:spMk id="8" creationId="{F321BDD4-A296-4AAA-AB93-F3282035E8A7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9" creationId="{F5E0043F-1113-4B5C-A1AB-F9D7B4D13447}"/>
          </ac:spMkLst>
        </pc:spChg>
      </pc:sldChg>
      <pc:sldChg chg="modSp add modTransition setBg modAnim">
        <pc:chgData name="João Batista" userId="a86bb1267e80560b" providerId="LiveId" clId="{E6115B8F-8086-439B-9AE9-2F644F8376B6}" dt="2018-10-12T18:49:27.536" v="286" actId="1037"/>
        <pc:sldMkLst>
          <pc:docMk/>
          <pc:sldMk cId="1956925599" sldId="264"/>
        </pc:sldMkLst>
        <pc:spChg chg="mod">
          <ac:chgData name="João Batista" userId="a86bb1267e80560b" providerId="LiveId" clId="{E6115B8F-8086-439B-9AE9-2F644F8376B6}" dt="2018-10-12T17:45:06.644" v="66" actId="20577"/>
          <ac:spMkLst>
            <pc:docMk/>
            <pc:sldMk cId="1956925599" sldId="264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41.821" v="284" actId="207"/>
          <ac:spMkLst>
            <pc:docMk/>
            <pc:sldMk cId="1956925599" sldId="264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8:49:27.536" v="286" actId="1037"/>
          <ac:spMkLst>
            <pc:docMk/>
            <pc:sldMk cId="1956925599" sldId="264"/>
            <ac:spMk id="8" creationId="{F321BDD4-A296-4AAA-AB93-F3282035E8A7}"/>
          </ac:spMkLst>
        </pc:spChg>
      </pc:sldChg>
      <pc:sldChg chg="delSp add modTransition setBg">
        <pc:chgData name="João Batista" userId="a86bb1267e80560b" providerId="LiveId" clId="{E6115B8F-8086-439B-9AE9-2F644F8376B6}" dt="2018-10-12T18:46:43.995" v="279"/>
        <pc:sldMkLst>
          <pc:docMk/>
          <pc:sldMk cId="3235871097" sldId="265"/>
        </pc:sldMkLst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2" creationId="{52047200-2EF3-44F3-8BBB-875F3B0C0476}"/>
          </ac:spMkLst>
        </pc:spChg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3" creationId="{73AC9458-38C6-44F8-BE2C-48675D8D1C40}"/>
          </ac:spMkLst>
        </pc:spChg>
      </pc:sldChg>
      <pc:sldChg chg="addSp delSp modSp add ord modTransition setBg delAnim modAnim">
        <pc:chgData name="João Batista" userId="a86bb1267e80560b" providerId="LiveId" clId="{E6115B8F-8086-439B-9AE9-2F644F8376B6}" dt="2018-10-12T18:46:43.995" v="279"/>
        <pc:sldMkLst>
          <pc:docMk/>
          <pc:sldMk cId="1232340773" sldId="266"/>
        </pc:sldMkLst>
        <pc:spChg chg="add del mod">
          <ac:chgData name="João Batista" userId="a86bb1267e80560b" providerId="LiveId" clId="{E6115B8F-8086-439B-9AE9-2F644F8376B6}" dt="2018-10-12T17:55:42.279" v="84" actId="478"/>
          <ac:spMkLst>
            <pc:docMk/>
            <pc:sldMk cId="1232340773" sldId="266"/>
            <ac:spMk id="3" creationId="{BB745172-D14F-400F-B7C3-69D80CF07807}"/>
          </ac:spMkLst>
        </pc:spChg>
        <pc:spChg chg="del">
          <ac:chgData name="João Batista" userId="a86bb1267e80560b" providerId="LiveId" clId="{E6115B8F-8086-439B-9AE9-2F644F8376B6}" dt="2018-10-12T17:55:36.731" v="83" actId="478"/>
          <ac:spMkLst>
            <pc:docMk/>
            <pc:sldMk cId="1232340773" sldId="266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31:55.929" v="240" actId="207"/>
          <ac:spMkLst>
            <pc:docMk/>
            <pc:sldMk cId="1232340773" sldId="266"/>
            <ac:spMk id="5" creationId="{09F90E84-33AB-4D75-A15B-5C6F9BC5C8FB}"/>
          </ac:spMkLst>
        </pc:spChg>
        <pc:spChg chg="del">
          <ac:chgData name="João Batista" userId="a86bb1267e80560b" providerId="LiveId" clId="{E6115B8F-8086-439B-9AE9-2F644F8376B6}" dt="2018-10-12T17:55:45.816" v="85" actId="478"/>
          <ac:spMkLst>
            <pc:docMk/>
            <pc:sldMk cId="1232340773" sldId="266"/>
            <ac:spMk id="8" creationId="{F321BDD4-A296-4AAA-AB93-F3282035E8A7}"/>
          </ac:spMkLst>
        </pc:spChg>
      </pc:sldChg>
      <pc:sldChg chg="modSp add ord modTransition setBg modAnim">
        <pc:chgData name="João Batista" userId="a86bb1267e80560b" providerId="LiveId" clId="{E6115B8F-8086-439B-9AE9-2F644F8376B6}" dt="2018-10-12T18:46:43.995" v="279"/>
        <pc:sldMkLst>
          <pc:docMk/>
          <pc:sldMk cId="1440324335" sldId="267"/>
        </pc:sldMkLst>
        <pc:spChg chg="mod">
          <ac:chgData name="João Batista" userId="a86bb1267e80560b" providerId="LiveId" clId="{E6115B8F-8086-439B-9AE9-2F644F8376B6}" dt="2018-10-12T18:38:39.988" v="262" actId="255"/>
          <ac:spMkLst>
            <pc:docMk/>
            <pc:sldMk cId="1440324335" sldId="267"/>
            <ac:spMk id="5" creationId="{09F90E84-33AB-4D75-A15B-5C6F9BC5C8FB}"/>
          </ac:spMkLst>
        </pc:spChg>
      </pc:sldChg>
      <pc:sldChg chg="addSp delSp modSp add mod modTransition setBg delDesignElem">
        <pc:chgData name="João Batista" userId="a86bb1267e80560b" providerId="LiveId" clId="{E6115B8F-8086-439B-9AE9-2F644F8376B6}" dt="2018-10-12T18:46:43.995" v="279"/>
        <pc:sldMkLst>
          <pc:docMk/>
          <pc:sldMk cId="2390310051" sldId="268"/>
        </pc:sldMkLst>
        <pc:spChg chg="del">
          <ac:chgData name="João Batista" userId="a86bb1267e80560b" providerId="LiveId" clId="{E6115B8F-8086-439B-9AE9-2F644F8376B6}" dt="2018-10-12T18:04:17.545" v="116" actId="478"/>
          <ac:spMkLst>
            <pc:docMk/>
            <pc:sldMk cId="2390310051" sldId="268"/>
            <ac:spMk id="2" creationId="{9C738E84-27BB-4345-8850-3E525183C1C7}"/>
          </ac:spMkLst>
        </pc:spChg>
        <pc:spChg chg="mod">
          <ac:chgData name="João Batista" userId="a86bb1267e80560b" providerId="LiveId" clId="{E6115B8F-8086-439B-9AE9-2F644F8376B6}" dt="2018-10-12T18:12:11.221" v="144" actId="1076"/>
          <ac:spMkLst>
            <pc:docMk/>
            <pc:sldMk cId="2390310051" sldId="268"/>
            <ac:spMk id="3" creationId="{76982CB0-287E-49D7-B996-5DFEEF8A7311}"/>
          </ac:spMkLst>
        </pc:spChg>
        <pc:spChg chg="add del">
          <ac:chgData name="João Batista" userId="a86bb1267e80560b" providerId="LiveId" clId="{E6115B8F-8086-439B-9AE9-2F644F8376B6}" dt="2018-10-12T18:10:38.843" v="126"/>
          <ac:spMkLst>
            <pc:docMk/>
            <pc:sldMk cId="2390310051" sldId="268"/>
            <ac:spMk id="10" creationId="{867D4867-5BA7-4462-B2F6-A23F4A622AA7}"/>
          </ac:spMkLst>
        </pc:spChg>
        <pc:picChg chg="add mod">
          <ac:chgData name="João Batista" userId="a86bb1267e80560b" providerId="LiveId" clId="{E6115B8F-8086-439B-9AE9-2F644F8376B6}" dt="2018-10-12T18:11:52.879" v="141" actId="1076"/>
          <ac:picMkLst>
            <pc:docMk/>
            <pc:sldMk cId="2390310051" sldId="268"/>
            <ac:picMk id="5" creationId="{88F546CD-AB1B-406B-B81E-E66B3294C418}"/>
          </ac:picMkLst>
        </pc:picChg>
      </pc:sldChg>
      <pc:sldChg chg="delSp modSp add modTransition setBg modNotesTx">
        <pc:chgData name="João Batista" userId="a86bb1267e80560b" providerId="LiveId" clId="{E6115B8F-8086-439B-9AE9-2F644F8376B6}" dt="2018-10-12T18:46:43.995" v="279"/>
        <pc:sldMkLst>
          <pc:docMk/>
          <pc:sldMk cId="2451713366" sldId="269"/>
        </pc:sldMkLst>
        <pc:spChg chg="mod">
          <ac:chgData name="João Batista" userId="a86bb1267e80560b" providerId="LiveId" clId="{E6115B8F-8086-439B-9AE9-2F644F8376B6}" dt="2018-10-12T18:14:33.162" v="146"/>
          <ac:spMkLst>
            <pc:docMk/>
            <pc:sldMk cId="2451713366" sldId="269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44:42.396" v="267" actId="478"/>
          <ac:picMkLst>
            <pc:docMk/>
            <pc:sldMk cId="2451713366" sldId="269"/>
            <ac:picMk id="5" creationId="{88F546CD-AB1B-406B-B81E-E66B3294C418}"/>
          </ac:picMkLst>
        </pc:picChg>
      </pc:sldChg>
      <pc:sldChg chg="delSp modSp add modTransition setBg">
        <pc:chgData name="João Batista" userId="a86bb1267e80560b" providerId="LiveId" clId="{E6115B8F-8086-439B-9AE9-2F644F8376B6}" dt="2018-10-12T18:46:43.995" v="279"/>
        <pc:sldMkLst>
          <pc:docMk/>
          <pc:sldMk cId="3891405236" sldId="270"/>
        </pc:sldMkLst>
        <pc:spChg chg="mod">
          <ac:chgData name="João Batista" userId="a86bb1267e80560b" providerId="LiveId" clId="{E6115B8F-8086-439B-9AE9-2F644F8376B6}" dt="2018-10-12T18:28:37.199" v="238" actId="1076"/>
          <ac:spMkLst>
            <pc:docMk/>
            <pc:sldMk cId="3891405236" sldId="270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16:56.316" v="228" actId="478"/>
          <ac:picMkLst>
            <pc:docMk/>
            <pc:sldMk cId="3891405236" sldId="270"/>
            <ac:picMk id="5" creationId="{88F546CD-AB1B-406B-B81E-E66B3294C418}"/>
          </ac:picMkLst>
        </pc:picChg>
      </pc:sldChg>
      <pc:sldMasterChg chg="modTransition setBg modSldLayout">
        <pc:chgData name="João Batista" userId="a86bb1267e80560b" providerId="LiveId" clId="{E6115B8F-8086-439B-9AE9-2F644F8376B6}" dt="2018-10-12T18:46:43.995" v="279"/>
        <pc:sldMasterMkLst>
          <pc:docMk/>
          <pc:sldMasterMk cId="4198197008" sldId="2147483660"/>
        </pc:sldMasterMkLst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957334604" sldId="2147483661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264296190" sldId="2147483662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730689702" sldId="2147483663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798848131" sldId="2147483664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860655551" sldId="2147483665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072468371" sldId="2147483666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731324598" sldId="2147483667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232647830" sldId="2147483668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524068616" sldId="2147483669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639167172" sldId="2147483670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415702186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08940-DF35-42A8-9B4A-1B2F818377E1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16B3-B018-4F58-8CD4-F4D548861D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57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DESCOBRINDO OS MISTÉRIOS DA MORTE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3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O que é a morte? </a:t>
            </a:r>
            <a:r>
              <a:rPr lang="pt-BR" b="1" dirty="0" smtClean="0"/>
              <a:t>Eclesiastes 12:7</a:t>
            </a:r>
          </a:p>
          <a:p>
            <a:r>
              <a:rPr lang="pt-BR" dirty="0" smtClean="0"/>
              <a:t>e o pó volte à terra, como o era, e o espírito volte a Deus, que o deu.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0882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A que compara Jesus a morte? </a:t>
            </a:r>
            <a:r>
              <a:rPr lang="pt-BR" b="1" dirty="0" smtClean="0"/>
              <a:t>João 11:11,13</a:t>
            </a:r>
          </a:p>
          <a:p>
            <a:r>
              <a:rPr lang="pt-BR" dirty="0" smtClean="0"/>
              <a:t>Isto dizia e depois lhes acrescentou: Nosso amigo Lázaro </a:t>
            </a:r>
            <a:r>
              <a:rPr lang="pt-BR" b="1" dirty="0" smtClean="0"/>
              <a:t>adormeceu</a:t>
            </a:r>
            <a:r>
              <a:rPr lang="pt-BR" dirty="0" smtClean="0"/>
              <a:t>, mas vou para despertá-lo.</a:t>
            </a:r>
          </a:p>
          <a:p>
            <a:r>
              <a:rPr lang="pt-BR" dirty="0" smtClean="0"/>
              <a:t>Jesus, porém, falara com respeito à morte de Lázaro; mas eles supunham que tivesse falado do repouso do sono.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556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Os mortos sabem alguma coisa? </a:t>
            </a:r>
            <a:r>
              <a:rPr lang="pt-BR" b="1" dirty="0" smtClean="0"/>
              <a:t>Eclesiastes 9:5,6</a:t>
            </a:r>
          </a:p>
          <a:p>
            <a:r>
              <a:rPr lang="pt-BR" dirty="0" smtClean="0"/>
              <a:t>Porque os vivos sabem que hão de morrer, </a:t>
            </a:r>
            <a:r>
              <a:rPr lang="pt-BR" b="1" dirty="0" smtClean="0"/>
              <a:t>mas os mortos não sabem coisa nenhuma</a:t>
            </a:r>
            <a:r>
              <a:rPr lang="pt-BR" dirty="0" smtClean="0"/>
              <a:t>, nem tampouco terão eles recompensa, porque a sua memória jaz no esquecimento. Amor, ódio e inveja para eles já pereceram; para sempre não têm eles parte em coisa alguma do que se faz debaixo do sol.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399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O que acontece com a alma? </a:t>
            </a:r>
            <a:r>
              <a:rPr lang="pt-BR" b="1" dirty="0" smtClean="0"/>
              <a:t>Ezequiel 18:4</a:t>
            </a:r>
          </a:p>
          <a:p>
            <a:r>
              <a:rPr lang="pt-BR" dirty="0" smtClean="0"/>
              <a:t> Eis que todas as almas são minhas; como a alma do pai, também a alma do filho é minha; </a:t>
            </a:r>
            <a:r>
              <a:rPr lang="pt-BR" b="1" dirty="0" smtClean="0"/>
              <a:t>a alma que pecar, essa morrerá</a:t>
            </a:r>
            <a:r>
              <a:rPr lang="pt-BR" dirty="0" smtClean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8080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Devemos consultar os mortos? </a:t>
            </a:r>
            <a:r>
              <a:rPr lang="pt-BR" b="1" dirty="0" smtClean="0"/>
              <a:t>Deuteronômio 18:10,11</a:t>
            </a:r>
          </a:p>
          <a:p>
            <a:r>
              <a:rPr lang="pt-BR" dirty="0" smtClean="0"/>
              <a:t>Não se achará entre ti quem faça passar pelo fogo o seu filho ou a sua filha, nem adivinhador, nem prognosticador, nem agoureiro, nem feiticeiro;</a:t>
            </a:r>
          </a:p>
          <a:p>
            <a:r>
              <a:rPr lang="pt-BR" dirty="0" smtClean="0"/>
              <a:t>nem encantador, nem necromante, nem mágico, </a:t>
            </a:r>
            <a:r>
              <a:rPr lang="pt-BR" b="1" dirty="0" smtClean="0"/>
              <a:t>nem quem consulte os mortos</a:t>
            </a:r>
            <a:r>
              <a:rPr lang="pt-BR" dirty="0" smtClean="0"/>
              <a:t>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225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 DEVO FAZER EM RELAÇÃO A MORTE?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731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Consolar-me com a esperança da ressurreição (1Tessalonicenses 4:13-18).</a:t>
            </a:r>
          </a:p>
          <a:p>
            <a:r>
              <a:rPr lang="pt-BR" dirty="0" smtClean="0"/>
              <a:t>2. Crer em Jesus (João 11:25).</a:t>
            </a:r>
          </a:p>
          <a:p>
            <a:r>
              <a:rPr lang="pt-BR" dirty="0" smtClean="0"/>
              <a:t>3. Perseverar até alcançar a imortalidade que Deus nos dará (Romanos 2:7).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627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[ ] Como nas maravilhosas promessas de Deus e creio que confiando em </a:t>
            </a:r>
            <a:r>
              <a:rPr lang="pt-BR" smtClean="0"/>
              <a:t>Cristo, mesmo </a:t>
            </a:r>
            <a:r>
              <a:rPr lang="pt-BR" dirty="0" smtClean="0"/>
              <a:t>que morra, um dia terei a vida eterna.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0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Existem muitas coisas que causam curiosidade a cada um de nós. Entre estas, o mistério sobre a morte é um dos que mais desperta o interesse das pessoas. Ninguém consegue aceitar a morte, porque nós não fomos criados para morrer. A morte é um elemento estranho para nós.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2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Para se saber sobre a morte, precisamos entender a origem da vida. Muitos creem que a vida surgiu como resultado de um processo evolutivo que durou bilhões de anos até surgir o ser humano. Mas esta não é a realidade. Deus criou o ser humano e todas as coisas que existem.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17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ser humano foi criado do pó da terra e recebeu de Deus o fôlego da vida. Assim, como resultado, surgiu o homem. Na morte o homem perde o fôlego de</a:t>
            </a:r>
          </a:p>
          <a:p>
            <a:r>
              <a:rPr lang="pt-BR" dirty="0" smtClean="0"/>
              <a:t>vida e resta apenas o corpo, que volta ao pó da terra. A seguir, vamos compreender este assunto detalhadamente.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296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ORIGEM DA VIDA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760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Como o homem foi criado? </a:t>
            </a:r>
            <a:r>
              <a:rPr lang="pt-BR" b="1" dirty="0" smtClean="0"/>
              <a:t>Gênesis 1:27; 2:7</a:t>
            </a:r>
          </a:p>
          <a:p>
            <a:r>
              <a:rPr lang="pt-BR" b="1" dirty="0" smtClean="0"/>
              <a:t>Criou Deus, pois, o homem à sua imagem</a:t>
            </a:r>
            <a:r>
              <a:rPr lang="pt-BR" dirty="0" smtClean="0"/>
              <a:t>, à imagem de Deus o criou; homem e mulher os criou.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16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Como o homem foi criado? </a:t>
            </a:r>
            <a:r>
              <a:rPr lang="pt-BR" b="1" dirty="0" smtClean="0"/>
              <a:t>Gênesis 1:27; 2:7</a:t>
            </a:r>
          </a:p>
          <a:p>
            <a:r>
              <a:rPr lang="pt-BR" dirty="0" smtClean="0"/>
              <a:t>Então, </a:t>
            </a:r>
            <a:r>
              <a:rPr lang="pt-BR" b="1" dirty="0" smtClean="0"/>
              <a:t>formou o SENHOR Deus ao homem do pó da terra e lhe soprou nas narinas o fôlego de vida</a:t>
            </a:r>
            <a:r>
              <a:rPr lang="pt-BR" dirty="0" smtClean="0"/>
              <a:t>, e o homem passou a ser alma vivente.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8843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Como o homem foi criado? Gênesis 1:27; 2:7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Então, </a:t>
            </a:r>
            <a:r>
              <a:rPr lang="pt-BR" b="0" dirty="0" smtClean="0"/>
              <a:t>formou o SENHOR Deus ao homem do </a:t>
            </a:r>
            <a:r>
              <a:rPr lang="pt-BR" b="1" dirty="0" smtClean="0"/>
              <a:t>pó da terra </a:t>
            </a:r>
            <a:r>
              <a:rPr lang="pt-BR" b="0" dirty="0" smtClean="0"/>
              <a:t>e lhe soprou nas narinas o </a:t>
            </a:r>
            <a:r>
              <a:rPr lang="pt-BR" b="1" dirty="0" smtClean="0"/>
              <a:t>fôlego de vida</a:t>
            </a:r>
            <a:r>
              <a:rPr lang="pt-BR" dirty="0" smtClean="0"/>
              <a:t>, e o homem passou a ser </a:t>
            </a:r>
            <a:r>
              <a:rPr lang="pt-BR" b="1" dirty="0" smtClean="0"/>
              <a:t>alma vivente</a:t>
            </a:r>
            <a:r>
              <a:rPr lang="pt-BR" dirty="0" smtClean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109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MORTE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34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334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167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021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96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9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848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65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468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324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647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068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97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47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25A84"/>
                </a:solidFill>
              </a:rPr>
              <a:t>3. O que é a morte</a:t>
            </a:r>
            <a:r>
              <a:rPr lang="pt-BR" sz="4000" b="1" dirty="0" smtClean="0">
                <a:solidFill>
                  <a:srgbClr val="425A84"/>
                </a:solidFill>
              </a:rPr>
              <a:t>?</a:t>
            </a:r>
            <a:endParaRPr lang="pt-BR" sz="4000" b="1" i="1" dirty="0">
              <a:solidFill>
                <a:srgbClr val="425A84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e o pó volte à terra, como o era, e o espírito volte a Deus, que o deu.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2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821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Eclesiastes 12:7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7054762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25A84"/>
                </a:solidFill>
              </a:rPr>
              <a:t>4. A que compara Jesus a morte</a:t>
            </a:r>
            <a:r>
              <a:rPr lang="pt-BR" sz="4000" b="1" dirty="0" smtClean="0">
                <a:solidFill>
                  <a:srgbClr val="425A84"/>
                </a:solidFill>
              </a:rPr>
              <a:t>?</a:t>
            </a:r>
            <a:endParaRPr lang="pt-BR" sz="4000" b="1" i="1" dirty="0">
              <a:solidFill>
                <a:srgbClr val="425A84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833287"/>
            <a:ext cx="7423433" cy="29680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Isto dizia e depois lhes acrescentou: Nosso amigo Lázaro adormeceu, mas vou para despertá-lo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Jesus, porém, falara com respeito à morte de Lázaro; mas eles supunham que tivesse falado do repouso do sono.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2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626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João 11:11, 13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607C6B1-8492-4D58-849D-E4B3B807B351}"/>
              </a:ext>
            </a:extLst>
          </p:cNvPr>
          <p:cNvSpPr/>
          <p:nvPr/>
        </p:nvSpPr>
        <p:spPr>
          <a:xfrm>
            <a:off x="1759788" y="2675467"/>
            <a:ext cx="1759789" cy="4064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2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25A84"/>
                </a:solidFill>
              </a:rPr>
              <a:t>5. Os mortos sabem alguma coisa</a:t>
            </a:r>
            <a:r>
              <a:rPr lang="pt-BR" sz="4000" b="1" dirty="0" smtClean="0">
                <a:solidFill>
                  <a:srgbClr val="425A84"/>
                </a:solidFill>
              </a:rPr>
              <a:t>?</a:t>
            </a:r>
            <a:endParaRPr lang="pt-BR" sz="4000" b="1" i="1" dirty="0">
              <a:solidFill>
                <a:srgbClr val="425A84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100" y="1536952"/>
            <a:ext cx="72710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Porque os vivos sabem que hão de morrer, mas os mortos não sabem coisa nenhuma, nem tampouco terão eles recompensa, porque a sua memória jaz no esquecimento.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Amor, ódio e inveja para eles já pereceram; para sempre não têm eles parte em coisa alguma do que se faz debaixo do sol.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2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1B941DD-B3AB-4DB0-93FF-8B5BBD60212D}"/>
              </a:ext>
            </a:extLst>
          </p:cNvPr>
          <p:cNvSpPr/>
          <p:nvPr/>
        </p:nvSpPr>
        <p:spPr>
          <a:xfrm>
            <a:off x="249695" y="5515018"/>
            <a:ext cx="3020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Eclesiastes 9:5, 6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607C6B1-8492-4D58-849D-E4B3B807B351}"/>
              </a:ext>
            </a:extLst>
          </p:cNvPr>
          <p:cNvSpPr/>
          <p:nvPr/>
        </p:nvSpPr>
        <p:spPr>
          <a:xfrm>
            <a:off x="586033" y="2285999"/>
            <a:ext cx="5493033" cy="3386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46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25A84"/>
                </a:solidFill>
              </a:rPr>
              <a:t>6. O que acontece com a alma</a:t>
            </a:r>
            <a:r>
              <a:rPr lang="pt-BR" sz="4000" b="1" dirty="0" smtClean="0">
                <a:solidFill>
                  <a:srgbClr val="425A84"/>
                </a:solidFill>
              </a:rPr>
              <a:t>?</a:t>
            </a:r>
            <a:endParaRPr lang="pt-BR" sz="4000" b="1" i="1" dirty="0">
              <a:solidFill>
                <a:srgbClr val="425A84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2252133"/>
            <a:ext cx="7423433" cy="18210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 Eis que todas as almas são minhas; como a alma do pai, também a alma do filho é minha; a alma que pecar, essa morrerá.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2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414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Ezequiel 18:4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74985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25A84"/>
                </a:solidFill>
              </a:rPr>
              <a:t>7. Devemos consultar os mortos</a:t>
            </a:r>
            <a:r>
              <a:rPr lang="pt-BR" sz="4000" b="1" dirty="0" smtClean="0">
                <a:solidFill>
                  <a:srgbClr val="425A84"/>
                </a:solidFill>
              </a:rPr>
              <a:t>?</a:t>
            </a:r>
            <a:endParaRPr lang="pt-BR" sz="4000" b="1" i="1" dirty="0">
              <a:solidFill>
                <a:srgbClr val="425A84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2078226"/>
            <a:ext cx="7423433" cy="21766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Não se achará entre ti quem faça passar pelo fogo o seu filho ou a sua filha, nem adivinhador, nem prognosticador, nem agoureiro, nem feiticeiro;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nem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encantador, nem necromante, nem mágico, nem quem consulte os mortos;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2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1B941DD-B3AB-4DB0-93FF-8B5BBD60212D}"/>
              </a:ext>
            </a:extLst>
          </p:cNvPr>
          <p:cNvSpPr/>
          <p:nvPr/>
        </p:nvSpPr>
        <p:spPr>
          <a:xfrm>
            <a:off x="33866" y="5565817"/>
            <a:ext cx="34454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600" b="1" i="1" dirty="0" smtClean="0"/>
              <a:t>Deuteronômio 18:10,11</a:t>
            </a:r>
            <a:endParaRPr lang="pt-BR" sz="26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607C6B1-8492-4D58-849D-E4B3B807B351}"/>
              </a:ext>
            </a:extLst>
          </p:cNvPr>
          <p:cNvSpPr/>
          <p:nvPr/>
        </p:nvSpPr>
        <p:spPr>
          <a:xfrm>
            <a:off x="503382" y="3813628"/>
            <a:ext cx="4576618" cy="39043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33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71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100" y="2286000"/>
            <a:ext cx="8318500" cy="24722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Consolar-me com a esperança da ressurreição (1Tessalonicenses 4:13-18).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Crer em Jesus (João 11:25).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Perseverar até alcançar a imortalidade que Deus nos dará (Romanos 2:7).</a:t>
            </a:r>
          </a:p>
        </p:txBody>
      </p:sp>
    </p:spTree>
    <p:extLst>
      <p:ext uri="{BB962C8B-B14F-4D97-AF65-F5344CB8AC3E}">
        <p14:creationId xmlns:p14="http://schemas.microsoft.com/office/powerpoint/2010/main" val="1440324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2252133"/>
            <a:ext cx="10896600" cy="233367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MINHA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DECISÃO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  ] Como nas maravilhosas promessas de  Deus  e  creio  que  confiando  em Cristo, mesmo que morra, um dia terei a vida eterna.</a:t>
            </a:r>
          </a:p>
        </p:txBody>
      </p:sp>
    </p:spTree>
    <p:extLst>
      <p:ext uri="{BB962C8B-B14F-4D97-AF65-F5344CB8AC3E}">
        <p14:creationId xmlns:p14="http://schemas.microsoft.com/office/powerpoint/2010/main" val="1232340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995" y="2224508"/>
            <a:ext cx="5871408" cy="23136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Existem muitas coisas que causam curiosidade a cada um de nós.</a:t>
            </a:r>
          </a:p>
        </p:txBody>
      </p:sp>
    </p:spTree>
    <p:extLst>
      <p:ext uri="{BB962C8B-B14F-4D97-AF65-F5344CB8AC3E}">
        <p14:creationId xmlns:p14="http://schemas.microsoft.com/office/powerpoint/2010/main" val="2390310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796" y="2241442"/>
            <a:ext cx="5871408" cy="23136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Para se saber sobre a morte, precisamos entender a origem da vida.</a:t>
            </a:r>
          </a:p>
        </p:txBody>
      </p:sp>
    </p:spTree>
    <p:extLst>
      <p:ext uri="{BB962C8B-B14F-4D97-AF65-F5344CB8AC3E}">
        <p14:creationId xmlns:p14="http://schemas.microsoft.com/office/powerpoint/2010/main" val="2603270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663" y="2353732"/>
            <a:ext cx="5871408" cy="189653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O ser humano foi criado do pó da terra e recebeu de Deus o fôlego da vida.</a:t>
            </a:r>
          </a:p>
        </p:txBody>
      </p:sp>
    </p:spTree>
    <p:extLst>
      <p:ext uri="{BB962C8B-B14F-4D97-AF65-F5344CB8AC3E}">
        <p14:creationId xmlns:p14="http://schemas.microsoft.com/office/powerpoint/2010/main" val="2856285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27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25A84"/>
                </a:solidFill>
              </a:rPr>
              <a:t>1. Como o homem foi criado</a:t>
            </a:r>
            <a:r>
              <a:rPr lang="pt-BR" sz="4000" b="1" dirty="0" smtClean="0">
                <a:solidFill>
                  <a:srgbClr val="425A84"/>
                </a:solidFill>
              </a:rPr>
              <a:t>?</a:t>
            </a:r>
            <a:endParaRPr lang="pt-BR" sz="4000" b="1" i="1" dirty="0">
              <a:solidFill>
                <a:srgbClr val="425A84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Criou Deus, pois, o homem à sua imagem, à imagem de Deus o criou; homem e mulher os criou.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607C6B1-8492-4D58-849D-E4B3B807B351}"/>
              </a:ext>
            </a:extLst>
          </p:cNvPr>
          <p:cNvSpPr/>
          <p:nvPr/>
        </p:nvSpPr>
        <p:spPr>
          <a:xfrm>
            <a:off x="716356" y="2506133"/>
            <a:ext cx="6090844" cy="3556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2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323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Gênesis 1:27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33094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25A84"/>
                </a:solidFill>
              </a:rPr>
              <a:t>1. Como o homem foi criado</a:t>
            </a:r>
            <a:r>
              <a:rPr lang="pt-BR" sz="4000" b="1" dirty="0" smtClean="0">
                <a:solidFill>
                  <a:srgbClr val="425A84"/>
                </a:solidFill>
              </a:rPr>
              <a:t>?</a:t>
            </a:r>
            <a:endParaRPr lang="pt-BR" sz="4000" b="1" i="1" dirty="0">
              <a:solidFill>
                <a:srgbClr val="425A84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Então, formou o SENHOR Deus ao homem do pó da terra e lhe soprou nas narinas o fôlego de vida, e o homem passou a ser alma vivente.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607C6B1-8492-4D58-849D-E4B3B807B351}"/>
              </a:ext>
            </a:extLst>
          </p:cNvPr>
          <p:cNvSpPr/>
          <p:nvPr/>
        </p:nvSpPr>
        <p:spPr>
          <a:xfrm>
            <a:off x="1727200" y="2501458"/>
            <a:ext cx="6028267" cy="4110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2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114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Gênesis 2:7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607C6B1-8492-4D58-849D-E4B3B807B351}"/>
              </a:ext>
            </a:extLst>
          </p:cNvPr>
          <p:cNvSpPr/>
          <p:nvPr/>
        </p:nvSpPr>
        <p:spPr>
          <a:xfrm>
            <a:off x="716355" y="2912533"/>
            <a:ext cx="7276178" cy="35656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43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425A84"/>
                </a:solidFill>
              </a:rPr>
              <a:t>1. Como o homem foi criado</a:t>
            </a:r>
            <a:r>
              <a:rPr lang="pt-BR" sz="4000" b="1" dirty="0" smtClean="0">
                <a:solidFill>
                  <a:srgbClr val="425A84"/>
                </a:solidFill>
              </a:rPr>
              <a:t>?</a:t>
            </a:r>
            <a:endParaRPr lang="pt-BR" sz="4000" b="1" i="1" dirty="0">
              <a:solidFill>
                <a:srgbClr val="425A84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425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114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Gênesis 2:7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976128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17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1081</Words>
  <Application>Microsoft Office PowerPoint</Application>
  <PresentationFormat>Widescreen</PresentationFormat>
  <Paragraphs>83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1. Como o homem foi criado?</vt:lpstr>
      <vt:lpstr>1. Como o homem foi criado?</vt:lpstr>
      <vt:lpstr>1. Como o homem foi criado?</vt:lpstr>
      <vt:lpstr>Apresentação do PowerPoint</vt:lpstr>
      <vt:lpstr>3. O que é a morte?</vt:lpstr>
      <vt:lpstr>4. A que compara Jesus a morte?</vt:lpstr>
      <vt:lpstr>5. Os mortos sabem alguma coisa?</vt:lpstr>
      <vt:lpstr>6. O que acontece com a alma?</vt:lpstr>
      <vt:lpstr>7. Devemos consultar os mortos?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Batista</dc:creator>
  <cp:lastModifiedBy>Patrícia Oliveira de Queiroz Santos</cp:lastModifiedBy>
  <cp:revision>15</cp:revision>
  <dcterms:created xsi:type="dcterms:W3CDTF">2018-10-12T18:09:04Z</dcterms:created>
  <dcterms:modified xsi:type="dcterms:W3CDTF">2018-12-03T17:47:57Z</dcterms:modified>
</cp:coreProperties>
</file>