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68" r:id="rId3"/>
    <p:sldId id="271" r:id="rId4"/>
    <p:sldId id="269" r:id="rId5"/>
    <p:sldId id="270" r:id="rId6"/>
    <p:sldId id="272" r:id="rId7"/>
    <p:sldId id="273" r:id="rId8"/>
    <p:sldId id="274" r:id="rId9"/>
    <p:sldId id="261" r:id="rId10"/>
    <p:sldId id="275" r:id="rId11"/>
    <p:sldId id="276" r:id="rId12"/>
    <p:sldId id="265" r:id="rId13"/>
    <p:sldId id="277" r:id="rId14"/>
    <p:sldId id="278" r:id="rId15"/>
    <p:sldId id="267" r:id="rId16"/>
    <p:sldId id="279" r:id="rId17"/>
    <p:sldId id="280" r:id="rId18"/>
    <p:sldId id="281"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42"/>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15B8F-8086-439B-9AE9-2F644F8376B6}" v="103" dt="2018-10-12T18:48:41.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532" autoAdjust="0"/>
  </p:normalViewPr>
  <p:slideViewPr>
    <p:cSldViewPr snapToGrid="0">
      <p:cViewPr varScale="1">
        <p:scale>
          <a:sx n="79" d="100"/>
          <a:sy n="79"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Batista" userId="a86bb1267e80560b" providerId="LiveId" clId="{E6115B8F-8086-439B-9AE9-2F644F8376B6}"/>
    <pc:docChg chg="undo custSel mod addSld modSld sldOrd modMainMaster">
      <pc:chgData name="João Batista" userId="a86bb1267e80560b" providerId="LiveId" clId="{E6115B8F-8086-439B-9AE9-2F644F8376B6}" dt="2018-10-12T18:49:27.536" v="286" actId="1037"/>
      <pc:docMkLst>
        <pc:docMk/>
      </pc:docMkLst>
      <pc:sldChg chg="modTransition setBg">
        <pc:chgData name="João Batista" userId="a86bb1267e80560b" providerId="LiveId" clId="{E6115B8F-8086-439B-9AE9-2F644F8376B6}" dt="2018-10-12T18:46:43.995" v="279"/>
        <pc:sldMkLst>
          <pc:docMk/>
          <pc:sldMk cId="2802947657" sldId="256"/>
        </pc:sldMkLst>
      </pc:sldChg>
      <pc:sldChg chg="modSp modTransition setBg">
        <pc:chgData name="João Batista" userId="a86bb1267e80560b" providerId="LiveId" clId="{E6115B8F-8086-439B-9AE9-2F644F8376B6}" dt="2018-10-12T18:47:56.098" v="280" actId="207"/>
        <pc:sldMkLst>
          <pc:docMk/>
          <pc:sldMk cId="1633094398" sldId="258"/>
        </pc:sldMkLst>
        <pc:spChg chg="mod">
          <ac:chgData name="João Batista" userId="a86bb1267e80560b" providerId="LiveId" clId="{E6115B8F-8086-439B-9AE9-2F644F8376B6}" dt="2018-10-12T18:47:56.098" v="280" actId="207"/>
          <ac:spMkLst>
            <pc:docMk/>
            <pc:sldMk cId="1633094398" sldId="258"/>
            <ac:spMk id="5" creationId="{09F90E84-33AB-4D75-A15B-5C6F9BC5C8FB}"/>
          </ac:spMkLst>
        </pc:spChg>
      </pc:sldChg>
      <pc:sldChg chg="addSp delSp modSp modTransition setBg">
        <pc:chgData name="João Batista" userId="a86bb1267e80560b" providerId="LiveId" clId="{E6115B8F-8086-439B-9AE9-2F644F8376B6}" dt="2018-10-12T18:48:06.848" v="281" actId="207"/>
        <pc:sldMkLst>
          <pc:docMk/>
          <pc:sldMk cId="2635891954" sldId="259"/>
        </pc:sldMkLst>
        <pc:spChg chg="add del mod">
          <ac:chgData name="João Batista" userId="a86bb1267e80560b" providerId="LiveId" clId="{E6115B8F-8086-439B-9AE9-2F644F8376B6}" dt="2018-10-12T17:27:34.835" v="27" actId="478"/>
          <ac:spMkLst>
            <pc:docMk/>
            <pc:sldMk cId="2635891954" sldId="259"/>
            <ac:spMk id="2" creationId="{BD3EA377-D2BD-4D47-939E-F9895B878EC3}"/>
          </ac:spMkLst>
        </pc:spChg>
        <pc:spChg chg="mod">
          <ac:chgData name="João Batista" userId="a86bb1267e80560b" providerId="LiveId" clId="{E6115B8F-8086-439B-9AE9-2F644F8376B6}" dt="2018-10-12T17:28:39.177" v="30" actId="20577"/>
          <ac:spMkLst>
            <pc:docMk/>
            <pc:sldMk cId="2635891954" sldId="259"/>
            <ac:spMk id="4" creationId="{7F9ED50B-C8C4-40A4-9379-1A0B77D54619}"/>
          </ac:spMkLst>
        </pc:spChg>
        <pc:spChg chg="mod">
          <ac:chgData name="João Batista" userId="a86bb1267e80560b" providerId="LiveId" clId="{E6115B8F-8086-439B-9AE9-2F644F8376B6}" dt="2018-10-12T18:48:06.848" v="281" actId="207"/>
          <ac:spMkLst>
            <pc:docMk/>
            <pc:sldMk cId="2635891954" sldId="259"/>
            <ac:spMk id="5" creationId="{09F90E84-33AB-4D75-A15B-5C6F9BC5C8FB}"/>
          </ac:spMkLst>
        </pc:spChg>
        <pc:spChg chg="mod">
          <ac:chgData name="João Batista" userId="a86bb1267e80560b" providerId="LiveId" clId="{E6115B8F-8086-439B-9AE9-2F644F8376B6}" dt="2018-10-12T17:27:57.998" v="28" actId="14100"/>
          <ac:spMkLst>
            <pc:docMk/>
            <pc:sldMk cId="2635891954" sldId="259"/>
            <ac:spMk id="6" creationId="{7607C6B1-8492-4D58-849D-E4B3B807B351}"/>
          </ac:spMkLst>
        </pc:spChg>
      </pc:sldChg>
      <pc:sldChg chg="modSp modTransition setBg">
        <pc:chgData name="João Batista" userId="a86bb1267e80560b" providerId="LiveId" clId="{E6115B8F-8086-439B-9AE9-2F644F8376B6}" dt="2018-10-12T18:48:19.869" v="282" actId="207"/>
        <pc:sldMkLst>
          <pc:docMk/>
          <pc:sldMk cId="3317949727" sldId="260"/>
        </pc:sldMkLst>
        <pc:spChg chg="mod">
          <ac:chgData name="João Batista" userId="a86bb1267e80560b" providerId="LiveId" clId="{E6115B8F-8086-439B-9AE9-2F644F8376B6}" dt="2018-10-12T17:25:50.539" v="11" actId="114"/>
          <ac:spMkLst>
            <pc:docMk/>
            <pc:sldMk cId="3317949727" sldId="260"/>
            <ac:spMk id="4" creationId="{7F9ED50B-C8C4-40A4-9379-1A0B77D54619}"/>
          </ac:spMkLst>
        </pc:spChg>
        <pc:spChg chg="mod">
          <ac:chgData name="João Batista" userId="a86bb1267e80560b" providerId="LiveId" clId="{E6115B8F-8086-439B-9AE9-2F644F8376B6}" dt="2018-10-12T18:48:19.869" v="282" actId="207"/>
          <ac:spMkLst>
            <pc:docMk/>
            <pc:sldMk cId="3317949727" sldId="260"/>
            <ac:spMk id="5" creationId="{09F90E84-33AB-4D75-A15B-5C6F9BC5C8FB}"/>
          </ac:spMkLst>
        </pc:spChg>
        <pc:spChg chg="mod">
          <ac:chgData name="João Batista" userId="a86bb1267e80560b" providerId="LiveId" clId="{E6115B8F-8086-439B-9AE9-2F644F8376B6}" dt="2018-10-12T17:29:24.757" v="37" actId="1076"/>
          <ac:spMkLst>
            <pc:docMk/>
            <pc:sldMk cId="3317949727" sldId="260"/>
            <ac:spMk id="6" creationId="{7607C6B1-8492-4D58-849D-E4B3B807B351}"/>
          </ac:spMkLst>
        </pc:spChg>
        <pc:spChg chg="mod">
          <ac:chgData name="João Batista" userId="a86bb1267e80560b" providerId="LiveId" clId="{E6115B8F-8086-439B-9AE9-2F644F8376B6}" dt="2018-10-12T17:29:24.757" v="37" actId="1076"/>
          <ac:spMkLst>
            <pc:docMk/>
            <pc:sldMk cId="3317949727" sldId="260"/>
            <ac:spMk id="7" creationId="{19473959-C22F-49CD-B264-88612CA13C9D}"/>
          </ac:spMkLst>
        </pc:spChg>
        <pc:spChg chg="mod">
          <ac:chgData name="João Batista" userId="a86bb1267e80560b" providerId="LiveId" clId="{E6115B8F-8086-439B-9AE9-2F644F8376B6}" dt="2018-10-12T17:29:24.757" v="37" actId="1076"/>
          <ac:spMkLst>
            <pc:docMk/>
            <pc:sldMk cId="3317949727" sldId="260"/>
            <ac:spMk id="8" creationId="{F321BDD4-A296-4AAA-AB93-F3282035E8A7}"/>
          </ac:spMkLst>
        </pc:spChg>
        <pc:spChg chg="mod">
          <ac:chgData name="João Batista" userId="a86bb1267e80560b" providerId="LiveId" clId="{E6115B8F-8086-439B-9AE9-2F644F8376B6}" dt="2018-10-12T17:29:24.757" v="37" actId="1076"/>
          <ac:spMkLst>
            <pc:docMk/>
            <pc:sldMk cId="3317949727" sldId="260"/>
            <ac:spMk id="9" creationId="{F5E0043F-1113-4B5C-A1AB-F9D7B4D13447}"/>
          </ac:spMkLst>
        </pc:spChg>
      </pc:sldChg>
      <pc:sldChg chg="modTransition setBg">
        <pc:chgData name="João Batista" userId="a86bb1267e80560b" providerId="LiveId" clId="{E6115B8F-8086-439B-9AE9-2F644F8376B6}" dt="2018-10-12T18:46:43.995" v="279"/>
        <pc:sldMkLst>
          <pc:docMk/>
          <pc:sldMk cId="401227080" sldId="261"/>
        </pc:sldMkLst>
      </pc:sldChg>
      <pc:sldChg chg="modTransition setBg">
        <pc:chgData name="João Batista" userId="a86bb1267e80560b" providerId="LiveId" clId="{E6115B8F-8086-439B-9AE9-2F644F8376B6}" dt="2018-10-12T18:46:43.995" v="279"/>
        <pc:sldMkLst>
          <pc:docMk/>
          <pc:sldMk cId="621917831" sldId="262"/>
        </pc:sldMkLst>
      </pc:sldChg>
      <pc:sldChg chg="delSp modSp modTransition setBg delAnim">
        <pc:chgData name="João Batista" userId="a86bb1267e80560b" providerId="LiveId" clId="{E6115B8F-8086-439B-9AE9-2F644F8376B6}" dt="2018-10-12T18:48:30.233" v="283" actId="207"/>
        <pc:sldMkLst>
          <pc:docMk/>
          <pc:sldMk cId="619279262" sldId="263"/>
        </pc:sldMkLst>
        <pc:spChg chg="mod">
          <ac:chgData name="João Batista" userId="a86bb1267e80560b" providerId="LiveId" clId="{E6115B8F-8086-439B-9AE9-2F644F8376B6}" dt="2018-10-12T18:48:30.233" v="283" actId="207"/>
          <ac:spMkLst>
            <pc:docMk/>
            <pc:sldMk cId="619279262" sldId="263"/>
            <ac:spMk id="5" creationId="{09F90E84-33AB-4D75-A15B-5C6F9BC5C8FB}"/>
          </ac:spMkLst>
        </pc:spChg>
        <pc:spChg chg="del mod">
          <ac:chgData name="João Batista" userId="a86bb1267e80560b" providerId="LiveId" clId="{E6115B8F-8086-439B-9AE9-2F644F8376B6}" dt="2018-10-12T17:32:51.115" v="53" actId="478"/>
          <ac:spMkLst>
            <pc:docMk/>
            <pc:sldMk cId="619279262" sldId="263"/>
            <ac:spMk id="6" creationId="{7607C6B1-8492-4D58-849D-E4B3B807B351}"/>
          </ac:spMkLst>
        </pc:spChg>
        <pc:spChg chg="del mod">
          <ac:chgData name="João Batista" userId="a86bb1267e80560b" providerId="LiveId" clId="{E6115B8F-8086-439B-9AE9-2F644F8376B6}" dt="2018-10-12T17:32:51.115" v="53" actId="478"/>
          <ac:spMkLst>
            <pc:docMk/>
            <pc:sldMk cId="619279262" sldId="263"/>
            <ac:spMk id="7" creationId="{19473959-C22F-49CD-B264-88612CA13C9D}"/>
          </ac:spMkLst>
        </pc:spChg>
        <pc:spChg chg="mod">
          <ac:chgData name="João Batista" userId="a86bb1267e80560b" providerId="LiveId" clId="{E6115B8F-8086-439B-9AE9-2F644F8376B6}" dt="2018-10-12T17:33:25.795" v="59" actId="1037"/>
          <ac:spMkLst>
            <pc:docMk/>
            <pc:sldMk cId="619279262" sldId="263"/>
            <ac:spMk id="8" creationId="{F321BDD4-A296-4AAA-AB93-F3282035E8A7}"/>
          </ac:spMkLst>
        </pc:spChg>
        <pc:spChg chg="del mod">
          <ac:chgData name="João Batista" userId="a86bb1267e80560b" providerId="LiveId" clId="{E6115B8F-8086-439B-9AE9-2F644F8376B6}" dt="2018-10-12T17:32:51.115" v="53" actId="478"/>
          <ac:spMkLst>
            <pc:docMk/>
            <pc:sldMk cId="619279262" sldId="263"/>
            <ac:spMk id="9" creationId="{F5E0043F-1113-4B5C-A1AB-F9D7B4D13447}"/>
          </ac:spMkLst>
        </pc:spChg>
      </pc:sldChg>
      <pc:sldChg chg="modSp add modTransition setBg modAnim">
        <pc:chgData name="João Batista" userId="a86bb1267e80560b" providerId="LiveId" clId="{E6115B8F-8086-439B-9AE9-2F644F8376B6}" dt="2018-10-12T18:49:27.536" v="286" actId="1037"/>
        <pc:sldMkLst>
          <pc:docMk/>
          <pc:sldMk cId="1956925599" sldId="264"/>
        </pc:sldMkLst>
        <pc:spChg chg="mod">
          <ac:chgData name="João Batista" userId="a86bb1267e80560b" providerId="LiveId" clId="{E6115B8F-8086-439B-9AE9-2F644F8376B6}" dt="2018-10-12T17:45:06.644" v="66" actId="20577"/>
          <ac:spMkLst>
            <pc:docMk/>
            <pc:sldMk cId="1956925599" sldId="264"/>
            <ac:spMk id="4" creationId="{7F9ED50B-C8C4-40A4-9379-1A0B77D54619}"/>
          </ac:spMkLst>
        </pc:spChg>
        <pc:spChg chg="mod">
          <ac:chgData name="João Batista" userId="a86bb1267e80560b" providerId="LiveId" clId="{E6115B8F-8086-439B-9AE9-2F644F8376B6}" dt="2018-10-12T18:48:41.821" v="284" actId="207"/>
          <ac:spMkLst>
            <pc:docMk/>
            <pc:sldMk cId="1956925599" sldId="264"/>
            <ac:spMk id="5" creationId="{09F90E84-33AB-4D75-A15B-5C6F9BC5C8FB}"/>
          </ac:spMkLst>
        </pc:spChg>
        <pc:spChg chg="mod">
          <ac:chgData name="João Batista" userId="a86bb1267e80560b" providerId="LiveId" clId="{E6115B8F-8086-439B-9AE9-2F644F8376B6}" dt="2018-10-12T18:49:27.536" v="286" actId="1037"/>
          <ac:spMkLst>
            <pc:docMk/>
            <pc:sldMk cId="1956925599" sldId="264"/>
            <ac:spMk id="8" creationId="{F321BDD4-A296-4AAA-AB93-F3282035E8A7}"/>
          </ac:spMkLst>
        </pc:spChg>
      </pc:sldChg>
      <pc:sldChg chg="delSp add modTransition setBg">
        <pc:chgData name="João Batista" userId="a86bb1267e80560b" providerId="LiveId" clId="{E6115B8F-8086-439B-9AE9-2F644F8376B6}" dt="2018-10-12T18:46:43.995" v="279"/>
        <pc:sldMkLst>
          <pc:docMk/>
          <pc:sldMk cId="3235871097" sldId="265"/>
        </pc:sldMkLst>
        <pc:spChg chg="del">
          <ac:chgData name="João Batista" userId="a86bb1267e80560b" providerId="LiveId" clId="{E6115B8F-8086-439B-9AE9-2F644F8376B6}" dt="2018-10-12T17:53:00.702" v="76" actId="478"/>
          <ac:spMkLst>
            <pc:docMk/>
            <pc:sldMk cId="3235871097" sldId="265"/>
            <ac:spMk id="2" creationId="{52047200-2EF3-44F3-8BBB-875F3B0C0476}"/>
          </ac:spMkLst>
        </pc:spChg>
        <pc:spChg chg="del">
          <ac:chgData name="João Batista" userId="a86bb1267e80560b" providerId="LiveId" clId="{E6115B8F-8086-439B-9AE9-2F644F8376B6}" dt="2018-10-12T17:53:00.702" v="76" actId="478"/>
          <ac:spMkLst>
            <pc:docMk/>
            <pc:sldMk cId="3235871097" sldId="265"/>
            <ac:spMk id="3" creationId="{73AC9458-38C6-44F8-BE2C-48675D8D1C40}"/>
          </ac:spMkLst>
        </pc:spChg>
      </pc:sldChg>
      <pc:sldChg chg="addSp delSp modSp add ord modTransition setBg delAnim modAnim">
        <pc:chgData name="João Batista" userId="a86bb1267e80560b" providerId="LiveId" clId="{E6115B8F-8086-439B-9AE9-2F644F8376B6}" dt="2018-10-12T18:46:43.995" v="279"/>
        <pc:sldMkLst>
          <pc:docMk/>
          <pc:sldMk cId="1232340773" sldId="266"/>
        </pc:sldMkLst>
        <pc:spChg chg="add del mod">
          <ac:chgData name="João Batista" userId="a86bb1267e80560b" providerId="LiveId" clId="{E6115B8F-8086-439B-9AE9-2F644F8376B6}" dt="2018-10-12T17:55:42.279" v="84" actId="478"/>
          <ac:spMkLst>
            <pc:docMk/>
            <pc:sldMk cId="1232340773" sldId="266"/>
            <ac:spMk id="3" creationId="{BB745172-D14F-400F-B7C3-69D80CF07807}"/>
          </ac:spMkLst>
        </pc:spChg>
        <pc:spChg chg="del">
          <ac:chgData name="João Batista" userId="a86bb1267e80560b" providerId="LiveId" clId="{E6115B8F-8086-439B-9AE9-2F644F8376B6}" dt="2018-10-12T17:55:36.731" v="83" actId="478"/>
          <ac:spMkLst>
            <pc:docMk/>
            <pc:sldMk cId="1232340773" sldId="266"/>
            <ac:spMk id="4" creationId="{7F9ED50B-C8C4-40A4-9379-1A0B77D54619}"/>
          </ac:spMkLst>
        </pc:spChg>
        <pc:spChg chg="mod">
          <ac:chgData name="João Batista" userId="a86bb1267e80560b" providerId="LiveId" clId="{E6115B8F-8086-439B-9AE9-2F644F8376B6}" dt="2018-10-12T18:31:55.929" v="240" actId="207"/>
          <ac:spMkLst>
            <pc:docMk/>
            <pc:sldMk cId="1232340773" sldId="266"/>
            <ac:spMk id="5" creationId="{09F90E84-33AB-4D75-A15B-5C6F9BC5C8FB}"/>
          </ac:spMkLst>
        </pc:spChg>
        <pc:spChg chg="del">
          <ac:chgData name="João Batista" userId="a86bb1267e80560b" providerId="LiveId" clId="{E6115B8F-8086-439B-9AE9-2F644F8376B6}" dt="2018-10-12T17:55:45.816" v="85" actId="478"/>
          <ac:spMkLst>
            <pc:docMk/>
            <pc:sldMk cId="1232340773" sldId="266"/>
            <ac:spMk id="8" creationId="{F321BDD4-A296-4AAA-AB93-F3282035E8A7}"/>
          </ac:spMkLst>
        </pc:spChg>
      </pc:sldChg>
      <pc:sldChg chg="modSp add ord modTransition setBg modAnim">
        <pc:chgData name="João Batista" userId="a86bb1267e80560b" providerId="LiveId" clId="{E6115B8F-8086-439B-9AE9-2F644F8376B6}" dt="2018-10-12T18:46:43.995" v="279"/>
        <pc:sldMkLst>
          <pc:docMk/>
          <pc:sldMk cId="1440324335" sldId="267"/>
        </pc:sldMkLst>
        <pc:spChg chg="mod">
          <ac:chgData name="João Batista" userId="a86bb1267e80560b" providerId="LiveId" clId="{E6115B8F-8086-439B-9AE9-2F644F8376B6}" dt="2018-10-12T18:38:39.988" v="262" actId="255"/>
          <ac:spMkLst>
            <pc:docMk/>
            <pc:sldMk cId="1440324335" sldId="267"/>
            <ac:spMk id="5" creationId="{09F90E84-33AB-4D75-A15B-5C6F9BC5C8FB}"/>
          </ac:spMkLst>
        </pc:spChg>
      </pc:sldChg>
      <pc:sldChg chg="addSp delSp modSp add mod modTransition setBg delDesignElem">
        <pc:chgData name="João Batista" userId="a86bb1267e80560b" providerId="LiveId" clId="{E6115B8F-8086-439B-9AE9-2F644F8376B6}" dt="2018-10-12T18:46:43.995" v="279"/>
        <pc:sldMkLst>
          <pc:docMk/>
          <pc:sldMk cId="2390310051" sldId="268"/>
        </pc:sldMkLst>
        <pc:spChg chg="del">
          <ac:chgData name="João Batista" userId="a86bb1267e80560b" providerId="LiveId" clId="{E6115B8F-8086-439B-9AE9-2F644F8376B6}" dt="2018-10-12T18:04:17.545" v="116" actId="478"/>
          <ac:spMkLst>
            <pc:docMk/>
            <pc:sldMk cId="2390310051" sldId="268"/>
            <ac:spMk id="2" creationId="{9C738E84-27BB-4345-8850-3E525183C1C7}"/>
          </ac:spMkLst>
        </pc:spChg>
        <pc:spChg chg="mod">
          <ac:chgData name="João Batista" userId="a86bb1267e80560b" providerId="LiveId" clId="{E6115B8F-8086-439B-9AE9-2F644F8376B6}" dt="2018-10-12T18:12:11.221" v="144" actId="1076"/>
          <ac:spMkLst>
            <pc:docMk/>
            <pc:sldMk cId="2390310051" sldId="268"/>
            <ac:spMk id="3" creationId="{76982CB0-287E-49D7-B996-5DFEEF8A7311}"/>
          </ac:spMkLst>
        </pc:spChg>
        <pc:spChg chg="add del">
          <ac:chgData name="João Batista" userId="a86bb1267e80560b" providerId="LiveId" clId="{E6115B8F-8086-439B-9AE9-2F644F8376B6}" dt="2018-10-12T18:10:38.843" v="126"/>
          <ac:spMkLst>
            <pc:docMk/>
            <pc:sldMk cId="2390310051" sldId="268"/>
            <ac:spMk id="10" creationId="{867D4867-5BA7-4462-B2F6-A23F4A622AA7}"/>
          </ac:spMkLst>
        </pc:spChg>
        <pc:picChg chg="add mod">
          <ac:chgData name="João Batista" userId="a86bb1267e80560b" providerId="LiveId" clId="{E6115B8F-8086-439B-9AE9-2F644F8376B6}" dt="2018-10-12T18:11:52.879" v="141" actId="1076"/>
          <ac:picMkLst>
            <pc:docMk/>
            <pc:sldMk cId="2390310051" sldId="268"/>
            <ac:picMk id="5" creationId="{88F546CD-AB1B-406B-B81E-E66B3294C418}"/>
          </ac:picMkLst>
        </pc:picChg>
      </pc:sldChg>
      <pc:sldChg chg="delSp modSp add modTransition setBg modNotesTx">
        <pc:chgData name="João Batista" userId="a86bb1267e80560b" providerId="LiveId" clId="{E6115B8F-8086-439B-9AE9-2F644F8376B6}" dt="2018-10-12T18:46:43.995" v="279"/>
        <pc:sldMkLst>
          <pc:docMk/>
          <pc:sldMk cId="2451713366" sldId="269"/>
        </pc:sldMkLst>
        <pc:spChg chg="mod">
          <ac:chgData name="João Batista" userId="a86bb1267e80560b" providerId="LiveId" clId="{E6115B8F-8086-439B-9AE9-2F644F8376B6}" dt="2018-10-12T18:14:33.162" v="146"/>
          <ac:spMkLst>
            <pc:docMk/>
            <pc:sldMk cId="2451713366" sldId="269"/>
            <ac:spMk id="3" creationId="{76982CB0-287E-49D7-B996-5DFEEF8A7311}"/>
          </ac:spMkLst>
        </pc:spChg>
        <pc:picChg chg="del">
          <ac:chgData name="João Batista" userId="a86bb1267e80560b" providerId="LiveId" clId="{E6115B8F-8086-439B-9AE9-2F644F8376B6}" dt="2018-10-12T18:44:42.396" v="267" actId="478"/>
          <ac:picMkLst>
            <pc:docMk/>
            <pc:sldMk cId="2451713366" sldId="269"/>
            <ac:picMk id="5" creationId="{88F546CD-AB1B-406B-B81E-E66B3294C418}"/>
          </ac:picMkLst>
        </pc:picChg>
      </pc:sldChg>
      <pc:sldChg chg="delSp modSp add modTransition setBg">
        <pc:chgData name="João Batista" userId="a86bb1267e80560b" providerId="LiveId" clId="{E6115B8F-8086-439B-9AE9-2F644F8376B6}" dt="2018-10-12T18:46:43.995" v="279"/>
        <pc:sldMkLst>
          <pc:docMk/>
          <pc:sldMk cId="3891405236" sldId="270"/>
        </pc:sldMkLst>
        <pc:spChg chg="mod">
          <ac:chgData name="João Batista" userId="a86bb1267e80560b" providerId="LiveId" clId="{E6115B8F-8086-439B-9AE9-2F644F8376B6}" dt="2018-10-12T18:28:37.199" v="238" actId="1076"/>
          <ac:spMkLst>
            <pc:docMk/>
            <pc:sldMk cId="3891405236" sldId="270"/>
            <ac:spMk id="3" creationId="{76982CB0-287E-49D7-B996-5DFEEF8A7311}"/>
          </ac:spMkLst>
        </pc:spChg>
        <pc:picChg chg="del">
          <ac:chgData name="João Batista" userId="a86bb1267e80560b" providerId="LiveId" clId="{E6115B8F-8086-439B-9AE9-2F644F8376B6}" dt="2018-10-12T18:16:56.316" v="228" actId="478"/>
          <ac:picMkLst>
            <pc:docMk/>
            <pc:sldMk cId="3891405236" sldId="270"/>
            <ac:picMk id="5" creationId="{88F546CD-AB1B-406B-B81E-E66B3294C418}"/>
          </ac:picMkLst>
        </pc:picChg>
      </pc:sldChg>
      <pc:sldMasterChg chg="modTransition setBg modSldLayout">
        <pc:chgData name="João Batista" userId="a86bb1267e80560b" providerId="LiveId" clId="{E6115B8F-8086-439B-9AE9-2F644F8376B6}" dt="2018-10-12T18:46:43.995" v="279"/>
        <pc:sldMasterMkLst>
          <pc:docMk/>
          <pc:sldMasterMk cId="4198197008" sldId="2147483660"/>
        </pc:sldMasterMkLst>
        <pc:sldLayoutChg chg="modTransition setBg">
          <pc:chgData name="João Batista" userId="a86bb1267e80560b" providerId="LiveId" clId="{E6115B8F-8086-439B-9AE9-2F644F8376B6}" dt="2018-10-12T18:46:43.995" v="279"/>
          <pc:sldLayoutMkLst>
            <pc:docMk/>
            <pc:sldMasterMk cId="4198197008" sldId="2147483660"/>
            <pc:sldLayoutMk cId="1957334604" sldId="2147483661"/>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264296190" sldId="2147483662"/>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730689702" sldId="2147483663"/>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798848131" sldId="2147483664"/>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860655551" sldId="2147483665"/>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072468371" sldId="2147483666"/>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731324598" sldId="2147483667"/>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232647830" sldId="2147483668"/>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524068616" sldId="2147483669"/>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639167172" sldId="2147483670"/>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4157021865"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08940-DF35-42A8-9B4A-1B2F818377E1}" type="datetimeFigureOut">
              <a:rPr lang="pt-BR" smtClean="0"/>
              <a:t>03/12/2018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816B3-B018-4F58-8CD4-F4D548861DAD}" type="slidenum">
              <a:rPr lang="pt-BR" smtClean="0"/>
              <a:t>‹nº›</a:t>
            </a:fld>
            <a:endParaRPr lang="pt-BR"/>
          </a:p>
        </p:txBody>
      </p:sp>
    </p:spTree>
    <p:extLst>
      <p:ext uri="{BB962C8B-B14F-4D97-AF65-F5344CB8AC3E}">
        <p14:creationId xmlns:p14="http://schemas.microsoft.com/office/powerpoint/2010/main" val="276257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INÍCIO DA ETERNIDADE</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a:t>
            </a:fld>
            <a:endParaRPr lang="pt-BR"/>
          </a:p>
        </p:txBody>
      </p:sp>
    </p:spTree>
    <p:extLst>
      <p:ext uri="{BB962C8B-B14F-4D97-AF65-F5344CB8AC3E}">
        <p14:creationId xmlns:p14="http://schemas.microsoft.com/office/powerpoint/2010/main" val="3322810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4. Que Sinais predisse Jesus? </a:t>
            </a:r>
            <a:r>
              <a:rPr lang="pt-BR" b="1" dirty="0" smtClean="0"/>
              <a:t>Mateus 24:6-7</a:t>
            </a:r>
          </a:p>
          <a:p>
            <a:r>
              <a:rPr lang="pt-BR" dirty="0" smtClean="0"/>
              <a:t>E, certamente, ouvireis falar de </a:t>
            </a:r>
            <a:r>
              <a:rPr lang="pt-BR" b="1" dirty="0" smtClean="0"/>
              <a:t>guerras e rumores de guerras</a:t>
            </a:r>
            <a:r>
              <a:rPr lang="pt-BR" dirty="0" smtClean="0"/>
              <a:t>; vede, não vos assusteis, porque é necessário assim acontecer, mas ainda não é o fim.</a:t>
            </a:r>
          </a:p>
          <a:p>
            <a:r>
              <a:rPr lang="pt-BR" dirty="0" smtClean="0"/>
              <a:t>Porquanto se levantará </a:t>
            </a:r>
            <a:r>
              <a:rPr lang="pt-BR" b="1" dirty="0" smtClean="0"/>
              <a:t>nação contra nação, reino contra reino, e haverá fomes e terremotos</a:t>
            </a:r>
            <a:r>
              <a:rPr lang="pt-BR" dirty="0" smtClean="0"/>
              <a:t> em vários lugares;</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10</a:t>
            </a:fld>
            <a:endParaRPr lang="pt-BR"/>
          </a:p>
        </p:txBody>
      </p:sp>
    </p:spTree>
    <p:extLst>
      <p:ext uri="{BB962C8B-B14F-4D97-AF65-F5344CB8AC3E}">
        <p14:creationId xmlns:p14="http://schemas.microsoft.com/office/powerpoint/2010/main" val="356568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Qual será a condição moral da humanidade? </a:t>
            </a:r>
            <a:r>
              <a:rPr lang="pt-BR" b="1" dirty="0" smtClean="0"/>
              <a:t>2Timóteo 3:1-5</a:t>
            </a:r>
          </a:p>
          <a:p>
            <a:r>
              <a:rPr lang="pt-BR" dirty="0" smtClean="0"/>
              <a:t>Sabe, porém, isto: nos últimos dias, sobrevirão tempos difíceis, </a:t>
            </a:r>
            <a:r>
              <a:rPr lang="pt-BR" b="1" dirty="0" smtClean="0"/>
              <a:t>pois os homens serão egoístas, avarentos, jactanciosos, arrogantes, blasfemadores, desobedientes aos pais, ingratos, irreverentes, desafeiçoados, implacáveis, caluniadores, sem domínio de si, cruéis, inimigos do bem, traidores, atrevidos, enfatuados, mais amigos dos prazeres que amigos de Deus, tendo forma de piedade, negando-lhe, entretanto, o poder</a:t>
            </a:r>
            <a:r>
              <a:rPr lang="pt-BR" dirty="0" smtClean="0"/>
              <a:t>. Foge também destes.</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11</a:t>
            </a:fld>
            <a:endParaRPr lang="pt-BR"/>
          </a:p>
        </p:txBody>
      </p:sp>
    </p:spTree>
    <p:extLst>
      <p:ext uri="{BB962C8B-B14F-4D97-AF65-F5344CB8AC3E}">
        <p14:creationId xmlns:p14="http://schemas.microsoft.com/office/powerpoint/2010/main" val="1196694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COMO JESUS VOLTARÁ?</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12</a:t>
            </a:fld>
            <a:endParaRPr lang="pt-BR"/>
          </a:p>
        </p:txBody>
      </p:sp>
    </p:spTree>
    <p:extLst>
      <p:ext uri="{BB962C8B-B14F-4D97-AF65-F5344CB8AC3E}">
        <p14:creationId xmlns:p14="http://schemas.microsoft.com/office/powerpoint/2010/main" val="33492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De que forma Jesus voltará? </a:t>
            </a:r>
            <a:r>
              <a:rPr lang="pt-BR" b="1" dirty="0" smtClean="0"/>
              <a:t>Mateus 24:30</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1"/>
                </a:solidFill>
                <a:latin typeface="+mn-lt"/>
                <a:ea typeface="+mn-ea"/>
                <a:cs typeface="+mn-cs"/>
              </a:rPr>
              <a:t>Então, aparecerá no céu o sinal do Filho do Homem; todos os povos da terra se lamentarão e </a:t>
            </a:r>
            <a:r>
              <a:rPr lang="pt-BR" sz="800" b="1" kern="1200" dirty="0" smtClean="0">
                <a:solidFill>
                  <a:schemeClr val="bg1"/>
                </a:solidFill>
                <a:latin typeface="+mn-lt"/>
                <a:ea typeface="+mn-ea"/>
                <a:cs typeface="+mn-cs"/>
              </a:rPr>
              <a:t>verão o Filho do Homem vindo sobre as nuvens do céu, com poder e muita glória</a:t>
            </a:r>
            <a:r>
              <a:rPr lang="pt-BR" sz="800" kern="1200" dirty="0" smtClean="0">
                <a:solidFill>
                  <a:schemeClr val="bg1"/>
                </a:solidFill>
                <a:latin typeface="+mn-lt"/>
                <a:ea typeface="+mn-ea"/>
                <a:cs typeface="+mn-cs"/>
              </a:rPr>
              <a:t>.</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13</a:t>
            </a:fld>
            <a:endParaRPr lang="pt-BR"/>
          </a:p>
        </p:txBody>
      </p:sp>
    </p:spTree>
    <p:extLst>
      <p:ext uri="{BB962C8B-B14F-4D97-AF65-F5344CB8AC3E}">
        <p14:creationId xmlns:p14="http://schemas.microsoft.com/office/powerpoint/2010/main" val="24043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Quantos verão a gloriosa volta de Jesus? </a:t>
            </a:r>
            <a:r>
              <a:rPr lang="pt-BR" b="1" dirty="0" smtClean="0"/>
              <a:t>Apocalipse 1:7</a:t>
            </a:r>
          </a:p>
          <a:p>
            <a:r>
              <a:rPr lang="pt-BR" dirty="0" smtClean="0"/>
              <a:t>Eis que vem com as nuvens, </a:t>
            </a:r>
            <a:r>
              <a:rPr lang="pt-BR" b="1" dirty="0" smtClean="0"/>
              <a:t>e todo olho o verá</a:t>
            </a:r>
            <a:r>
              <a:rPr lang="pt-BR" dirty="0" smtClean="0"/>
              <a:t>, até quantos o traspassaram. E todas as tribos da terra se lamentarão sobre ele. Certamente. Amém!</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14</a:t>
            </a:fld>
            <a:endParaRPr lang="pt-BR"/>
          </a:p>
        </p:txBody>
      </p:sp>
    </p:spTree>
    <p:extLst>
      <p:ext uri="{BB962C8B-B14F-4D97-AF65-F5344CB8AC3E}">
        <p14:creationId xmlns:p14="http://schemas.microsoft.com/office/powerpoint/2010/main" val="427832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PARA QUE JESUS VOLTARÁ?</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15</a:t>
            </a:fld>
            <a:endParaRPr lang="pt-BR"/>
          </a:p>
        </p:txBody>
      </p:sp>
    </p:spTree>
    <p:extLst>
      <p:ext uri="{BB962C8B-B14F-4D97-AF65-F5344CB8AC3E}">
        <p14:creationId xmlns:p14="http://schemas.microsoft.com/office/powerpoint/2010/main" val="363887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8. Qual o objetivo da volta de Jesus? </a:t>
            </a:r>
            <a:r>
              <a:rPr lang="pt-BR" b="1" dirty="0" smtClean="0"/>
              <a:t>Mateus 16:27</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1"/>
                </a:solidFill>
                <a:latin typeface="+mn-lt"/>
                <a:ea typeface="+mn-ea"/>
                <a:cs typeface="+mn-cs"/>
              </a:rPr>
              <a:t>Porque o Filho do Homem há de vir na glória de seu Pai, com os seus anjos, e, então, </a:t>
            </a:r>
            <a:r>
              <a:rPr lang="pt-BR" sz="800" b="1" kern="1200" dirty="0" smtClean="0">
                <a:solidFill>
                  <a:schemeClr val="bg1"/>
                </a:solidFill>
                <a:latin typeface="+mn-lt"/>
                <a:ea typeface="+mn-ea"/>
                <a:cs typeface="+mn-cs"/>
              </a:rPr>
              <a:t>retribuirá a cada um conforme as suas obras</a:t>
            </a:r>
            <a:r>
              <a:rPr lang="pt-BR" sz="800" kern="1200" dirty="0" smtClean="0">
                <a:solidFill>
                  <a:schemeClr val="bg1"/>
                </a:solidFill>
                <a:latin typeface="+mn-lt"/>
                <a:ea typeface="+mn-ea"/>
                <a:cs typeface="+mn-cs"/>
              </a:rPr>
              <a:t>.</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16</a:t>
            </a:fld>
            <a:endParaRPr lang="pt-BR"/>
          </a:p>
        </p:txBody>
      </p:sp>
    </p:spTree>
    <p:extLst>
      <p:ext uri="{BB962C8B-B14F-4D97-AF65-F5344CB8AC3E}">
        <p14:creationId xmlns:p14="http://schemas.microsoft.com/office/powerpoint/2010/main" val="1928373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 DEVO FAZER ANTES DE JESUS VOLTAR?</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17</a:t>
            </a:fld>
            <a:endParaRPr lang="pt-BR"/>
          </a:p>
        </p:txBody>
      </p:sp>
    </p:spTree>
    <p:extLst>
      <p:ext uri="{BB962C8B-B14F-4D97-AF65-F5344CB8AC3E}">
        <p14:creationId xmlns:p14="http://schemas.microsoft.com/office/powerpoint/2010/main" val="322084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Estar atento aos sinais dos tempos (Lucas 21:28-31).</a:t>
            </a:r>
          </a:p>
          <a:p>
            <a:r>
              <a:rPr lang="pt-BR" dirty="0" smtClean="0"/>
              <a:t>2. Amar a vinda de Jesus (2Timóteo 4:8).</a:t>
            </a:r>
          </a:p>
          <a:p>
            <a:r>
              <a:rPr lang="pt-BR" dirty="0" smtClean="0"/>
              <a:t>3. Preparar-me para este encontro (2João 3:2,3).</a:t>
            </a:r>
          </a:p>
          <a:p>
            <a:r>
              <a:rPr lang="pt-BR" dirty="0" smtClean="0"/>
              <a:t>4. Ajudar na pregação do evangelho (Mateus 24:14).</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18</a:t>
            </a:fld>
            <a:endParaRPr lang="pt-BR"/>
          </a:p>
        </p:txBody>
      </p:sp>
    </p:spTree>
    <p:extLst>
      <p:ext uri="{BB962C8B-B14F-4D97-AF65-F5344CB8AC3E}">
        <p14:creationId xmlns:p14="http://schemas.microsoft.com/office/powerpoint/2010/main" val="683248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MINHA DECISÃO</a:t>
            </a:r>
          </a:p>
          <a:p>
            <a:r>
              <a:rPr lang="pt-BR" dirty="0" smtClean="0"/>
              <a:t>[ ] Creio na segunda vinda de Jesus e que em breve Ele voltará. Quero preparar-me para estar com Ele no Céu.</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19</a:t>
            </a:fld>
            <a:endParaRPr lang="pt-BR"/>
          </a:p>
        </p:txBody>
      </p:sp>
    </p:spTree>
    <p:extLst>
      <p:ext uri="{BB962C8B-B14F-4D97-AF65-F5344CB8AC3E}">
        <p14:creationId xmlns:p14="http://schemas.microsoft.com/office/powerpoint/2010/main" val="51034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Com o início do novo milênio algumas perguntas estão na mente das pessoas: este mundo vai acabar? Como e quando será o m do mundo? Muitos estão angustiados sem conhecer as respostas para estas perguntas; estão preocupados com o desemprego, as injustiças sociais, a violência urbana, a miséria, a fome e as guerras. As pessoas perguntam: Será que o mundo vai acabar por causa dessas coisas? Será que vai demorar muito tempo até isso acontecer? Qual a esperança que temos?</a:t>
            </a:r>
            <a:endParaRPr lang="pt-BR" dirty="0" smtClean="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2</a:t>
            </a:fld>
            <a:endParaRPr lang="pt-BR"/>
          </a:p>
        </p:txBody>
      </p:sp>
    </p:spTree>
    <p:extLst>
      <p:ext uri="{BB962C8B-B14F-4D97-AF65-F5344CB8AC3E}">
        <p14:creationId xmlns:p14="http://schemas.microsoft.com/office/powerpoint/2010/main" val="68402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esperança que temos é Jesus. Ele vai voltar à Terra para eliminar o pecado e sofrimento. Ele voltará para dar vida eterna a todos os que </a:t>
            </a:r>
            <a:r>
              <a:rPr lang="pt-BR" dirty="0" err="1" smtClean="0"/>
              <a:t>nEle</a:t>
            </a:r>
            <a:r>
              <a:rPr lang="pt-BR" dirty="0" smtClean="0"/>
              <a:t> creem. Vamos conhecer mais sobre esta esperança.</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3</a:t>
            </a:fld>
            <a:endParaRPr lang="pt-BR"/>
          </a:p>
        </p:txBody>
      </p:sp>
    </p:spTree>
    <p:extLst>
      <p:ext uri="{BB962C8B-B14F-4D97-AF65-F5344CB8AC3E}">
        <p14:creationId xmlns:p14="http://schemas.microsoft.com/office/powerpoint/2010/main" val="424405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JESUS PROMETEU VOLTAR</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4</a:t>
            </a:fld>
            <a:endParaRPr lang="pt-BR"/>
          </a:p>
        </p:txBody>
      </p:sp>
    </p:spTree>
    <p:extLst>
      <p:ext uri="{BB962C8B-B14F-4D97-AF65-F5344CB8AC3E}">
        <p14:creationId xmlns:p14="http://schemas.microsoft.com/office/powerpoint/2010/main" val="426112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Que maravilhosa promessa fez Jesus? </a:t>
            </a:r>
            <a:r>
              <a:rPr lang="pt-BR" b="1" dirty="0" smtClean="0"/>
              <a:t>João 14:1-3</a:t>
            </a:r>
          </a:p>
          <a:p>
            <a:r>
              <a:rPr lang="pt-BR" dirty="0" smtClean="0"/>
              <a:t>Não se turbe o vosso coração; credes em Deus, crede também em mim.</a:t>
            </a:r>
          </a:p>
          <a:p>
            <a:r>
              <a:rPr lang="pt-BR" dirty="0" smtClean="0"/>
              <a:t>Na casa de meu Pai há muitas moradas. Se assim não fora, eu vo-lo teria dito. Pois </a:t>
            </a:r>
            <a:r>
              <a:rPr lang="pt-BR" b="1" dirty="0" smtClean="0"/>
              <a:t>vou preparar-vos lugar</a:t>
            </a:r>
            <a:r>
              <a:rPr lang="pt-BR" dirty="0" smtClean="0"/>
              <a:t>.</a:t>
            </a:r>
          </a:p>
          <a:p>
            <a:r>
              <a:rPr lang="pt-BR" dirty="0" smtClean="0"/>
              <a:t>E, quando eu for e vos preparar lugar, </a:t>
            </a:r>
            <a:r>
              <a:rPr lang="pt-BR" b="1" dirty="0" smtClean="0"/>
              <a:t>voltarei e vos receberei para mim mesmo</a:t>
            </a:r>
            <a:r>
              <a:rPr lang="pt-BR" dirty="0" smtClean="0"/>
              <a:t>, para que, onde eu estou, estejais vós também.</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5</a:t>
            </a:fld>
            <a:endParaRPr lang="pt-BR"/>
          </a:p>
        </p:txBody>
      </p:sp>
    </p:spTree>
    <p:extLst>
      <p:ext uri="{BB962C8B-B14F-4D97-AF65-F5344CB8AC3E}">
        <p14:creationId xmlns:p14="http://schemas.microsoft.com/office/powerpoint/2010/main" val="303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QUANDO VOLTARÁ?</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6</a:t>
            </a:fld>
            <a:endParaRPr lang="pt-BR"/>
          </a:p>
        </p:txBody>
      </p:sp>
    </p:spTree>
    <p:extLst>
      <p:ext uri="{BB962C8B-B14F-4D97-AF65-F5344CB8AC3E}">
        <p14:creationId xmlns:p14="http://schemas.microsoft.com/office/powerpoint/2010/main" val="213189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2. Que pergunta fizeram os discípulos de Jesus? </a:t>
            </a:r>
            <a:r>
              <a:rPr lang="pt-BR" b="1" dirty="0" smtClean="0"/>
              <a:t>Mateus 24:3</a:t>
            </a:r>
          </a:p>
          <a:p>
            <a:r>
              <a:rPr lang="pt-BR" dirty="0" smtClean="0"/>
              <a:t>No monte das Oliveiras, achava-se Jesus assentado, quando se aproximaram dele os discípulos, em particular, e lhe pediram: </a:t>
            </a:r>
            <a:r>
              <a:rPr lang="pt-BR" b="1" dirty="0" smtClean="0"/>
              <a:t>Dize-nos quando sucederão estas coisas e que sinal haverá da tua vinda e da consumação do século.</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7</a:t>
            </a:fld>
            <a:endParaRPr lang="pt-BR"/>
          </a:p>
        </p:txBody>
      </p:sp>
    </p:spTree>
    <p:extLst>
      <p:ext uri="{BB962C8B-B14F-4D97-AF65-F5344CB8AC3E}">
        <p14:creationId xmlns:p14="http://schemas.microsoft.com/office/powerpoint/2010/main" val="204340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Em que data voltará Jesus? </a:t>
            </a:r>
            <a:r>
              <a:rPr lang="pt-BR" b="1" dirty="0" smtClean="0"/>
              <a:t>Mateus 24:36</a:t>
            </a:r>
          </a:p>
          <a:p>
            <a:r>
              <a:rPr lang="pt-BR" dirty="0" smtClean="0"/>
              <a:t>Mas a respeito daquele </a:t>
            </a:r>
            <a:r>
              <a:rPr lang="pt-BR" b="1" dirty="0" smtClean="0"/>
              <a:t>dia e hora ninguém sabe</a:t>
            </a:r>
            <a:r>
              <a:rPr lang="pt-BR" dirty="0" smtClean="0"/>
              <a:t>, nem os anjos dos céus, nem o Filho, senão o Pai.</a:t>
            </a: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8</a:t>
            </a:fld>
            <a:endParaRPr lang="pt-BR"/>
          </a:p>
        </p:txBody>
      </p:sp>
    </p:spTree>
    <p:extLst>
      <p:ext uri="{BB962C8B-B14F-4D97-AF65-F5344CB8AC3E}">
        <p14:creationId xmlns:p14="http://schemas.microsoft.com/office/powerpoint/2010/main" val="136529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SINAIS QUE ANUNCIAM A VOLTA DE JESUS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9</a:t>
            </a:fld>
            <a:endParaRPr lang="pt-BR"/>
          </a:p>
        </p:txBody>
      </p:sp>
    </p:spTree>
    <p:extLst>
      <p:ext uri="{BB962C8B-B14F-4D97-AF65-F5344CB8AC3E}">
        <p14:creationId xmlns:p14="http://schemas.microsoft.com/office/powerpoint/2010/main" val="104496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95733460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63916717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4157021865"/>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26429619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73068970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79884813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380AE23-BDF3-45E6-8135-8F60DA23E44C}" type="datetimeFigureOut">
              <a:rPr lang="pt-BR" smtClean="0"/>
              <a:t>03/12/2018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86065555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380AE23-BDF3-45E6-8135-8F60DA23E44C}" type="datetimeFigureOut">
              <a:rPr lang="pt-BR" smtClean="0"/>
              <a:t>03/12/2018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07246837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0AE23-BDF3-45E6-8135-8F60DA23E44C}" type="datetimeFigureOut">
              <a:rPr lang="pt-BR" smtClean="0"/>
              <a:t>03/12/2018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73132459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23264783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52406861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0AE23-BDF3-45E6-8135-8F60DA23E44C}" type="datetimeFigureOut">
              <a:rPr lang="pt-BR" smtClean="0"/>
              <a:t>03/12/2018</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41CD7-6CB1-4F64-BAFF-D9B035ED0115}" type="slidenum">
              <a:rPr lang="pt-BR" smtClean="0"/>
              <a:t>‹nº›</a:t>
            </a:fld>
            <a:endParaRPr lang="pt-BR"/>
          </a:p>
        </p:txBody>
      </p:sp>
    </p:spTree>
    <p:extLst>
      <p:ext uri="{BB962C8B-B14F-4D97-AF65-F5344CB8AC3E}">
        <p14:creationId xmlns:p14="http://schemas.microsoft.com/office/powerpoint/2010/main" val="4198197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4765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516711"/>
            <a:ext cx="8010815" cy="3450613"/>
          </a:xfrm>
        </p:spPr>
        <p:txBody>
          <a:bodyPr anchor="ctr">
            <a:normAutofit/>
          </a:bodyPr>
          <a:lstStyle/>
          <a:p>
            <a:pPr marL="0" indent="0">
              <a:buNone/>
            </a:pPr>
            <a:r>
              <a:rPr lang="pt-BR" dirty="0">
                <a:solidFill>
                  <a:schemeClr val="bg1"/>
                </a:solidFill>
                <a:latin typeface="+mj-lt"/>
              </a:rPr>
              <a:t>E, certamente, ouvireis falar de guerras e rumores de guerras; vede, não vos assusteis, porque é necessário assim acontecer, mas ainda não é o fim.</a:t>
            </a:r>
          </a:p>
          <a:p>
            <a:pPr marL="0" indent="0">
              <a:buNone/>
            </a:pPr>
            <a:r>
              <a:rPr lang="pt-BR" dirty="0" smtClean="0">
                <a:solidFill>
                  <a:schemeClr val="bg1"/>
                </a:solidFill>
                <a:latin typeface="+mj-lt"/>
              </a:rPr>
              <a:t>Porquanto </a:t>
            </a:r>
            <a:r>
              <a:rPr lang="pt-BR" dirty="0">
                <a:solidFill>
                  <a:schemeClr val="bg1"/>
                </a:solidFill>
                <a:latin typeface="+mj-lt"/>
              </a:rPr>
              <a:t>se levantará nação contra nação, reino contra reino, e haverá fomes e terremotos em vários lugares;</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644891" cy="584775"/>
          </a:xfrm>
          <a:prstGeom prst="rect">
            <a:avLst/>
          </a:prstGeom>
        </p:spPr>
        <p:txBody>
          <a:bodyPr wrap="none">
            <a:spAutoFit/>
          </a:bodyPr>
          <a:lstStyle/>
          <a:p>
            <a:r>
              <a:rPr lang="pt-BR" sz="3200" b="1" i="1" dirty="0" smtClean="0"/>
              <a:t>Mateus 24:6-7</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6269952" cy="1325563"/>
          </a:xfrm>
        </p:spPr>
        <p:txBody>
          <a:bodyPr>
            <a:normAutofit/>
          </a:bodyPr>
          <a:lstStyle/>
          <a:p>
            <a:r>
              <a:rPr lang="pt-BR" sz="4000" b="1" dirty="0">
                <a:solidFill>
                  <a:srgbClr val="005442"/>
                </a:solidFill>
              </a:rPr>
              <a:t>4. Que Sinais predisse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5047488" y="2028401"/>
            <a:ext cx="3133344" cy="41000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607C6B1-8492-4D58-849D-E4B3B807B351}"/>
              </a:ext>
            </a:extLst>
          </p:cNvPr>
          <p:cNvSpPr/>
          <p:nvPr/>
        </p:nvSpPr>
        <p:spPr>
          <a:xfrm>
            <a:off x="573148" y="3659474"/>
            <a:ext cx="6071491" cy="41000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1" name="Retângulo 10">
            <a:extLst>
              <a:ext uri="{FF2B5EF4-FFF2-40B4-BE49-F238E27FC236}">
                <a16:creationId xmlns:a16="http://schemas.microsoft.com/office/drawing/2014/main" xmlns="" id="{7607C6B1-8492-4D58-849D-E4B3B807B351}"/>
              </a:ext>
            </a:extLst>
          </p:cNvPr>
          <p:cNvSpPr/>
          <p:nvPr/>
        </p:nvSpPr>
        <p:spPr>
          <a:xfrm>
            <a:off x="503382" y="2426209"/>
            <a:ext cx="1288842" cy="41000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2" name="Retângulo 11">
            <a:extLst>
              <a:ext uri="{FF2B5EF4-FFF2-40B4-BE49-F238E27FC236}">
                <a16:creationId xmlns:a16="http://schemas.microsoft.com/office/drawing/2014/main" xmlns="" id="{7607C6B1-8492-4D58-849D-E4B3B807B351}"/>
              </a:ext>
            </a:extLst>
          </p:cNvPr>
          <p:cNvSpPr/>
          <p:nvPr/>
        </p:nvSpPr>
        <p:spPr>
          <a:xfrm>
            <a:off x="3924194" y="3274270"/>
            <a:ext cx="3756765" cy="41000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4167697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448979"/>
            <a:ext cx="8149551" cy="3801804"/>
          </a:xfrm>
        </p:spPr>
        <p:txBody>
          <a:bodyPr anchor="ctr">
            <a:normAutofit/>
          </a:bodyPr>
          <a:lstStyle/>
          <a:p>
            <a:pPr marL="0" indent="0">
              <a:buNone/>
            </a:pPr>
            <a:r>
              <a:rPr lang="pt-BR" dirty="0">
                <a:solidFill>
                  <a:schemeClr val="bg1"/>
                </a:solidFill>
                <a:latin typeface="+mj-lt"/>
              </a:rPr>
              <a:t>Sabe, porém, isto: nos últimos dias, sobrevirão tempos difíceis</a:t>
            </a:r>
            <a:r>
              <a:rPr lang="pt-BR" dirty="0" smtClean="0">
                <a:solidFill>
                  <a:schemeClr val="bg1"/>
                </a:solidFill>
                <a:latin typeface="+mj-lt"/>
              </a:rPr>
              <a:t>, pois </a:t>
            </a:r>
            <a:r>
              <a:rPr lang="pt-BR" dirty="0">
                <a:solidFill>
                  <a:schemeClr val="bg1"/>
                </a:solidFill>
                <a:latin typeface="+mj-lt"/>
              </a:rPr>
              <a:t>os homens serão egoístas, avarentos, jactanciosos, arrogantes, blasfemadores, desobedientes aos pais, ingratos, irreverentes</a:t>
            </a:r>
            <a:r>
              <a:rPr lang="pt-BR" dirty="0" smtClean="0">
                <a:solidFill>
                  <a:schemeClr val="bg1"/>
                </a:solidFill>
                <a:latin typeface="+mj-lt"/>
              </a:rPr>
              <a:t>, desafeiçoados</a:t>
            </a:r>
            <a:r>
              <a:rPr lang="pt-BR" dirty="0">
                <a:solidFill>
                  <a:schemeClr val="bg1"/>
                </a:solidFill>
                <a:latin typeface="+mj-lt"/>
              </a:rPr>
              <a:t>, implacáveis, caluniadores, sem domínio de si, cruéis, inimigos do bem</a:t>
            </a:r>
            <a:r>
              <a:rPr lang="pt-BR" dirty="0" smtClean="0">
                <a:solidFill>
                  <a:schemeClr val="bg1"/>
                </a:solidFill>
                <a:latin typeface="+mj-lt"/>
              </a:rPr>
              <a:t>, traidores</a:t>
            </a:r>
            <a:r>
              <a:rPr lang="pt-BR" dirty="0">
                <a:solidFill>
                  <a:schemeClr val="bg1"/>
                </a:solidFill>
                <a:latin typeface="+mj-lt"/>
              </a:rPr>
              <a:t>, atrevidos, enfatuados, mais amigos dos prazeres que amigos de Deus</a:t>
            </a:r>
            <a:r>
              <a:rPr lang="pt-BR" dirty="0" smtClean="0">
                <a:solidFill>
                  <a:schemeClr val="bg1"/>
                </a:solidFill>
                <a:latin typeface="+mj-lt"/>
              </a:rPr>
              <a:t>, tendo </a:t>
            </a:r>
            <a:r>
              <a:rPr lang="pt-BR" dirty="0">
                <a:solidFill>
                  <a:schemeClr val="bg1"/>
                </a:solidFill>
                <a:latin typeface="+mj-lt"/>
              </a:rPr>
              <a:t>forma de piedade, negando-lhe, entretanto, o poder. Foge também destes.</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851678" cy="584775"/>
          </a:xfrm>
          <a:prstGeom prst="rect">
            <a:avLst/>
          </a:prstGeom>
        </p:spPr>
        <p:txBody>
          <a:bodyPr wrap="none">
            <a:spAutoFit/>
          </a:bodyPr>
          <a:lstStyle/>
          <a:p>
            <a:r>
              <a:rPr lang="pt-BR" sz="3200" b="1" i="1" dirty="0" smtClean="0"/>
              <a:t>2 Timóteo 3:1-5</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9148618" cy="1325563"/>
          </a:xfrm>
        </p:spPr>
        <p:txBody>
          <a:bodyPr>
            <a:normAutofit/>
          </a:bodyPr>
          <a:lstStyle/>
          <a:p>
            <a:r>
              <a:rPr lang="pt-BR" sz="4000" b="1" dirty="0">
                <a:solidFill>
                  <a:srgbClr val="005442"/>
                </a:solidFill>
              </a:rPr>
              <a:t>5. Qual será a condição moral da humanidade</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2389632" y="2028401"/>
            <a:ext cx="5413248" cy="34248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607C6B1-8492-4D58-849D-E4B3B807B351}"/>
              </a:ext>
            </a:extLst>
          </p:cNvPr>
          <p:cNvSpPr/>
          <p:nvPr/>
        </p:nvSpPr>
        <p:spPr>
          <a:xfrm>
            <a:off x="536595" y="2414017"/>
            <a:ext cx="8116337" cy="33958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1" name="Retângulo 10">
            <a:extLst>
              <a:ext uri="{FF2B5EF4-FFF2-40B4-BE49-F238E27FC236}">
                <a16:creationId xmlns:a16="http://schemas.microsoft.com/office/drawing/2014/main" xmlns="" id="{7607C6B1-8492-4D58-849D-E4B3B807B351}"/>
              </a:ext>
            </a:extLst>
          </p:cNvPr>
          <p:cNvSpPr/>
          <p:nvPr/>
        </p:nvSpPr>
        <p:spPr>
          <a:xfrm>
            <a:off x="519989" y="2852471"/>
            <a:ext cx="6734252" cy="29306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2" name="Retângulo 11">
            <a:extLst>
              <a:ext uri="{FF2B5EF4-FFF2-40B4-BE49-F238E27FC236}">
                <a16:creationId xmlns:a16="http://schemas.microsoft.com/office/drawing/2014/main" xmlns="" id="{7607C6B1-8492-4D58-849D-E4B3B807B351}"/>
              </a:ext>
            </a:extLst>
          </p:cNvPr>
          <p:cNvSpPr/>
          <p:nvPr/>
        </p:nvSpPr>
        <p:spPr>
          <a:xfrm>
            <a:off x="527766" y="3157729"/>
            <a:ext cx="7604297" cy="340918"/>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3" name="Retângulo 12">
            <a:extLst>
              <a:ext uri="{FF2B5EF4-FFF2-40B4-BE49-F238E27FC236}">
                <a16:creationId xmlns:a16="http://schemas.microsoft.com/office/drawing/2014/main" xmlns="" id="{7607C6B1-8492-4D58-849D-E4B3B807B351}"/>
              </a:ext>
            </a:extLst>
          </p:cNvPr>
          <p:cNvSpPr/>
          <p:nvPr/>
        </p:nvSpPr>
        <p:spPr>
          <a:xfrm>
            <a:off x="506115" y="3566161"/>
            <a:ext cx="8116337" cy="33958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4" name="Retângulo 13">
            <a:extLst>
              <a:ext uri="{FF2B5EF4-FFF2-40B4-BE49-F238E27FC236}">
                <a16:creationId xmlns:a16="http://schemas.microsoft.com/office/drawing/2014/main" xmlns="" id="{7607C6B1-8492-4D58-849D-E4B3B807B351}"/>
              </a:ext>
            </a:extLst>
          </p:cNvPr>
          <p:cNvSpPr/>
          <p:nvPr/>
        </p:nvSpPr>
        <p:spPr>
          <a:xfrm>
            <a:off x="500019" y="3938017"/>
            <a:ext cx="8116337" cy="33958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5" name="Retângulo 14">
            <a:extLst>
              <a:ext uri="{FF2B5EF4-FFF2-40B4-BE49-F238E27FC236}">
                <a16:creationId xmlns:a16="http://schemas.microsoft.com/office/drawing/2014/main" xmlns="" id="{7607C6B1-8492-4D58-849D-E4B3B807B351}"/>
              </a:ext>
            </a:extLst>
          </p:cNvPr>
          <p:cNvSpPr/>
          <p:nvPr/>
        </p:nvSpPr>
        <p:spPr>
          <a:xfrm>
            <a:off x="493925" y="4309873"/>
            <a:ext cx="6674972" cy="33958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40258640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7109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448979"/>
            <a:ext cx="8149551" cy="3801804"/>
          </a:xfrm>
        </p:spPr>
        <p:txBody>
          <a:bodyPr anchor="ctr">
            <a:normAutofit/>
          </a:bodyPr>
          <a:lstStyle/>
          <a:p>
            <a:pPr marL="0" indent="0">
              <a:buNone/>
            </a:pPr>
            <a:r>
              <a:rPr lang="pt-BR" dirty="0">
                <a:solidFill>
                  <a:schemeClr val="bg1"/>
                </a:solidFill>
                <a:latin typeface="+mj-lt"/>
              </a:rPr>
              <a:t>Então, aparecerá no céu o sinal do Filho do Homem; todos os povos da terra se lamentarão e verão o Filho do Homem vindo sobre as nuvens do céu, com poder e muita glória.</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519857" cy="584775"/>
          </a:xfrm>
          <a:prstGeom prst="rect">
            <a:avLst/>
          </a:prstGeom>
        </p:spPr>
        <p:txBody>
          <a:bodyPr wrap="none">
            <a:spAutoFit/>
          </a:bodyPr>
          <a:lstStyle/>
          <a:p>
            <a:r>
              <a:rPr lang="pt-BR" sz="3200" b="1" i="1" dirty="0" smtClean="0"/>
              <a:t>Mateus 24:30</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9148618" cy="1325563"/>
          </a:xfrm>
        </p:spPr>
        <p:txBody>
          <a:bodyPr>
            <a:normAutofit/>
          </a:bodyPr>
          <a:lstStyle/>
          <a:p>
            <a:r>
              <a:rPr lang="pt-BR" sz="4000" b="1" dirty="0">
                <a:solidFill>
                  <a:srgbClr val="005442"/>
                </a:solidFill>
              </a:rPr>
              <a:t>6. De que forma Jesus voltará</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6339840" y="2972948"/>
            <a:ext cx="1926336"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607C6B1-8492-4D58-849D-E4B3B807B351}"/>
              </a:ext>
            </a:extLst>
          </p:cNvPr>
          <p:cNvSpPr/>
          <p:nvPr/>
        </p:nvSpPr>
        <p:spPr>
          <a:xfrm>
            <a:off x="503382" y="3384557"/>
            <a:ext cx="8018826"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1" name="Retângulo 10">
            <a:extLst>
              <a:ext uri="{FF2B5EF4-FFF2-40B4-BE49-F238E27FC236}">
                <a16:creationId xmlns:a16="http://schemas.microsoft.com/office/drawing/2014/main" xmlns="" id="{7607C6B1-8492-4D58-849D-E4B3B807B351}"/>
              </a:ext>
            </a:extLst>
          </p:cNvPr>
          <p:cNvSpPr/>
          <p:nvPr/>
        </p:nvSpPr>
        <p:spPr>
          <a:xfrm>
            <a:off x="503382" y="3771782"/>
            <a:ext cx="1926336"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53815564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448979"/>
            <a:ext cx="8149551" cy="3801804"/>
          </a:xfrm>
        </p:spPr>
        <p:txBody>
          <a:bodyPr anchor="ctr">
            <a:normAutofit/>
          </a:bodyPr>
          <a:lstStyle/>
          <a:p>
            <a:pPr marL="0" indent="0">
              <a:buNone/>
            </a:pPr>
            <a:r>
              <a:rPr lang="pt-BR" dirty="0">
                <a:solidFill>
                  <a:schemeClr val="bg1"/>
                </a:solidFill>
                <a:latin typeface="+mj-lt"/>
              </a:rPr>
              <a:t>Eis que vem com as nuvens, e todo olho o verá, até quantos o traspassaram. E todas as tribos da terra se lamentarão sobre ele. Certamente. Amém!</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651303" cy="584775"/>
          </a:xfrm>
          <a:prstGeom prst="rect">
            <a:avLst/>
          </a:prstGeom>
        </p:spPr>
        <p:txBody>
          <a:bodyPr wrap="none">
            <a:spAutoFit/>
          </a:bodyPr>
          <a:lstStyle/>
          <a:p>
            <a:r>
              <a:rPr lang="pt-BR" sz="3200" b="1" i="1" dirty="0" smtClean="0"/>
              <a:t>Apocalipse 1:7</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9148618" cy="1325563"/>
          </a:xfrm>
        </p:spPr>
        <p:txBody>
          <a:bodyPr>
            <a:normAutofit/>
          </a:bodyPr>
          <a:lstStyle/>
          <a:p>
            <a:r>
              <a:rPr lang="pt-BR" sz="4000" b="1" dirty="0">
                <a:solidFill>
                  <a:srgbClr val="005442"/>
                </a:solidFill>
              </a:rPr>
              <a:t>7. Quantos verão a gloriosa volta de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4578157" y="2774542"/>
            <a:ext cx="2786470"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44749469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24335"/>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448979"/>
            <a:ext cx="8149551" cy="3801804"/>
          </a:xfrm>
        </p:spPr>
        <p:txBody>
          <a:bodyPr anchor="ctr">
            <a:normAutofit/>
          </a:bodyPr>
          <a:lstStyle/>
          <a:p>
            <a:pPr marL="0" indent="0">
              <a:buNone/>
            </a:pPr>
            <a:r>
              <a:rPr lang="pt-BR" dirty="0">
                <a:solidFill>
                  <a:schemeClr val="bg1"/>
                </a:solidFill>
                <a:latin typeface="+mj-lt"/>
              </a:rPr>
              <a:t>Porque o Filho do Homem há de vir na glória de seu Pai, com os seus anjos, e, então, retribuirá a cada um conforme as suas obras.</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519857" cy="584775"/>
          </a:xfrm>
          <a:prstGeom prst="rect">
            <a:avLst/>
          </a:prstGeom>
        </p:spPr>
        <p:txBody>
          <a:bodyPr wrap="none">
            <a:spAutoFit/>
          </a:bodyPr>
          <a:lstStyle/>
          <a:p>
            <a:r>
              <a:rPr lang="pt-BR" sz="3200" b="1" i="1" dirty="0" smtClean="0"/>
              <a:t>Mateus 16:27</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9148618" cy="1325563"/>
          </a:xfrm>
        </p:spPr>
        <p:txBody>
          <a:bodyPr>
            <a:normAutofit/>
          </a:bodyPr>
          <a:lstStyle/>
          <a:p>
            <a:r>
              <a:rPr lang="pt-BR" sz="4000" b="1" dirty="0">
                <a:solidFill>
                  <a:srgbClr val="005442"/>
                </a:solidFill>
              </a:rPr>
              <a:t>8. Qual o objetivo da volta de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4615227" y="3179192"/>
            <a:ext cx="3008891"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607C6B1-8492-4D58-849D-E4B3B807B351}"/>
              </a:ext>
            </a:extLst>
          </p:cNvPr>
          <p:cNvSpPr/>
          <p:nvPr/>
        </p:nvSpPr>
        <p:spPr>
          <a:xfrm>
            <a:off x="542280" y="3557640"/>
            <a:ext cx="3535450" cy="34137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8452199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2089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929468" y="2016036"/>
            <a:ext cx="8229599" cy="2677656"/>
          </a:xfrm>
          <a:prstGeom prst="rect">
            <a:avLst/>
          </a:prstGeom>
        </p:spPr>
        <p:txBody>
          <a:bodyPr wrap="square">
            <a:spAutoFit/>
          </a:bodyPr>
          <a:lstStyle/>
          <a:p>
            <a:pPr>
              <a:lnSpc>
                <a:spcPct val="150000"/>
              </a:lnSpc>
            </a:pPr>
            <a:r>
              <a:rPr lang="pt-BR" sz="2800" dirty="0">
                <a:latin typeface="+mj-lt"/>
              </a:rPr>
              <a:t>1. Estar atento aos sinais dos tempos (Lucas 21:28-31).</a:t>
            </a:r>
          </a:p>
          <a:p>
            <a:pPr>
              <a:lnSpc>
                <a:spcPct val="150000"/>
              </a:lnSpc>
            </a:pPr>
            <a:r>
              <a:rPr lang="pt-BR" sz="2800" dirty="0">
                <a:latin typeface="+mj-lt"/>
              </a:rPr>
              <a:t>2. Amar a vinda de Jesus (2Timóteo 4:8).</a:t>
            </a:r>
          </a:p>
          <a:p>
            <a:pPr>
              <a:lnSpc>
                <a:spcPct val="150000"/>
              </a:lnSpc>
            </a:pPr>
            <a:r>
              <a:rPr lang="pt-BR" sz="2800" dirty="0">
                <a:latin typeface="+mj-lt"/>
              </a:rPr>
              <a:t>3. Preparar-me para este encontro (2João 3:2,3).</a:t>
            </a:r>
          </a:p>
          <a:p>
            <a:pPr>
              <a:lnSpc>
                <a:spcPct val="150000"/>
              </a:lnSpc>
            </a:pPr>
            <a:r>
              <a:rPr lang="pt-BR" sz="2800" dirty="0">
                <a:latin typeface="+mj-lt"/>
              </a:rPr>
              <a:t>4. Ajudar na pregação do evangelho (Mateus 24:14).</a:t>
            </a:r>
          </a:p>
        </p:txBody>
      </p:sp>
    </p:spTree>
    <p:extLst>
      <p:ext uri="{BB962C8B-B14F-4D97-AF65-F5344CB8AC3E}">
        <p14:creationId xmlns:p14="http://schemas.microsoft.com/office/powerpoint/2010/main" val="105286680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749299" y="2252133"/>
            <a:ext cx="10896600" cy="2723143"/>
          </a:xfrm>
        </p:spPr>
        <p:txBody>
          <a:bodyPr anchor="ctr">
            <a:normAutofit/>
          </a:bodyPr>
          <a:lstStyle/>
          <a:p>
            <a:pPr marL="0" indent="0" algn="ctr">
              <a:buNone/>
            </a:pPr>
            <a:r>
              <a:rPr lang="pt-BR" sz="4400" dirty="0" smtClean="0">
                <a:effectLst>
                  <a:outerShdw blurRad="38100" dist="38100" dir="2700000" algn="tl">
                    <a:srgbClr val="000000">
                      <a:alpha val="43137"/>
                    </a:srgbClr>
                  </a:outerShdw>
                </a:effectLst>
              </a:rPr>
              <a:t>MINHA </a:t>
            </a:r>
            <a:r>
              <a:rPr lang="pt-BR" sz="4400" dirty="0">
                <a:effectLst>
                  <a:outerShdw blurRad="38100" dist="38100" dir="2700000" algn="tl">
                    <a:srgbClr val="000000">
                      <a:alpha val="43137"/>
                    </a:srgbClr>
                  </a:outerShdw>
                </a:effectLst>
              </a:rPr>
              <a:t>DECISÃO</a:t>
            </a:r>
          </a:p>
          <a:p>
            <a:pPr marL="0" indent="0">
              <a:buNone/>
            </a:pPr>
            <a:endParaRPr lang="pt-BR" dirty="0">
              <a:effectLst>
                <a:outerShdw blurRad="38100" dist="38100" dir="2700000" algn="tl">
                  <a:srgbClr val="000000">
                    <a:alpha val="43137"/>
                  </a:srgbClr>
                </a:outerShdw>
              </a:effectLst>
              <a:latin typeface="+mj-lt"/>
            </a:endParaRPr>
          </a:p>
          <a:p>
            <a:pPr marL="0" indent="0">
              <a:buNone/>
            </a:pPr>
            <a:r>
              <a:rPr lang="pt-BR" sz="3200" dirty="0">
                <a:effectLst>
                  <a:outerShdw blurRad="38100" dist="38100" dir="2700000" algn="tl">
                    <a:srgbClr val="000000">
                      <a:alpha val="43137"/>
                    </a:srgbClr>
                  </a:outerShdw>
                </a:effectLst>
                <a:latin typeface="+mj-lt"/>
              </a:rPr>
              <a:t>[    ] Creio na segunda vinda de Jesus e que em breve Ele voltará. Quero preparar-me para estar com Ele no Céu.</a:t>
            </a:r>
          </a:p>
        </p:txBody>
      </p:sp>
    </p:spTree>
    <p:extLst>
      <p:ext uri="{BB962C8B-B14F-4D97-AF65-F5344CB8AC3E}">
        <p14:creationId xmlns:p14="http://schemas.microsoft.com/office/powerpoint/2010/main" val="12323407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6982CB0-287E-49D7-B996-5DFEEF8A7311}"/>
              </a:ext>
            </a:extLst>
          </p:cNvPr>
          <p:cNvSpPr>
            <a:spLocks noGrp="1"/>
          </p:cNvSpPr>
          <p:nvPr>
            <p:ph idx="1"/>
          </p:nvPr>
        </p:nvSpPr>
        <p:spPr>
          <a:xfrm>
            <a:off x="894794" y="2038243"/>
            <a:ext cx="8012139" cy="3415622"/>
          </a:xfrm>
        </p:spPr>
        <p:txBody>
          <a:bodyPr>
            <a:normAutofit/>
          </a:bodyPr>
          <a:lstStyle/>
          <a:p>
            <a:pPr marL="0" indent="0" algn="r">
              <a:buNone/>
            </a:pPr>
            <a:r>
              <a:rPr lang="pt-BR" sz="4800" dirty="0">
                <a:latin typeface="+mj-lt"/>
              </a:rPr>
              <a:t>Com o início do novo milênio algumas perguntas estão na mente das pessoas</a:t>
            </a:r>
            <a:r>
              <a:rPr lang="pt-BR" sz="4800" dirty="0" smtClean="0">
                <a:latin typeface="+mj-lt"/>
              </a:rPr>
              <a:t>:</a:t>
            </a:r>
          </a:p>
          <a:p>
            <a:pPr marL="0" indent="0" algn="r">
              <a:buNone/>
            </a:pPr>
            <a:r>
              <a:rPr lang="pt-BR" sz="4800" dirty="0" smtClean="0">
                <a:latin typeface="+mj-lt"/>
              </a:rPr>
              <a:t>este </a:t>
            </a:r>
            <a:r>
              <a:rPr lang="pt-BR" sz="4800" dirty="0">
                <a:latin typeface="+mj-lt"/>
              </a:rPr>
              <a:t>mundo vai acabar?</a:t>
            </a:r>
          </a:p>
        </p:txBody>
      </p:sp>
    </p:spTree>
    <p:extLst>
      <p:ext uri="{BB962C8B-B14F-4D97-AF65-F5344CB8AC3E}">
        <p14:creationId xmlns:p14="http://schemas.microsoft.com/office/powerpoint/2010/main" val="239031005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6982CB0-287E-49D7-B996-5DFEEF8A7311}"/>
              </a:ext>
            </a:extLst>
          </p:cNvPr>
          <p:cNvSpPr>
            <a:spLocks noGrp="1"/>
          </p:cNvSpPr>
          <p:nvPr>
            <p:ph idx="1"/>
          </p:nvPr>
        </p:nvSpPr>
        <p:spPr>
          <a:xfrm>
            <a:off x="2658533" y="1953577"/>
            <a:ext cx="6316133" cy="3415622"/>
          </a:xfrm>
        </p:spPr>
        <p:txBody>
          <a:bodyPr>
            <a:normAutofit/>
          </a:bodyPr>
          <a:lstStyle/>
          <a:p>
            <a:pPr marL="0" indent="0" algn="r">
              <a:buNone/>
            </a:pPr>
            <a:r>
              <a:rPr lang="pt-BR" sz="4800" dirty="0">
                <a:latin typeface="+mj-lt"/>
              </a:rPr>
              <a:t>A esperança que temos é Jesus. Ele vai voltar à Terra para eliminar o pecado e </a:t>
            </a:r>
            <a:r>
              <a:rPr lang="pt-BR" sz="4800" dirty="0" smtClean="0">
                <a:latin typeface="+mj-lt"/>
              </a:rPr>
              <a:t>sofrimento</a:t>
            </a:r>
            <a:endParaRPr lang="pt-BR" sz="4800" dirty="0">
              <a:latin typeface="+mj-lt"/>
            </a:endParaRPr>
          </a:p>
        </p:txBody>
      </p:sp>
    </p:spTree>
    <p:extLst>
      <p:ext uri="{BB962C8B-B14F-4D97-AF65-F5344CB8AC3E}">
        <p14:creationId xmlns:p14="http://schemas.microsoft.com/office/powerpoint/2010/main" val="228223726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71336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516711"/>
            <a:ext cx="8010815" cy="3450613"/>
          </a:xfrm>
        </p:spPr>
        <p:txBody>
          <a:bodyPr anchor="ctr">
            <a:normAutofit/>
          </a:bodyPr>
          <a:lstStyle/>
          <a:p>
            <a:pPr marL="0" indent="0">
              <a:buNone/>
            </a:pPr>
            <a:r>
              <a:rPr lang="pt-BR" dirty="0" smtClean="0">
                <a:solidFill>
                  <a:schemeClr val="bg1"/>
                </a:solidFill>
                <a:latin typeface="+mj-lt"/>
              </a:rPr>
              <a:t>Não </a:t>
            </a:r>
            <a:r>
              <a:rPr lang="pt-BR" dirty="0">
                <a:solidFill>
                  <a:schemeClr val="bg1"/>
                </a:solidFill>
                <a:latin typeface="+mj-lt"/>
              </a:rPr>
              <a:t>se turbe o vosso coração; credes em Deus, crede também em mim.</a:t>
            </a:r>
          </a:p>
          <a:p>
            <a:pPr marL="0" indent="0">
              <a:buNone/>
            </a:pPr>
            <a:r>
              <a:rPr lang="pt-BR" dirty="0" smtClean="0">
                <a:solidFill>
                  <a:schemeClr val="bg1"/>
                </a:solidFill>
                <a:latin typeface="+mj-lt"/>
              </a:rPr>
              <a:t>Na </a:t>
            </a:r>
            <a:r>
              <a:rPr lang="pt-BR" dirty="0">
                <a:solidFill>
                  <a:schemeClr val="bg1"/>
                </a:solidFill>
                <a:latin typeface="+mj-lt"/>
              </a:rPr>
              <a:t>casa de meu Pai há muitas moradas. Se assim não fora, eu vo-lo teria dito. Pois vou preparar-vos lugar.</a:t>
            </a:r>
          </a:p>
          <a:p>
            <a:pPr marL="0" indent="0">
              <a:buNone/>
            </a:pPr>
            <a:r>
              <a:rPr lang="pt-BR" dirty="0" smtClean="0">
                <a:solidFill>
                  <a:schemeClr val="bg1"/>
                </a:solidFill>
                <a:latin typeface="+mj-lt"/>
              </a:rPr>
              <a:t>E</a:t>
            </a:r>
            <a:r>
              <a:rPr lang="pt-BR" dirty="0">
                <a:solidFill>
                  <a:schemeClr val="bg1"/>
                </a:solidFill>
                <a:latin typeface="+mj-lt"/>
              </a:rPr>
              <a:t>, quando eu for e vos preparar lugar, voltarei e vos receberei para mim mesmo, para que, onde eu estou, estejais vós também.</a:t>
            </a:r>
          </a:p>
        </p:txBody>
      </p:sp>
      <p:sp>
        <p:nvSpPr>
          <p:cNvPr id="5" name="Retângulo 4">
            <a:extLst>
              <a:ext uri="{FF2B5EF4-FFF2-40B4-BE49-F238E27FC236}">
                <a16:creationId xmlns:a16="http://schemas.microsoft.com/office/drawing/2014/main" xmlns="" id="{7607C6B1-8492-4D58-849D-E4B3B807B351}"/>
              </a:ext>
            </a:extLst>
          </p:cNvPr>
          <p:cNvSpPr/>
          <p:nvPr/>
        </p:nvSpPr>
        <p:spPr>
          <a:xfrm>
            <a:off x="5959234" y="3579642"/>
            <a:ext cx="1135834" cy="36582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135521" cy="584775"/>
          </a:xfrm>
          <a:prstGeom prst="rect">
            <a:avLst/>
          </a:prstGeom>
        </p:spPr>
        <p:txBody>
          <a:bodyPr wrap="none">
            <a:spAutoFit/>
          </a:bodyPr>
          <a:lstStyle/>
          <a:p>
            <a:r>
              <a:rPr lang="pt-BR" sz="3200" b="1" i="1" dirty="0" smtClean="0"/>
              <a:t>João 14:1-3</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503382" y="181453"/>
            <a:ext cx="9203326" cy="1325563"/>
          </a:xfrm>
        </p:spPr>
        <p:txBody>
          <a:bodyPr>
            <a:normAutofit/>
          </a:bodyPr>
          <a:lstStyle/>
          <a:p>
            <a:r>
              <a:rPr lang="pt-BR" sz="4000" b="1" dirty="0">
                <a:solidFill>
                  <a:srgbClr val="005442"/>
                </a:solidFill>
              </a:rPr>
              <a:t>1. Que maravilhosa promessa fez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4640396" y="3041393"/>
            <a:ext cx="3335204" cy="396074"/>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89140523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2965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516711"/>
            <a:ext cx="8010815" cy="3450613"/>
          </a:xfrm>
        </p:spPr>
        <p:txBody>
          <a:bodyPr anchor="ctr">
            <a:normAutofit/>
          </a:bodyPr>
          <a:lstStyle/>
          <a:p>
            <a:pPr marL="0" indent="0">
              <a:buNone/>
            </a:pPr>
            <a:r>
              <a:rPr lang="pt-BR" dirty="0" smtClean="0">
                <a:solidFill>
                  <a:schemeClr val="bg1"/>
                </a:solidFill>
                <a:latin typeface="+mj-lt"/>
              </a:rPr>
              <a:t>No </a:t>
            </a:r>
            <a:r>
              <a:rPr lang="pt-BR" dirty="0">
                <a:solidFill>
                  <a:schemeClr val="bg1"/>
                </a:solidFill>
                <a:latin typeface="+mj-lt"/>
              </a:rPr>
              <a:t>monte das Oliveiras, achava-se Jesus assentado, quando se aproximaram dele os discípulos, em particular, e lhe pediram: Dize-nos quando sucederão estas coisas e que sinal haverá da tua vinda e da consumação do século.</a:t>
            </a:r>
          </a:p>
        </p:txBody>
      </p:sp>
      <p:sp>
        <p:nvSpPr>
          <p:cNvPr id="5" name="Retângulo 4">
            <a:extLst>
              <a:ext uri="{FF2B5EF4-FFF2-40B4-BE49-F238E27FC236}">
                <a16:creationId xmlns:a16="http://schemas.microsoft.com/office/drawing/2014/main" xmlns="" id="{7607C6B1-8492-4D58-849D-E4B3B807B351}"/>
              </a:ext>
            </a:extLst>
          </p:cNvPr>
          <p:cNvSpPr/>
          <p:nvPr/>
        </p:nvSpPr>
        <p:spPr>
          <a:xfrm>
            <a:off x="563339" y="3420533"/>
            <a:ext cx="6921193" cy="450063"/>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311467" cy="584775"/>
          </a:xfrm>
          <a:prstGeom prst="rect">
            <a:avLst/>
          </a:prstGeom>
        </p:spPr>
        <p:txBody>
          <a:bodyPr wrap="none">
            <a:spAutoFit/>
          </a:bodyPr>
          <a:lstStyle/>
          <a:p>
            <a:r>
              <a:rPr lang="pt-BR" sz="3200" b="1" i="1" dirty="0" smtClean="0"/>
              <a:t>Mateus 24:3</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181648" y="120060"/>
            <a:ext cx="9825951" cy="1325563"/>
          </a:xfrm>
        </p:spPr>
        <p:txBody>
          <a:bodyPr>
            <a:normAutofit/>
          </a:bodyPr>
          <a:lstStyle/>
          <a:p>
            <a:r>
              <a:rPr lang="pt-BR" sz="4000" b="1" dirty="0">
                <a:solidFill>
                  <a:srgbClr val="005442"/>
                </a:solidFill>
              </a:rPr>
              <a:t>2. Que pergunta fizeram os discípulos de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4166263" y="3069296"/>
            <a:ext cx="4046404" cy="35123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607C6B1-8492-4D58-849D-E4B3B807B351}"/>
              </a:ext>
            </a:extLst>
          </p:cNvPr>
          <p:cNvSpPr/>
          <p:nvPr/>
        </p:nvSpPr>
        <p:spPr>
          <a:xfrm>
            <a:off x="563340" y="3885676"/>
            <a:ext cx="3382128" cy="33615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36815889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516711"/>
            <a:ext cx="8010815" cy="3450613"/>
          </a:xfrm>
        </p:spPr>
        <p:txBody>
          <a:bodyPr anchor="ctr">
            <a:normAutofit/>
          </a:bodyPr>
          <a:lstStyle/>
          <a:p>
            <a:pPr marL="0" indent="0">
              <a:buNone/>
            </a:pPr>
            <a:r>
              <a:rPr lang="pt-BR" dirty="0" smtClean="0">
                <a:solidFill>
                  <a:schemeClr val="bg1"/>
                </a:solidFill>
                <a:latin typeface="+mj-lt"/>
              </a:rPr>
              <a:t>Mas </a:t>
            </a:r>
            <a:r>
              <a:rPr lang="pt-BR" dirty="0">
                <a:solidFill>
                  <a:schemeClr val="bg1"/>
                </a:solidFill>
                <a:latin typeface="+mj-lt"/>
              </a:rPr>
              <a:t>a respeito daquele dia e hora ninguém sabe, nem os anjos dos céus, nem o Filho, senão o Pai.</a:t>
            </a:r>
          </a:p>
        </p:txBody>
      </p:sp>
      <p:sp>
        <p:nvSpPr>
          <p:cNvPr id="6" name="Retângulo 5">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81B941DD-B3AB-4DB0-93FF-8B5BBD60212D}"/>
              </a:ext>
            </a:extLst>
          </p:cNvPr>
          <p:cNvSpPr/>
          <p:nvPr/>
        </p:nvSpPr>
        <p:spPr>
          <a:xfrm>
            <a:off x="440310" y="5513779"/>
            <a:ext cx="2519857" cy="584775"/>
          </a:xfrm>
          <a:prstGeom prst="rect">
            <a:avLst/>
          </a:prstGeom>
        </p:spPr>
        <p:txBody>
          <a:bodyPr wrap="none">
            <a:spAutoFit/>
          </a:bodyPr>
          <a:lstStyle/>
          <a:p>
            <a:r>
              <a:rPr lang="pt-BR" sz="3200" b="1" i="1" dirty="0" smtClean="0"/>
              <a:t>Mateus 24:36</a:t>
            </a:r>
            <a:endParaRPr lang="pt-BR" sz="3200" dirty="0"/>
          </a:p>
        </p:txBody>
      </p:sp>
      <p:sp>
        <p:nvSpPr>
          <p:cNvPr id="8" name="Título 1">
            <a:extLst>
              <a:ext uri="{FF2B5EF4-FFF2-40B4-BE49-F238E27FC236}">
                <a16:creationId xmlns:a16="http://schemas.microsoft.com/office/drawing/2014/main" xmlns="" id="{7F9ED50B-C8C4-40A4-9379-1A0B77D54619}"/>
              </a:ext>
            </a:extLst>
          </p:cNvPr>
          <p:cNvSpPr>
            <a:spLocks noGrp="1"/>
          </p:cNvSpPr>
          <p:nvPr>
            <p:ph type="title"/>
          </p:nvPr>
        </p:nvSpPr>
        <p:spPr>
          <a:xfrm>
            <a:off x="486449" y="153926"/>
            <a:ext cx="6269952" cy="1325563"/>
          </a:xfrm>
        </p:spPr>
        <p:txBody>
          <a:bodyPr>
            <a:normAutofit/>
          </a:bodyPr>
          <a:lstStyle/>
          <a:p>
            <a:r>
              <a:rPr lang="pt-BR" sz="4000" b="1" dirty="0">
                <a:solidFill>
                  <a:srgbClr val="005442"/>
                </a:solidFill>
              </a:rPr>
              <a:t>3. Em que data voltará Jesus</a:t>
            </a:r>
            <a:r>
              <a:rPr lang="pt-BR" sz="4000" b="1" dirty="0" smtClean="0">
                <a:solidFill>
                  <a:srgbClr val="005442"/>
                </a:solidFill>
              </a:rPr>
              <a:t>?</a:t>
            </a:r>
            <a:endParaRPr lang="pt-BR" sz="4000" b="1" i="1" dirty="0">
              <a:solidFill>
                <a:srgbClr val="005442"/>
              </a:solidFill>
            </a:endParaRPr>
          </a:p>
        </p:txBody>
      </p:sp>
      <p:sp>
        <p:nvSpPr>
          <p:cNvPr id="9" name="Retângulo 8">
            <a:extLst>
              <a:ext uri="{FF2B5EF4-FFF2-40B4-BE49-F238E27FC236}">
                <a16:creationId xmlns:a16="http://schemas.microsoft.com/office/drawing/2014/main" xmlns="" id="{7607C6B1-8492-4D58-849D-E4B3B807B351}"/>
              </a:ext>
            </a:extLst>
          </p:cNvPr>
          <p:cNvSpPr/>
          <p:nvPr/>
        </p:nvSpPr>
        <p:spPr>
          <a:xfrm>
            <a:off x="3962400" y="2824268"/>
            <a:ext cx="3691467" cy="410000"/>
          </a:xfrm>
          <a:prstGeom prst="rect">
            <a:avLst/>
          </a:prstGeom>
          <a:noFill/>
          <a:ln w="19050">
            <a:solidFill>
              <a:srgbClr val="3C1A5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1590985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708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TotalTime>
  <Words>1283</Words>
  <Application>Microsoft Office PowerPoint</Application>
  <PresentationFormat>Widescreen</PresentationFormat>
  <Paragraphs>90</Paragraphs>
  <Slides>19</Slides>
  <Notes>19</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19</vt:i4>
      </vt:variant>
    </vt:vector>
  </HeadingPairs>
  <TitlesOfParts>
    <vt:vector size="23" baseType="lpstr">
      <vt:lpstr>Arial</vt:lpstr>
      <vt:lpstr>Calibri</vt:lpstr>
      <vt:lpstr>Calibri Light</vt:lpstr>
      <vt:lpstr>Office Theme</vt:lpstr>
      <vt:lpstr>Apresentação do PowerPoint</vt:lpstr>
      <vt:lpstr>Apresentação do PowerPoint</vt:lpstr>
      <vt:lpstr>Apresentação do PowerPoint</vt:lpstr>
      <vt:lpstr>Apresentação do PowerPoint</vt:lpstr>
      <vt:lpstr>1. Que maravilhosa promessa fez Jesus?</vt:lpstr>
      <vt:lpstr>Apresentação do PowerPoint</vt:lpstr>
      <vt:lpstr>2. Que pergunta fizeram os discípulos de Jesus?</vt:lpstr>
      <vt:lpstr>3. Em que data voltará Jesus?</vt:lpstr>
      <vt:lpstr>Apresentação do PowerPoint</vt:lpstr>
      <vt:lpstr>4. Que Sinais predisse Jesus?</vt:lpstr>
      <vt:lpstr>5. Qual será a condição moral da humanidade?</vt:lpstr>
      <vt:lpstr>Apresentação do PowerPoint</vt:lpstr>
      <vt:lpstr>6. De que forma Jesus voltará?</vt:lpstr>
      <vt:lpstr>7. Quantos verão a gloriosa volta de Jesus?</vt:lpstr>
      <vt:lpstr>Apresentação do PowerPoint</vt:lpstr>
      <vt:lpstr>8. Qual o objetivo da volta de Jesus?</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Batista</dc:creator>
  <cp:lastModifiedBy>Patrícia Oliveira de Queiroz Santos</cp:lastModifiedBy>
  <cp:revision>17</cp:revision>
  <dcterms:created xsi:type="dcterms:W3CDTF">2018-10-12T18:09:04Z</dcterms:created>
  <dcterms:modified xsi:type="dcterms:W3CDTF">2018-12-03T16:53:50Z</dcterms:modified>
</cp:coreProperties>
</file>