
<file path=[Content_Types].xml><?xml version="1.0" encoding="utf-8"?>
<Types xmlns="http://schemas.openxmlformats.org/package/2006/content-types">
  <Default Extension="bin" ContentType="application/vnd.openxmlformats-officedocument.oleObject"/>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256" r:id="rId2"/>
    <p:sldId id="268" r:id="rId3"/>
    <p:sldId id="269" r:id="rId4"/>
    <p:sldId id="270" r:id="rId5"/>
    <p:sldId id="261" r:id="rId6"/>
    <p:sldId id="258" r:id="rId7"/>
    <p:sldId id="272" r:id="rId8"/>
    <p:sldId id="279" r:id="rId9"/>
    <p:sldId id="273" r:id="rId10"/>
    <p:sldId id="274" r:id="rId11"/>
    <p:sldId id="262" r:id="rId12"/>
    <p:sldId id="276" r:id="rId13"/>
    <p:sldId id="278" r:id="rId14"/>
    <p:sldId id="277" r:id="rId15"/>
    <p:sldId id="265" r:id="rId16"/>
    <p:sldId id="267" r:id="rId17"/>
    <p:sldId id="266"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20B44"/>
    <a:srgbClr val="3C1A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115B8F-8086-439B-9AE9-2F644F8376B6}" v="103" dt="2018-10-12T18:48:41.8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7532" autoAdjust="0"/>
  </p:normalViewPr>
  <p:slideViewPr>
    <p:cSldViewPr snapToGrid="0">
      <p:cViewPr varScale="1">
        <p:scale>
          <a:sx n="79" d="100"/>
          <a:sy n="79" d="100"/>
        </p:scale>
        <p:origin x="120"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ão Batista" userId="a86bb1267e80560b" providerId="LiveId" clId="{E6115B8F-8086-439B-9AE9-2F644F8376B6}"/>
    <pc:docChg chg="undo custSel mod addSld modSld sldOrd modMainMaster">
      <pc:chgData name="João Batista" userId="a86bb1267e80560b" providerId="LiveId" clId="{E6115B8F-8086-439B-9AE9-2F644F8376B6}" dt="2018-10-12T18:49:27.536" v="286" actId="1037"/>
      <pc:docMkLst>
        <pc:docMk/>
      </pc:docMkLst>
      <pc:sldChg chg="modTransition setBg">
        <pc:chgData name="João Batista" userId="a86bb1267e80560b" providerId="LiveId" clId="{E6115B8F-8086-439B-9AE9-2F644F8376B6}" dt="2018-10-12T18:46:43.995" v="279"/>
        <pc:sldMkLst>
          <pc:docMk/>
          <pc:sldMk cId="2802947657" sldId="256"/>
        </pc:sldMkLst>
      </pc:sldChg>
      <pc:sldChg chg="modSp modTransition setBg">
        <pc:chgData name="João Batista" userId="a86bb1267e80560b" providerId="LiveId" clId="{E6115B8F-8086-439B-9AE9-2F644F8376B6}" dt="2018-10-12T18:47:56.098" v="280" actId="207"/>
        <pc:sldMkLst>
          <pc:docMk/>
          <pc:sldMk cId="1633094398" sldId="258"/>
        </pc:sldMkLst>
        <pc:spChg chg="mod">
          <ac:chgData name="João Batista" userId="a86bb1267e80560b" providerId="LiveId" clId="{E6115B8F-8086-439B-9AE9-2F644F8376B6}" dt="2018-10-12T18:47:56.098" v="280" actId="207"/>
          <ac:spMkLst>
            <pc:docMk/>
            <pc:sldMk cId="1633094398" sldId="258"/>
            <ac:spMk id="5" creationId="{09F90E84-33AB-4D75-A15B-5C6F9BC5C8FB}"/>
          </ac:spMkLst>
        </pc:spChg>
      </pc:sldChg>
      <pc:sldChg chg="addSp delSp modSp modTransition setBg">
        <pc:chgData name="João Batista" userId="a86bb1267e80560b" providerId="LiveId" clId="{E6115B8F-8086-439B-9AE9-2F644F8376B6}" dt="2018-10-12T18:48:06.848" v="281" actId="207"/>
        <pc:sldMkLst>
          <pc:docMk/>
          <pc:sldMk cId="2635891954" sldId="259"/>
        </pc:sldMkLst>
        <pc:spChg chg="add del mod">
          <ac:chgData name="João Batista" userId="a86bb1267e80560b" providerId="LiveId" clId="{E6115B8F-8086-439B-9AE9-2F644F8376B6}" dt="2018-10-12T17:27:34.835" v="27" actId="478"/>
          <ac:spMkLst>
            <pc:docMk/>
            <pc:sldMk cId="2635891954" sldId="259"/>
            <ac:spMk id="2" creationId="{BD3EA377-D2BD-4D47-939E-F9895B878EC3}"/>
          </ac:spMkLst>
        </pc:spChg>
        <pc:spChg chg="mod">
          <ac:chgData name="João Batista" userId="a86bb1267e80560b" providerId="LiveId" clId="{E6115B8F-8086-439B-9AE9-2F644F8376B6}" dt="2018-10-12T17:28:39.177" v="30" actId="20577"/>
          <ac:spMkLst>
            <pc:docMk/>
            <pc:sldMk cId="2635891954" sldId="259"/>
            <ac:spMk id="4" creationId="{7F9ED50B-C8C4-40A4-9379-1A0B77D54619}"/>
          </ac:spMkLst>
        </pc:spChg>
        <pc:spChg chg="mod">
          <ac:chgData name="João Batista" userId="a86bb1267e80560b" providerId="LiveId" clId="{E6115B8F-8086-439B-9AE9-2F644F8376B6}" dt="2018-10-12T18:48:06.848" v="281" actId="207"/>
          <ac:spMkLst>
            <pc:docMk/>
            <pc:sldMk cId="2635891954" sldId="259"/>
            <ac:spMk id="5" creationId="{09F90E84-33AB-4D75-A15B-5C6F9BC5C8FB}"/>
          </ac:spMkLst>
        </pc:spChg>
        <pc:spChg chg="mod">
          <ac:chgData name="João Batista" userId="a86bb1267e80560b" providerId="LiveId" clId="{E6115B8F-8086-439B-9AE9-2F644F8376B6}" dt="2018-10-12T17:27:57.998" v="28" actId="14100"/>
          <ac:spMkLst>
            <pc:docMk/>
            <pc:sldMk cId="2635891954" sldId="259"/>
            <ac:spMk id="6" creationId="{7607C6B1-8492-4D58-849D-E4B3B807B351}"/>
          </ac:spMkLst>
        </pc:spChg>
      </pc:sldChg>
      <pc:sldChg chg="modSp modTransition setBg">
        <pc:chgData name="João Batista" userId="a86bb1267e80560b" providerId="LiveId" clId="{E6115B8F-8086-439B-9AE9-2F644F8376B6}" dt="2018-10-12T18:48:19.869" v="282" actId="207"/>
        <pc:sldMkLst>
          <pc:docMk/>
          <pc:sldMk cId="3317949727" sldId="260"/>
        </pc:sldMkLst>
        <pc:spChg chg="mod">
          <ac:chgData name="João Batista" userId="a86bb1267e80560b" providerId="LiveId" clId="{E6115B8F-8086-439B-9AE9-2F644F8376B6}" dt="2018-10-12T17:25:50.539" v="11" actId="114"/>
          <ac:spMkLst>
            <pc:docMk/>
            <pc:sldMk cId="3317949727" sldId="260"/>
            <ac:spMk id="4" creationId="{7F9ED50B-C8C4-40A4-9379-1A0B77D54619}"/>
          </ac:spMkLst>
        </pc:spChg>
        <pc:spChg chg="mod">
          <ac:chgData name="João Batista" userId="a86bb1267e80560b" providerId="LiveId" clId="{E6115B8F-8086-439B-9AE9-2F644F8376B6}" dt="2018-10-12T18:48:19.869" v="282" actId="207"/>
          <ac:spMkLst>
            <pc:docMk/>
            <pc:sldMk cId="3317949727" sldId="260"/>
            <ac:spMk id="5" creationId="{09F90E84-33AB-4D75-A15B-5C6F9BC5C8FB}"/>
          </ac:spMkLst>
        </pc:spChg>
        <pc:spChg chg="mod">
          <ac:chgData name="João Batista" userId="a86bb1267e80560b" providerId="LiveId" clId="{E6115B8F-8086-439B-9AE9-2F644F8376B6}" dt="2018-10-12T17:29:24.757" v="37" actId="1076"/>
          <ac:spMkLst>
            <pc:docMk/>
            <pc:sldMk cId="3317949727" sldId="260"/>
            <ac:spMk id="6" creationId="{7607C6B1-8492-4D58-849D-E4B3B807B351}"/>
          </ac:spMkLst>
        </pc:spChg>
        <pc:spChg chg="mod">
          <ac:chgData name="João Batista" userId="a86bb1267e80560b" providerId="LiveId" clId="{E6115B8F-8086-439B-9AE9-2F644F8376B6}" dt="2018-10-12T17:29:24.757" v="37" actId="1076"/>
          <ac:spMkLst>
            <pc:docMk/>
            <pc:sldMk cId="3317949727" sldId="260"/>
            <ac:spMk id="7" creationId="{19473959-C22F-49CD-B264-88612CA13C9D}"/>
          </ac:spMkLst>
        </pc:spChg>
        <pc:spChg chg="mod">
          <ac:chgData name="João Batista" userId="a86bb1267e80560b" providerId="LiveId" clId="{E6115B8F-8086-439B-9AE9-2F644F8376B6}" dt="2018-10-12T17:29:24.757" v="37" actId="1076"/>
          <ac:spMkLst>
            <pc:docMk/>
            <pc:sldMk cId="3317949727" sldId="260"/>
            <ac:spMk id="8" creationId="{F321BDD4-A296-4AAA-AB93-F3282035E8A7}"/>
          </ac:spMkLst>
        </pc:spChg>
        <pc:spChg chg="mod">
          <ac:chgData name="João Batista" userId="a86bb1267e80560b" providerId="LiveId" clId="{E6115B8F-8086-439B-9AE9-2F644F8376B6}" dt="2018-10-12T17:29:24.757" v="37" actId="1076"/>
          <ac:spMkLst>
            <pc:docMk/>
            <pc:sldMk cId="3317949727" sldId="260"/>
            <ac:spMk id="9" creationId="{F5E0043F-1113-4B5C-A1AB-F9D7B4D13447}"/>
          </ac:spMkLst>
        </pc:spChg>
      </pc:sldChg>
      <pc:sldChg chg="modTransition setBg">
        <pc:chgData name="João Batista" userId="a86bb1267e80560b" providerId="LiveId" clId="{E6115B8F-8086-439B-9AE9-2F644F8376B6}" dt="2018-10-12T18:46:43.995" v="279"/>
        <pc:sldMkLst>
          <pc:docMk/>
          <pc:sldMk cId="401227080" sldId="261"/>
        </pc:sldMkLst>
      </pc:sldChg>
      <pc:sldChg chg="modTransition setBg">
        <pc:chgData name="João Batista" userId="a86bb1267e80560b" providerId="LiveId" clId="{E6115B8F-8086-439B-9AE9-2F644F8376B6}" dt="2018-10-12T18:46:43.995" v="279"/>
        <pc:sldMkLst>
          <pc:docMk/>
          <pc:sldMk cId="621917831" sldId="262"/>
        </pc:sldMkLst>
      </pc:sldChg>
      <pc:sldChg chg="delSp modSp modTransition setBg delAnim">
        <pc:chgData name="João Batista" userId="a86bb1267e80560b" providerId="LiveId" clId="{E6115B8F-8086-439B-9AE9-2F644F8376B6}" dt="2018-10-12T18:48:30.233" v="283" actId="207"/>
        <pc:sldMkLst>
          <pc:docMk/>
          <pc:sldMk cId="619279262" sldId="263"/>
        </pc:sldMkLst>
        <pc:spChg chg="mod">
          <ac:chgData name="João Batista" userId="a86bb1267e80560b" providerId="LiveId" clId="{E6115B8F-8086-439B-9AE9-2F644F8376B6}" dt="2018-10-12T18:48:30.233" v="283" actId="207"/>
          <ac:spMkLst>
            <pc:docMk/>
            <pc:sldMk cId="619279262" sldId="263"/>
            <ac:spMk id="5" creationId="{09F90E84-33AB-4D75-A15B-5C6F9BC5C8FB}"/>
          </ac:spMkLst>
        </pc:spChg>
        <pc:spChg chg="del mod">
          <ac:chgData name="João Batista" userId="a86bb1267e80560b" providerId="LiveId" clId="{E6115B8F-8086-439B-9AE9-2F644F8376B6}" dt="2018-10-12T17:32:51.115" v="53" actId="478"/>
          <ac:spMkLst>
            <pc:docMk/>
            <pc:sldMk cId="619279262" sldId="263"/>
            <ac:spMk id="6" creationId="{7607C6B1-8492-4D58-849D-E4B3B807B351}"/>
          </ac:spMkLst>
        </pc:spChg>
        <pc:spChg chg="del mod">
          <ac:chgData name="João Batista" userId="a86bb1267e80560b" providerId="LiveId" clId="{E6115B8F-8086-439B-9AE9-2F644F8376B6}" dt="2018-10-12T17:32:51.115" v="53" actId="478"/>
          <ac:spMkLst>
            <pc:docMk/>
            <pc:sldMk cId="619279262" sldId="263"/>
            <ac:spMk id="7" creationId="{19473959-C22F-49CD-B264-88612CA13C9D}"/>
          </ac:spMkLst>
        </pc:spChg>
        <pc:spChg chg="mod">
          <ac:chgData name="João Batista" userId="a86bb1267e80560b" providerId="LiveId" clId="{E6115B8F-8086-439B-9AE9-2F644F8376B6}" dt="2018-10-12T17:33:25.795" v="59" actId="1037"/>
          <ac:spMkLst>
            <pc:docMk/>
            <pc:sldMk cId="619279262" sldId="263"/>
            <ac:spMk id="8" creationId="{F321BDD4-A296-4AAA-AB93-F3282035E8A7}"/>
          </ac:spMkLst>
        </pc:spChg>
        <pc:spChg chg="del mod">
          <ac:chgData name="João Batista" userId="a86bb1267e80560b" providerId="LiveId" clId="{E6115B8F-8086-439B-9AE9-2F644F8376B6}" dt="2018-10-12T17:32:51.115" v="53" actId="478"/>
          <ac:spMkLst>
            <pc:docMk/>
            <pc:sldMk cId="619279262" sldId="263"/>
            <ac:spMk id="9" creationId="{F5E0043F-1113-4B5C-A1AB-F9D7B4D13447}"/>
          </ac:spMkLst>
        </pc:spChg>
      </pc:sldChg>
      <pc:sldChg chg="modSp add modTransition setBg modAnim">
        <pc:chgData name="João Batista" userId="a86bb1267e80560b" providerId="LiveId" clId="{E6115B8F-8086-439B-9AE9-2F644F8376B6}" dt="2018-10-12T18:49:27.536" v="286" actId="1037"/>
        <pc:sldMkLst>
          <pc:docMk/>
          <pc:sldMk cId="1956925599" sldId="264"/>
        </pc:sldMkLst>
        <pc:spChg chg="mod">
          <ac:chgData name="João Batista" userId="a86bb1267e80560b" providerId="LiveId" clId="{E6115B8F-8086-439B-9AE9-2F644F8376B6}" dt="2018-10-12T17:45:06.644" v="66" actId="20577"/>
          <ac:spMkLst>
            <pc:docMk/>
            <pc:sldMk cId="1956925599" sldId="264"/>
            <ac:spMk id="4" creationId="{7F9ED50B-C8C4-40A4-9379-1A0B77D54619}"/>
          </ac:spMkLst>
        </pc:spChg>
        <pc:spChg chg="mod">
          <ac:chgData name="João Batista" userId="a86bb1267e80560b" providerId="LiveId" clId="{E6115B8F-8086-439B-9AE9-2F644F8376B6}" dt="2018-10-12T18:48:41.821" v="284" actId="207"/>
          <ac:spMkLst>
            <pc:docMk/>
            <pc:sldMk cId="1956925599" sldId="264"/>
            <ac:spMk id="5" creationId="{09F90E84-33AB-4D75-A15B-5C6F9BC5C8FB}"/>
          </ac:spMkLst>
        </pc:spChg>
        <pc:spChg chg="mod">
          <ac:chgData name="João Batista" userId="a86bb1267e80560b" providerId="LiveId" clId="{E6115B8F-8086-439B-9AE9-2F644F8376B6}" dt="2018-10-12T18:49:27.536" v="286" actId="1037"/>
          <ac:spMkLst>
            <pc:docMk/>
            <pc:sldMk cId="1956925599" sldId="264"/>
            <ac:spMk id="8" creationId="{F321BDD4-A296-4AAA-AB93-F3282035E8A7}"/>
          </ac:spMkLst>
        </pc:spChg>
      </pc:sldChg>
      <pc:sldChg chg="delSp add modTransition setBg">
        <pc:chgData name="João Batista" userId="a86bb1267e80560b" providerId="LiveId" clId="{E6115B8F-8086-439B-9AE9-2F644F8376B6}" dt="2018-10-12T18:46:43.995" v="279"/>
        <pc:sldMkLst>
          <pc:docMk/>
          <pc:sldMk cId="3235871097" sldId="265"/>
        </pc:sldMkLst>
        <pc:spChg chg="del">
          <ac:chgData name="João Batista" userId="a86bb1267e80560b" providerId="LiveId" clId="{E6115B8F-8086-439B-9AE9-2F644F8376B6}" dt="2018-10-12T17:53:00.702" v="76" actId="478"/>
          <ac:spMkLst>
            <pc:docMk/>
            <pc:sldMk cId="3235871097" sldId="265"/>
            <ac:spMk id="2" creationId="{52047200-2EF3-44F3-8BBB-875F3B0C0476}"/>
          </ac:spMkLst>
        </pc:spChg>
        <pc:spChg chg="del">
          <ac:chgData name="João Batista" userId="a86bb1267e80560b" providerId="LiveId" clId="{E6115B8F-8086-439B-9AE9-2F644F8376B6}" dt="2018-10-12T17:53:00.702" v="76" actId="478"/>
          <ac:spMkLst>
            <pc:docMk/>
            <pc:sldMk cId="3235871097" sldId="265"/>
            <ac:spMk id="3" creationId="{73AC9458-38C6-44F8-BE2C-48675D8D1C40}"/>
          </ac:spMkLst>
        </pc:spChg>
      </pc:sldChg>
      <pc:sldChg chg="addSp delSp modSp add ord modTransition setBg delAnim modAnim">
        <pc:chgData name="João Batista" userId="a86bb1267e80560b" providerId="LiveId" clId="{E6115B8F-8086-439B-9AE9-2F644F8376B6}" dt="2018-10-12T18:46:43.995" v="279"/>
        <pc:sldMkLst>
          <pc:docMk/>
          <pc:sldMk cId="1232340773" sldId="266"/>
        </pc:sldMkLst>
        <pc:spChg chg="add del mod">
          <ac:chgData name="João Batista" userId="a86bb1267e80560b" providerId="LiveId" clId="{E6115B8F-8086-439B-9AE9-2F644F8376B6}" dt="2018-10-12T17:55:42.279" v="84" actId="478"/>
          <ac:spMkLst>
            <pc:docMk/>
            <pc:sldMk cId="1232340773" sldId="266"/>
            <ac:spMk id="3" creationId="{BB745172-D14F-400F-B7C3-69D80CF07807}"/>
          </ac:spMkLst>
        </pc:spChg>
        <pc:spChg chg="del">
          <ac:chgData name="João Batista" userId="a86bb1267e80560b" providerId="LiveId" clId="{E6115B8F-8086-439B-9AE9-2F644F8376B6}" dt="2018-10-12T17:55:36.731" v="83" actId="478"/>
          <ac:spMkLst>
            <pc:docMk/>
            <pc:sldMk cId="1232340773" sldId="266"/>
            <ac:spMk id="4" creationId="{7F9ED50B-C8C4-40A4-9379-1A0B77D54619}"/>
          </ac:spMkLst>
        </pc:spChg>
        <pc:spChg chg="mod">
          <ac:chgData name="João Batista" userId="a86bb1267e80560b" providerId="LiveId" clId="{E6115B8F-8086-439B-9AE9-2F644F8376B6}" dt="2018-10-12T18:31:55.929" v="240" actId="207"/>
          <ac:spMkLst>
            <pc:docMk/>
            <pc:sldMk cId="1232340773" sldId="266"/>
            <ac:spMk id="5" creationId="{09F90E84-33AB-4D75-A15B-5C6F9BC5C8FB}"/>
          </ac:spMkLst>
        </pc:spChg>
        <pc:spChg chg="del">
          <ac:chgData name="João Batista" userId="a86bb1267e80560b" providerId="LiveId" clId="{E6115B8F-8086-439B-9AE9-2F644F8376B6}" dt="2018-10-12T17:55:45.816" v="85" actId="478"/>
          <ac:spMkLst>
            <pc:docMk/>
            <pc:sldMk cId="1232340773" sldId="266"/>
            <ac:spMk id="8" creationId="{F321BDD4-A296-4AAA-AB93-F3282035E8A7}"/>
          </ac:spMkLst>
        </pc:spChg>
      </pc:sldChg>
      <pc:sldChg chg="modSp add ord modTransition setBg modAnim">
        <pc:chgData name="João Batista" userId="a86bb1267e80560b" providerId="LiveId" clId="{E6115B8F-8086-439B-9AE9-2F644F8376B6}" dt="2018-10-12T18:46:43.995" v="279"/>
        <pc:sldMkLst>
          <pc:docMk/>
          <pc:sldMk cId="1440324335" sldId="267"/>
        </pc:sldMkLst>
        <pc:spChg chg="mod">
          <ac:chgData name="João Batista" userId="a86bb1267e80560b" providerId="LiveId" clId="{E6115B8F-8086-439B-9AE9-2F644F8376B6}" dt="2018-10-12T18:38:39.988" v="262" actId="255"/>
          <ac:spMkLst>
            <pc:docMk/>
            <pc:sldMk cId="1440324335" sldId="267"/>
            <ac:spMk id="5" creationId="{09F90E84-33AB-4D75-A15B-5C6F9BC5C8FB}"/>
          </ac:spMkLst>
        </pc:spChg>
      </pc:sldChg>
      <pc:sldChg chg="addSp delSp modSp add mod modTransition setBg delDesignElem">
        <pc:chgData name="João Batista" userId="a86bb1267e80560b" providerId="LiveId" clId="{E6115B8F-8086-439B-9AE9-2F644F8376B6}" dt="2018-10-12T18:46:43.995" v="279"/>
        <pc:sldMkLst>
          <pc:docMk/>
          <pc:sldMk cId="2390310051" sldId="268"/>
        </pc:sldMkLst>
        <pc:spChg chg="del">
          <ac:chgData name="João Batista" userId="a86bb1267e80560b" providerId="LiveId" clId="{E6115B8F-8086-439B-9AE9-2F644F8376B6}" dt="2018-10-12T18:04:17.545" v="116" actId="478"/>
          <ac:spMkLst>
            <pc:docMk/>
            <pc:sldMk cId="2390310051" sldId="268"/>
            <ac:spMk id="2" creationId="{9C738E84-27BB-4345-8850-3E525183C1C7}"/>
          </ac:spMkLst>
        </pc:spChg>
        <pc:spChg chg="mod">
          <ac:chgData name="João Batista" userId="a86bb1267e80560b" providerId="LiveId" clId="{E6115B8F-8086-439B-9AE9-2F644F8376B6}" dt="2018-10-12T18:12:11.221" v="144" actId="1076"/>
          <ac:spMkLst>
            <pc:docMk/>
            <pc:sldMk cId="2390310051" sldId="268"/>
            <ac:spMk id="3" creationId="{76982CB0-287E-49D7-B996-5DFEEF8A7311}"/>
          </ac:spMkLst>
        </pc:spChg>
        <pc:spChg chg="add del">
          <ac:chgData name="João Batista" userId="a86bb1267e80560b" providerId="LiveId" clId="{E6115B8F-8086-439B-9AE9-2F644F8376B6}" dt="2018-10-12T18:10:38.843" v="126"/>
          <ac:spMkLst>
            <pc:docMk/>
            <pc:sldMk cId="2390310051" sldId="268"/>
            <ac:spMk id="10" creationId="{867D4867-5BA7-4462-B2F6-A23F4A622AA7}"/>
          </ac:spMkLst>
        </pc:spChg>
        <pc:picChg chg="add mod">
          <ac:chgData name="João Batista" userId="a86bb1267e80560b" providerId="LiveId" clId="{E6115B8F-8086-439B-9AE9-2F644F8376B6}" dt="2018-10-12T18:11:52.879" v="141" actId="1076"/>
          <ac:picMkLst>
            <pc:docMk/>
            <pc:sldMk cId="2390310051" sldId="268"/>
            <ac:picMk id="5" creationId="{88F546CD-AB1B-406B-B81E-E66B3294C418}"/>
          </ac:picMkLst>
        </pc:picChg>
      </pc:sldChg>
      <pc:sldChg chg="delSp modSp add modTransition setBg modNotesTx">
        <pc:chgData name="João Batista" userId="a86bb1267e80560b" providerId="LiveId" clId="{E6115B8F-8086-439B-9AE9-2F644F8376B6}" dt="2018-10-12T18:46:43.995" v="279"/>
        <pc:sldMkLst>
          <pc:docMk/>
          <pc:sldMk cId="2451713366" sldId="269"/>
        </pc:sldMkLst>
        <pc:spChg chg="mod">
          <ac:chgData name="João Batista" userId="a86bb1267e80560b" providerId="LiveId" clId="{E6115B8F-8086-439B-9AE9-2F644F8376B6}" dt="2018-10-12T18:14:33.162" v="146"/>
          <ac:spMkLst>
            <pc:docMk/>
            <pc:sldMk cId="2451713366" sldId="269"/>
            <ac:spMk id="3" creationId="{76982CB0-287E-49D7-B996-5DFEEF8A7311}"/>
          </ac:spMkLst>
        </pc:spChg>
        <pc:picChg chg="del">
          <ac:chgData name="João Batista" userId="a86bb1267e80560b" providerId="LiveId" clId="{E6115B8F-8086-439B-9AE9-2F644F8376B6}" dt="2018-10-12T18:44:42.396" v="267" actId="478"/>
          <ac:picMkLst>
            <pc:docMk/>
            <pc:sldMk cId="2451713366" sldId="269"/>
            <ac:picMk id="5" creationId="{88F546CD-AB1B-406B-B81E-E66B3294C418}"/>
          </ac:picMkLst>
        </pc:picChg>
      </pc:sldChg>
      <pc:sldChg chg="delSp modSp add modTransition setBg">
        <pc:chgData name="João Batista" userId="a86bb1267e80560b" providerId="LiveId" clId="{E6115B8F-8086-439B-9AE9-2F644F8376B6}" dt="2018-10-12T18:46:43.995" v="279"/>
        <pc:sldMkLst>
          <pc:docMk/>
          <pc:sldMk cId="3891405236" sldId="270"/>
        </pc:sldMkLst>
        <pc:spChg chg="mod">
          <ac:chgData name="João Batista" userId="a86bb1267e80560b" providerId="LiveId" clId="{E6115B8F-8086-439B-9AE9-2F644F8376B6}" dt="2018-10-12T18:28:37.199" v="238" actId="1076"/>
          <ac:spMkLst>
            <pc:docMk/>
            <pc:sldMk cId="3891405236" sldId="270"/>
            <ac:spMk id="3" creationId="{76982CB0-287E-49D7-B996-5DFEEF8A7311}"/>
          </ac:spMkLst>
        </pc:spChg>
        <pc:picChg chg="del">
          <ac:chgData name="João Batista" userId="a86bb1267e80560b" providerId="LiveId" clId="{E6115B8F-8086-439B-9AE9-2F644F8376B6}" dt="2018-10-12T18:16:56.316" v="228" actId="478"/>
          <ac:picMkLst>
            <pc:docMk/>
            <pc:sldMk cId="3891405236" sldId="270"/>
            <ac:picMk id="5" creationId="{88F546CD-AB1B-406B-B81E-E66B3294C418}"/>
          </ac:picMkLst>
        </pc:picChg>
      </pc:sldChg>
      <pc:sldMasterChg chg="modTransition setBg modSldLayout">
        <pc:chgData name="João Batista" userId="a86bb1267e80560b" providerId="LiveId" clId="{E6115B8F-8086-439B-9AE9-2F644F8376B6}" dt="2018-10-12T18:46:43.995" v="279"/>
        <pc:sldMasterMkLst>
          <pc:docMk/>
          <pc:sldMasterMk cId="4198197008" sldId="2147483660"/>
        </pc:sldMasterMkLst>
        <pc:sldLayoutChg chg="modTransition setBg">
          <pc:chgData name="João Batista" userId="a86bb1267e80560b" providerId="LiveId" clId="{E6115B8F-8086-439B-9AE9-2F644F8376B6}" dt="2018-10-12T18:46:43.995" v="279"/>
          <pc:sldLayoutMkLst>
            <pc:docMk/>
            <pc:sldMasterMk cId="4198197008" sldId="2147483660"/>
            <pc:sldLayoutMk cId="1957334604" sldId="2147483661"/>
          </pc:sldLayoutMkLst>
        </pc:sldLayoutChg>
        <pc:sldLayoutChg chg="modTransition setBg">
          <pc:chgData name="João Batista" userId="a86bb1267e80560b" providerId="LiveId" clId="{E6115B8F-8086-439B-9AE9-2F644F8376B6}" dt="2018-10-12T18:46:43.995" v="279"/>
          <pc:sldLayoutMkLst>
            <pc:docMk/>
            <pc:sldMasterMk cId="4198197008" sldId="2147483660"/>
            <pc:sldLayoutMk cId="264296190" sldId="2147483662"/>
          </pc:sldLayoutMkLst>
        </pc:sldLayoutChg>
        <pc:sldLayoutChg chg="modTransition setBg">
          <pc:chgData name="João Batista" userId="a86bb1267e80560b" providerId="LiveId" clId="{E6115B8F-8086-439B-9AE9-2F644F8376B6}" dt="2018-10-12T18:46:43.995" v="279"/>
          <pc:sldLayoutMkLst>
            <pc:docMk/>
            <pc:sldMasterMk cId="4198197008" sldId="2147483660"/>
            <pc:sldLayoutMk cId="730689702" sldId="2147483663"/>
          </pc:sldLayoutMkLst>
        </pc:sldLayoutChg>
        <pc:sldLayoutChg chg="modTransition setBg">
          <pc:chgData name="João Batista" userId="a86bb1267e80560b" providerId="LiveId" clId="{E6115B8F-8086-439B-9AE9-2F644F8376B6}" dt="2018-10-12T18:46:43.995" v="279"/>
          <pc:sldLayoutMkLst>
            <pc:docMk/>
            <pc:sldMasterMk cId="4198197008" sldId="2147483660"/>
            <pc:sldLayoutMk cId="1798848131" sldId="2147483664"/>
          </pc:sldLayoutMkLst>
        </pc:sldLayoutChg>
        <pc:sldLayoutChg chg="modTransition setBg">
          <pc:chgData name="João Batista" userId="a86bb1267e80560b" providerId="LiveId" clId="{E6115B8F-8086-439B-9AE9-2F644F8376B6}" dt="2018-10-12T18:46:43.995" v="279"/>
          <pc:sldLayoutMkLst>
            <pc:docMk/>
            <pc:sldMasterMk cId="4198197008" sldId="2147483660"/>
            <pc:sldLayoutMk cId="3860655551" sldId="2147483665"/>
          </pc:sldLayoutMkLst>
        </pc:sldLayoutChg>
        <pc:sldLayoutChg chg="modTransition setBg">
          <pc:chgData name="João Batista" userId="a86bb1267e80560b" providerId="LiveId" clId="{E6115B8F-8086-439B-9AE9-2F644F8376B6}" dt="2018-10-12T18:46:43.995" v="279"/>
          <pc:sldLayoutMkLst>
            <pc:docMk/>
            <pc:sldMasterMk cId="4198197008" sldId="2147483660"/>
            <pc:sldLayoutMk cId="3072468371" sldId="2147483666"/>
          </pc:sldLayoutMkLst>
        </pc:sldLayoutChg>
        <pc:sldLayoutChg chg="modTransition setBg">
          <pc:chgData name="João Batista" userId="a86bb1267e80560b" providerId="LiveId" clId="{E6115B8F-8086-439B-9AE9-2F644F8376B6}" dt="2018-10-12T18:46:43.995" v="279"/>
          <pc:sldLayoutMkLst>
            <pc:docMk/>
            <pc:sldMasterMk cId="4198197008" sldId="2147483660"/>
            <pc:sldLayoutMk cId="3731324598" sldId="2147483667"/>
          </pc:sldLayoutMkLst>
        </pc:sldLayoutChg>
        <pc:sldLayoutChg chg="modTransition setBg">
          <pc:chgData name="João Batista" userId="a86bb1267e80560b" providerId="LiveId" clId="{E6115B8F-8086-439B-9AE9-2F644F8376B6}" dt="2018-10-12T18:46:43.995" v="279"/>
          <pc:sldLayoutMkLst>
            <pc:docMk/>
            <pc:sldMasterMk cId="4198197008" sldId="2147483660"/>
            <pc:sldLayoutMk cId="3232647830" sldId="2147483668"/>
          </pc:sldLayoutMkLst>
        </pc:sldLayoutChg>
        <pc:sldLayoutChg chg="modTransition setBg">
          <pc:chgData name="João Batista" userId="a86bb1267e80560b" providerId="LiveId" clId="{E6115B8F-8086-439B-9AE9-2F644F8376B6}" dt="2018-10-12T18:46:43.995" v="279"/>
          <pc:sldLayoutMkLst>
            <pc:docMk/>
            <pc:sldMasterMk cId="4198197008" sldId="2147483660"/>
            <pc:sldLayoutMk cId="1524068616" sldId="2147483669"/>
          </pc:sldLayoutMkLst>
        </pc:sldLayoutChg>
        <pc:sldLayoutChg chg="modTransition setBg">
          <pc:chgData name="João Batista" userId="a86bb1267e80560b" providerId="LiveId" clId="{E6115B8F-8086-439B-9AE9-2F644F8376B6}" dt="2018-10-12T18:46:43.995" v="279"/>
          <pc:sldLayoutMkLst>
            <pc:docMk/>
            <pc:sldMasterMk cId="4198197008" sldId="2147483660"/>
            <pc:sldLayoutMk cId="3639167172" sldId="2147483670"/>
          </pc:sldLayoutMkLst>
        </pc:sldLayoutChg>
        <pc:sldLayoutChg chg="modTransition setBg">
          <pc:chgData name="João Batista" userId="a86bb1267e80560b" providerId="LiveId" clId="{E6115B8F-8086-439B-9AE9-2F644F8376B6}" dt="2018-10-12T18:46:43.995" v="279"/>
          <pc:sldLayoutMkLst>
            <pc:docMk/>
            <pc:sldMasterMk cId="4198197008" sldId="2147483660"/>
            <pc:sldLayoutMk cId="4157021865" sldId="2147483671"/>
          </pc:sldLayoutMkLst>
        </pc:sldLayoutChg>
      </pc:sldMaster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708940-DF35-42A8-9B4A-1B2F818377E1}" type="datetimeFigureOut">
              <a:rPr lang="pt-BR" smtClean="0"/>
              <a:t>03/12/2018</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D816B3-B018-4F58-8CD4-F4D548861DAD}" type="slidenum">
              <a:rPr lang="pt-BR" smtClean="0"/>
              <a:t>‹nº›</a:t>
            </a:fld>
            <a:endParaRPr lang="pt-BR"/>
          </a:p>
        </p:txBody>
      </p:sp>
    </p:spTree>
    <p:extLst>
      <p:ext uri="{BB962C8B-B14F-4D97-AF65-F5344CB8AC3E}">
        <p14:creationId xmlns:p14="http://schemas.microsoft.com/office/powerpoint/2010/main" val="27625714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O PRIVILÉGIO DE FALAR COM DEUS</a:t>
            </a:r>
            <a:endParaRPr lang="pt-BR" dirty="0"/>
          </a:p>
        </p:txBody>
      </p:sp>
      <p:sp>
        <p:nvSpPr>
          <p:cNvPr id="4" name="Espaço Reservado para Número de Slide 3"/>
          <p:cNvSpPr>
            <a:spLocks noGrp="1"/>
          </p:cNvSpPr>
          <p:nvPr>
            <p:ph type="sldNum" sz="quarter" idx="10"/>
          </p:nvPr>
        </p:nvSpPr>
        <p:spPr/>
        <p:txBody>
          <a:bodyPr/>
          <a:lstStyle/>
          <a:p>
            <a:fld id="{F4D816B3-B018-4F58-8CD4-F4D548861DAD}" type="slidenum">
              <a:rPr lang="pt-BR" smtClean="0"/>
              <a:t>1</a:t>
            </a:fld>
            <a:endParaRPr lang="pt-BR"/>
          </a:p>
        </p:txBody>
      </p:sp>
    </p:spTree>
    <p:extLst>
      <p:ext uri="{BB962C8B-B14F-4D97-AF65-F5344CB8AC3E}">
        <p14:creationId xmlns:p14="http://schemas.microsoft.com/office/powerpoint/2010/main" val="37736005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5. Deus atende às nossas orações? </a:t>
            </a:r>
            <a:r>
              <a:rPr lang="pt-BR" b="1" dirty="0" smtClean="0"/>
              <a:t>Mateus 7:7-11</a:t>
            </a:r>
          </a:p>
          <a:p>
            <a:r>
              <a:rPr lang="pt-BR" dirty="0" smtClean="0"/>
              <a:t>Pedi, e </a:t>
            </a:r>
            <a:r>
              <a:rPr lang="pt-BR" dirty="0" err="1" smtClean="0"/>
              <a:t>dar-se-vos-á</a:t>
            </a:r>
            <a:r>
              <a:rPr lang="pt-BR" dirty="0" smtClean="0"/>
              <a:t>; </a:t>
            </a:r>
            <a:r>
              <a:rPr lang="pt-BR" b="1" dirty="0" smtClean="0"/>
              <a:t>buscai e achareis</a:t>
            </a:r>
            <a:r>
              <a:rPr lang="pt-BR" dirty="0" smtClean="0"/>
              <a:t>; batei, e </a:t>
            </a:r>
            <a:r>
              <a:rPr lang="pt-BR" dirty="0" err="1" smtClean="0"/>
              <a:t>abrir-se-vos-á</a:t>
            </a:r>
            <a:r>
              <a:rPr lang="pt-BR" dirty="0" smtClean="0"/>
              <a:t>. Pois todo o que pede recebe; o que busca encontra; e, a quem bate, </a:t>
            </a:r>
            <a:r>
              <a:rPr lang="pt-BR" dirty="0" err="1" smtClean="0"/>
              <a:t>abrir-se-lhe-á</a:t>
            </a:r>
            <a:r>
              <a:rPr lang="pt-BR" dirty="0" smtClean="0"/>
              <a:t>. Ou qual dentre vós é o homem que, se porventura o filho lhe pedir pão, lhe dará pedra? Ou, se lhe pedir um peixe, lhe dará uma cobra? Ora, se vós, que sois maus, sabeis dar boas dádivas aos vossos filhos, quanto mais vosso Pai, que está nos céus, dará boas coisas aos que lhe pedirem?</a:t>
            </a:r>
          </a:p>
        </p:txBody>
      </p:sp>
      <p:sp>
        <p:nvSpPr>
          <p:cNvPr id="4" name="Espaço Reservado para Número de Slide 3"/>
          <p:cNvSpPr>
            <a:spLocks noGrp="1"/>
          </p:cNvSpPr>
          <p:nvPr>
            <p:ph type="sldNum" sz="quarter" idx="10"/>
          </p:nvPr>
        </p:nvSpPr>
        <p:spPr/>
        <p:txBody>
          <a:bodyPr/>
          <a:lstStyle/>
          <a:p>
            <a:fld id="{F4D816B3-B018-4F58-8CD4-F4D548861DAD}" type="slidenum">
              <a:rPr lang="pt-BR" smtClean="0"/>
              <a:t>10</a:t>
            </a:fld>
            <a:endParaRPr lang="pt-BR"/>
          </a:p>
        </p:txBody>
      </p:sp>
    </p:spTree>
    <p:extLst>
      <p:ext uri="{BB962C8B-B14F-4D97-AF65-F5344CB8AC3E}">
        <p14:creationId xmlns:p14="http://schemas.microsoft.com/office/powerpoint/2010/main" val="15456489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A FÉ</a:t>
            </a:r>
            <a:endParaRPr lang="pt-BR" dirty="0"/>
          </a:p>
        </p:txBody>
      </p:sp>
      <p:sp>
        <p:nvSpPr>
          <p:cNvPr id="4" name="Espaço Reservado para Número de Slide 3"/>
          <p:cNvSpPr>
            <a:spLocks noGrp="1"/>
          </p:cNvSpPr>
          <p:nvPr>
            <p:ph type="sldNum" sz="quarter" idx="10"/>
          </p:nvPr>
        </p:nvSpPr>
        <p:spPr/>
        <p:txBody>
          <a:bodyPr/>
          <a:lstStyle/>
          <a:p>
            <a:fld id="{F4D816B3-B018-4F58-8CD4-F4D548861DAD}" type="slidenum">
              <a:rPr lang="pt-BR" smtClean="0"/>
              <a:t>11</a:t>
            </a:fld>
            <a:endParaRPr lang="pt-BR"/>
          </a:p>
        </p:txBody>
      </p:sp>
    </p:spTree>
    <p:extLst>
      <p:ext uri="{BB962C8B-B14F-4D97-AF65-F5344CB8AC3E}">
        <p14:creationId xmlns:p14="http://schemas.microsoft.com/office/powerpoint/2010/main" val="19162195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6. O que é fé? </a:t>
            </a:r>
            <a:r>
              <a:rPr lang="pt-BR" b="1" dirty="0" smtClean="0"/>
              <a:t>Hebreus 11:1-6</a:t>
            </a:r>
          </a:p>
          <a:p>
            <a:r>
              <a:rPr lang="pt-BR" dirty="0" smtClean="0"/>
              <a:t>Ora, </a:t>
            </a:r>
            <a:r>
              <a:rPr lang="pt-BR" b="1" dirty="0" smtClean="0"/>
              <a:t>a fé é a certeza de coisas que se esperam, a convicção de fatos que se não </a:t>
            </a:r>
            <a:r>
              <a:rPr lang="pt-BR" b="1" dirty="0" err="1" smtClean="0"/>
              <a:t>vêem</a:t>
            </a:r>
            <a:r>
              <a:rPr lang="pt-BR" dirty="0" smtClean="0"/>
              <a:t>.</a:t>
            </a:r>
          </a:p>
          <a:p>
            <a:r>
              <a:rPr lang="pt-BR" dirty="0" smtClean="0"/>
              <a:t>Pois, pela fé, os antigos obtiveram bom testemunho.</a:t>
            </a:r>
          </a:p>
          <a:p>
            <a:r>
              <a:rPr lang="pt-BR" dirty="0" smtClean="0"/>
              <a:t>Pela fé, entendemos que foi o universo formado pela palavra de Deus, de maneira que o visível veio a existir das coisas que não aparecem.</a:t>
            </a:r>
          </a:p>
          <a:p>
            <a:r>
              <a:rPr lang="pt-BR" dirty="0" smtClean="0"/>
              <a:t>Pela fé, Abel ofereceu a Deus mais excelente sacrifício do que Caim; pelo qual obteve testemunho de ser justo, tendo a aprovação de Deus quanto às suas ofertas. Por meio dela, também mesmo depois de morto, ainda fala.</a:t>
            </a:r>
          </a:p>
        </p:txBody>
      </p:sp>
      <p:sp>
        <p:nvSpPr>
          <p:cNvPr id="4" name="Espaço Reservado para Número de Slide 3"/>
          <p:cNvSpPr>
            <a:spLocks noGrp="1"/>
          </p:cNvSpPr>
          <p:nvPr>
            <p:ph type="sldNum" sz="quarter" idx="10"/>
          </p:nvPr>
        </p:nvSpPr>
        <p:spPr/>
        <p:txBody>
          <a:bodyPr/>
          <a:lstStyle/>
          <a:p>
            <a:fld id="{F4D816B3-B018-4F58-8CD4-F4D548861DAD}" type="slidenum">
              <a:rPr lang="pt-BR" smtClean="0"/>
              <a:t>12</a:t>
            </a:fld>
            <a:endParaRPr lang="pt-BR"/>
          </a:p>
        </p:txBody>
      </p:sp>
    </p:spTree>
    <p:extLst>
      <p:ext uri="{BB962C8B-B14F-4D97-AF65-F5344CB8AC3E}">
        <p14:creationId xmlns:p14="http://schemas.microsoft.com/office/powerpoint/2010/main" val="38453560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0" dirty="0" smtClean="0">
                <a:solidFill>
                  <a:srgbClr val="420B44"/>
                </a:solidFill>
              </a:rPr>
              <a:t>6. O que é fé? </a:t>
            </a:r>
            <a:r>
              <a:rPr lang="pt-BR" b="1" dirty="0" smtClean="0"/>
              <a:t>Hebreus 11:1-6</a:t>
            </a:r>
          </a:p>
          <a:p>
            <a:r>
              <a:rPr lang="pt-BR" sz="1200" b="0" dirty="0" smtClean="0">
                <a:solidFill>
                  <a:srgbClr val="420B44"/>
                </a:solidFill>
              </a:rPr>
              <a:t>Pela fé, Enoque foi trasladado para não ver a morte; não foi achado, porque Deus o trasladara. Pois, antes da sua trasladação, obteve testemunho de haver agradado a Deus.</a:t>
            </a:r>
          </a:p>
          <a:p>
            <a:r>
              <a:rPr lang="pt-BR" sz="1200" b="0" dirty="0" smtClean="0">
                <a:solidFill>
                  <a:srgbClr val="420B44"/>
                </a:solidFill>
              </a:rPr>
              <a:t>De fato, sem fé é impossível agradar a Deus, porquanto é necessário que aquele que se aproxima de Deus creia que ele existe e que se torna galardoador dos que o buscam.</a:t>
            </a:r>
          </a:p>
          <a:p>
            <a:endParaRPr lang="pt-BR" dirty="0"/>
          </a:p>
        </p:txBody>
      </p:sp>
      <p:sp>
        <p:nvSpPr>
          <p:cNvPr id="4" name="Espaço Reservado para Número de Slide 3"/>
          <p:cNvSpPr>
            <a:spLocks noGrp="1"/>
          </p:cNvSpPr>
          <p:nvPr>
            <p:ph type="sldNum" sz="quarter" idx="10"/>
          </p:nvPr>
        </p:nvSpPr>
        <p:spPr/>
        <p:txBody>
          <a:bodyPr/>
          <a:lstStyle/>
          <a:p>
            <a:fld id="{F4D816B3-B018-4F58-8CD4-F4D548861DAD}" type="slidenum">
              <a:rPr lang="pt-BR" smtClean="0"/>
              <a:t>13</a:t>
            </a:fld>
            <a:endParaRPr lang="pt-BR"/>
          </a:p>
        </p:txBody>
      </p:sp>
    </p:spTree>
    <p:extLst>
      <p:ext uri="{BB962C8B-B14F-4D97-AF65-F5344CB8AC3E}">
        <p14:creationId xmlns:p14="http://schemas.microsoft.com/office/powerpoint/2010/main" val="2265924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7. Como se desenvolve a fé? </a:t>
            </a:r>
            <a:r>
              <a:rPr lang="pt-BR" b="1" dirty="0" smtClean="0"/>
              <a:t>Romanos 10:17</a:t>
            </a:r>
          </a:p>
          <a:p>
            <a:r>
              <a:rPr lang="pt-BR" dirty="0" smtClean="0"/>
              <a:t>E, assim, a fé vem pela pregação, e a pregação, pela palavra de Cristo.</a:t>
            </a:r>
          </a:p>
        </p:txBody>
      </p:sp>
      <p:sp>
        <p:nvSpPr>
          <p:cNvPr id="4" name="Espaço Reservado para Número de Slide 3"/>
          <p:cNvSpPr>
            <a:spLocks noGrp="1"/>
          </p:cNvSpPr>
          <p:nvPr>
            <p:ph type="sldNum" sz="quarter" idx="10"/>
          </p:nvPr>
        </p:nvSpPr>
        <p:spPr/>
        <p:txBody>
          <a:bodyPr/>
          <a:lstStyle/>
          <a:p>
            <a:fld id="{F4D816B3-B018-4F58-8CD4-F4D548861DAD}" type="slidenum">
              <a:rPr lang="pt-BR" smtClean="0"/>
              <a:t>14</a:t>
            </a:fld>
            <a:endParaRPr lang="pt-BR"/>
          </a:p>
        </p:txBody>
      </p:sp>
    </p:spTree>
    <p:extLst>
      <p:ext uri="{BB962C8B-B14F-4D97-AF65-F5344CB8AC3E}">
        <p14:creationId xmlns:p14="http://schemas.microsoft.com/office/powerpoint/2010/main" val="42234127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QUE DEVO FAZER PARA FALAR COM DEUS?</a:t>
            </a:r>
            <a:endParaRPr lang="pt-BR" dirty="0"/>
          </a:p>
        </p:txBody>
      </p:sp>
      <p:sp>
        <p:nvSpPr>
          <p:cNvPr id="4" name="Espaço Reservado para Número de Slide 3"/>
          <p:cNvSpPr>
            <a:spLocks noGrp="1"/>
          </p:cNvSpPr>
          <p:nvPr>
            <p:ph type="sldNum" sz="quarter" idx="10"/>
          </p:nvPr>
        </p:nvSpPr>
        <p:spPr/>
        <p:txBody>
          <a:bodyPr/>
          <a:lstStyle/>
          <a:p>
            <a:fld id="{F4D816B3-B018-4F58-8CD4-F4D548861DAD}" type="slidenum">
              <a:rPr lang="pt-BR" smtClean="0"/>
              <a:t>15</a:t>
            </a:fld>
            <a:endParaRPr lang="pt-BR"/>
          </a:p>
        </p:txBody>
      </p:sp>
    </p:spTree>
    <p:extLst>
      <p:ext uri="{BB962C8B-B14F-4D97-AF65-F5344CB8AC3E}">
        <p14:creationId xmlns:p14="http://schemas.microsoft.com/office/powerpoint/2010/main" val="33919994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1. Ter momentos especiais de oração diariamente (Salmo 55:17).</a:t>
            </a:r>
          </a:p>
          <a:p>
            <a:r>
              <a:rPr lang="pt-BR" dirty="0" smtClean="0"/>
              <a:t>2. Ter um lugar reservado para falar com Deus através da oração (Mateus 6:6).</a:t>
            </a:r>
          </a:p>
          <a:p>
            <a:r>
              <a:rPr lang="pt-BR" dirty="0" smtClean="0"/>
              <a:t>3. Pedir coisas convenientes, solicitando que seja feita a vontade de Deus (Tiago 4:3).</a:t>
            </a:r>
          </a:p>
          <a:p>
            <a:r>
              <a:rPr lang="pt-BR" dirty="0" smtClean="0"/>
              <a:t>4. Pedir com fé (Mateus 21:22).</a:t>
            </a:r>
            <a:endParaRPr lang="pt-BR" dirty="0"/>
          </a:p>
        </p:txBody>
      </p:sp>
      <p:sp>
        <p:nvSpPr>
          <p:cNvPr id="4" name="Espaço Reservado para Número de Slide 3"/>
          <p:cNvSpPr>
            <a:spLocks noGrp="1"/>
          </p:cNvSpPr>
          <p:nvPr>
            <p:ph type="sldNum" sz="quarter" idx="10"/>
          </p:nvPr>
        </p:nvSpPr>
        <p:spPr/>
        <p:txBody>
          <a:bodyPr/>
          <a:lstStyle/>
          <a:p>
            <a:fld id="{F4D816B3-B018-4F58-8CD4-F4D548861DAD}" type="slidenum">
              <a:rPr lang="pt-BR" smtClean="0"/>
              <a:t>16</a:t>
            </a:fld>
            <a:endParaRPr lang="pt-BR"/>
          </a:p>
        </p:txBody>
      </p:sp>
    </p:spTree>
    <p:extLst>
      <p:ext uri="{BB962C8B-B14F-4D97-AF65-F5344CB8AC3E}">
        <p14:creationId xmlns:p14="http://schemas.microsoft.com/office/powerpoint/2010/main" val="21524309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MINHA DECISÃO</a:t>
            </a:r>
          </a:p>
          <a:p>
            <a:r>
              <a:rPr lang="pt-BR" dirty="0" smtClean="0"/>
              <a:t>[ ] Creio que Deus ouve e responde às orações e meu desejo é orar com </a:t>
            </a:r>
            <a:r>
              <a:rPr lang="pt-BR" smtClean="0"/>
              <a:t>fé diariamente para </a:t>
            </a:r>
            <a:r>
              <a:rPr lang="pt-BR" dirty="0" smtClean="0"/>
              <a:t>aumentar meu relacionamento com Deus.</a:t>
            </a:r>
            <a:endParaRPr lang="pt-BR" dirty="0"/>
          </a:p>
        </p:txBody>
      </p:sp>
      <p:sp>
        <p:nvSpPr>
          <p:cNvPr id="4" name="Espaço Reservado para Número de Slide 3"/>
          <p:cNvSpPr>
            <a:spLocks noGrp="1"/>
          </p:cNvSpPr>
          <p:nvPr>
            <p:ph type="sldNum" sz="quarter" idx="10"/>
          </p:nvPr>
        </p:nvSpPr>
        <p:spPr/>
        <p:txBody>
          <a:bodyPr/>
          <a:lstStyle/>
          <a:p>
            <a:fld id="{F4D816B3-B018-4F58-8CD4-F4D548861DAD}" type="slidenum">
              <a:rPr lang="pt-BR" smtClean="0"/>
              <a:t>17</a:t>
            </a:fld>
            <a:endParaRPr lang="pt-BR"/>
          </a:p>
        </p:txBody>
      </p:sp>
    </p:spTree>
    <p:extLst>
      <p:ext uri="{BB962C8B-B14F-4D97-AF65-F5344CB8AC3E}">
        <p14:creationId xmlns:p14="http://schemas.microsoft.com/office/powerpoint/2010/main" val="3279117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O telefone foi uma das grandes invenções da humanidade. É um invento impressionante quando experimentamos falar com alguém que pode estar do outro lado do mundo. Depois do telefone, veio a internet, o e-mail e vários avanços tecnológicos da ciência. Mesmo assim, falar ao telefone é algo muito especial.</a:t>
            </a:r>
            <a:endParaRPr lang="pt-BR" dirty="0"/>
          </a:p>
        </p:txBody>
      </p:sp>
      <p:sp>
        <p:nvSpPr>
          <p:cNvPr id="4" name="Espaço Reservado para Número de Slide 3"/>
          <p:cNvSpPr>
            <a:spLocks noGrp="1"/>
          </p:cNvSpPr>
          <p:nvPr>
            <p:ph type="sldNum" sz="quarter" idx="5"/>
          </p:nvPr>
        </p:nvSpPr>
        <p:spPr/>
        <p:txBody>
          <a:bodyPr/>
          <a:lstStyle/>
          <a:p>
            <a:fld id="{F4D816B3-B018-4F58-8CD4-F4D548861DAD}" type="slidenum">
              <a:rPr lang="pt-BR" smtClean="0"/>
              <a:t>2</a:t>
            </a:fld>
            <a:endParaRPr lang="pt-BR"/>
          </a:p>
        </p:txBody>
      </p:sp>
    </p:spTree>
    <p:extLst>
      <p:ext uri="{BB962C8B-B14F-4D97-AF65-F5344CB8AC3E}">
        <p14:creationId xmlns:p14="http://schemas.microsoft.com/office/powerpoint/2010/main" val="684022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Já pensou em fazer uma ligação para o outro lado do Universo? Uma ligação assim seria muito cara? Hoje vamos estudar sobre um telefonema sem telefone, uma ligação grátis, uma discagem direta a Deus. A oração pode ser individual ou pública; em voz audível ou apenas mentalmente, sem proferiras palavras. Você pode orar agradecendo a Deus: antes de alimentar-se, antes de dormir, pelas bênçãos que Deus lhe concede, como vida, paz, saúde, família, amigos...</a:t>
            </a:r>
            <a:endParaRPr lang="pt-BR" dirty="0"/>
          </a:p>
        </p:txBody>
      </p:sp>
      <p:sp>
        <p:nvSpPr>
          <p:cNvPr id="4" name="Espaço Reservado para Número de Slide 3"/>
          <p:cNvSpPr>
            <a:spLocks noGrp="1"/>
          </p:cNvSpPr>
          <p:nvPr>
            <p:ph type="sldNum" sz="quarter" idx="5"/>
          </p:nvPr>
        </p:nvSpPr>
        <p:spPr/>
        <p:txBody>
          <a:bodyPr/>
          <a:lstStyle/>
          <a:p>
            <a:fld id="{F4D816B3-B018-4F58-8CD4-F4D548861DAD}" type="slidenum">
              <a:rPr lang="pt-BR" smtClean="0"/>
              <a:t>3</a:t>
            </a:fld>
            <a:endParaRPr lang="pt-BR"/>
          </a:p>
        </p:txBody>
      </p:sp>
    </p:spTree>
    <p:extLst>
      <p:ext uri="{BB962C8B-B14F-4D97-AF65-F5344CB8AC3E}">
        <p14:creationId xmlns:p14="http://schemas.microsoft.com/office/powerpoint/2010/main" val="42611281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Juntamente com a oração, está a fé, que é confiança em Deus como nosso Amigo e como Aquele que pode nos ouvir e nos ajudar. Vamos conhecer mais sobre a maneira de falarmos com Deus.</a:t>
            </a:r>
            <a:endParaRPr lang="pt-BR" dirty="0"/>
          </a:p>
        </p:txBody>
      </p:sp>
      <p:sp>
        <p:nvSpPr>
          <p:cNvPr id="4" name="Espaço Reservado para Número de Slide 3"/>
          <p:cNvSpPr>
            <a:spLocks noGrp="1"/>
          </p:cNvSpPr>
          <p:nvPr>
            <p:ph type="sldNum" sz="quarter" idx="5"/>
          </p:nvPr>
        </p:nvSpPr>
        <p:spPr/>
        <p:txBody>
          <a:bodyPr/>
          <a:lstStyle/>
          <a:p>
            <a:fld id="{F4D816B3-B018-4F58-8CD4-F4D548861DAD}" type="slidenum">
              <a:rPr lang="pt-BR" smtClean="0"/>
              <a:t>4</a:t>
            </a:fld>
            <a:endParaRPr lang="pt-BR"/>
          </a:p>
        </p:txBody>
      </p:sp>
    </p:spTree>
    <p:extLst>
      <p:ext uri="{BB962C8B-B14F-4D97-AF65-F5344CB8AC3E}">
        <p14:creationId xmlns:p14="http://schemas.microsoft.com/office/powerpoint/2010/main" val="30332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A ORAÇÃO</a:t>
            </a:r>
            <a:endParaRPr lang="pt-BR" dirty="0"/>
          </a:p>
        </p:txBody>
      </p:sp>
      <p:sp>
        <p:nvSpPr>
          <p:cNvPr id="4" name="Espaço Reservado para Número de Slide 3"/>
          <p:cNvSpPr>
            <a:spLocks noGrp="1"/>
          </p:cNvSpPr>
          <p:nvPr>
            <p:ph type="sldNum" sz="quarter" idx="10"/>
          </p:nvPr>
        </p:nvSpPr>
        <p:spPr/>
        <p:txBody>
          <a:bodyPr/>
          <a:lstStyle/>
          <a:p>
            <a:fld id="{F4D816B3-B018-4F58-8CD4-F4D548861DAD}" type="slidenum">
              <a:rPr lang="pt-BR" smtClean="0"/>
              <a:t>5</a:t>
            </a:fld>
            <a:endParaRPr lang="pt-BR"/>
          </a:p>
        </p:txBody>
      </p:sp>
    </p:spTree>
    <p:extLst>
      <p:ext uri="{BB962C8B-B14F-4D97-AF65-F5344CB8AC3E}">
        <p14:creationId xmlns:p14="http://schemas.microsoft.com/office/powerpoint/2010/main" val="3504093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1. Como nos comunicamos com Deus? </a:t>
            </a:r>
            <a:r>
              <a:rPr lang="pt-BR" b="1" dirty="0" smtClean="0"/>
              <a:t>Daniel 9:3</a:t>
            </a:r>
          </a:p>
          <a:p>
            <a:r>
              <a:rPr lang="pt-BR" dirty="0" smtClean="0"/>
              <a:t>Voltei o rosto ao Senhor Deus, para o buscar com </a:t>
            </a:r>
            <a:r>
              <a:rPr lang="pt-BR" b="1" dirty="0" smtClean="0"/>
              <a:t>oração e súplicas</a:t>
            </a:r>
            <a:r>
              <a:rPr lang="pt-BR" dirty="0" smtClean="0"/>
              <a:t>, com jejum, pano de saco e cinza.</a:t>
            </a:r>
          </a:p>
        </p:txBody>
      </p:sp>
      <p:sp>
        <p:nvSpPr>
          <p:cNvPr id="4" name="Espaço Reservado para Número de Slide 3"/>
          <p:cNvSpPr>
            <a:spLocks noGrp="1"/>
          </p:cNvSpPr>
          <p:nvPr>
            <p:ph type="sldNum" sz="quarter" idx="10"/>
          </p:nvPr>
        </p:nvSpPr>
        <p:spPr/>
        <p:txBody>
          <a:bodyPr/>
          <a:lstStyle/>
          <a:p>
            <a:fld id="{F4D816B3-B018-4F58-8CD4-F4D548861DAD}" type="slidenum">
              <a:rPr lang="pt-BR" smtClean="0"/>
              <a:t>6</a:t>
            </a:fld>
            <a:endParaRPr lang="pt-BR"/>
          </a:p>
        </p:txBody>
      </p:sp>
    </p:spTree>
    <p:extLst>
      <p:ext uri="{BB962C8B-B14F-4D97-AF65-F5344CB8AC3E}">
        <p14:creationId xmlns:p14="http://schemas.microsoft.com/office/powerpoint/2010/main" val="947995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2. Qual o poder de uma oração sincera? </a:t>
            </a:r>
            <a:r>
              <a:rPr lang="pt-BR" b="1" dirty="0" smtClean="0"/>
              <a:t>Tiago 5:16</a:t>
            </a:r>
          </a:p>
          <a:p>
            <a:r>
              <a:rPr lang="pt-BR" dirty="0" smtClean="0"/>
              <a:t>Confessai, pois, os vossos pecados uns aos outros e orai uns pelos outros, para serdes curados. </a:t>
            </a:r>
            <a:r>
              <a:rPr lang="pt-BR" b="1" dirty="0" smtClean="0"/>
              <a:t>Muito pode</a:t>
            </a:r>
            <a:r>
              <a:rPr lang="pt-BR" dirty="0" smtClean="0"/>
              <a:t>, por sua eficácia, a súplica do justo.</a:t>
            </a:r>
          </a:p>
        </p:txBody>
      </p:sp>
      <p:sp>
        <p:nvSpPr>
          <p:cNvPr id="4" name="Espaço Reservado para Número de Slide 3"/>
          <p:cNvSpPr>
            <a:spLocks noGrp="1"/>
          </p:cNvSpPr>
          <p:nvPr>
            <p:ph type="sldNum" sz="quarter" idx="10"/>
          </p:nvPr>
        </p:nvSpPr>
        <p:spPr/>
        <p:txBody>
          <a:bodyPr/>
          <a:lstStyle/>
          <a:p>
            <a:fld id="{F4D816B3-B018-4F58-8CD4-F4D548861DAD}" type="slidenum">
              <a:rPr lang="pt-BR" smtClean="0"/>
              <a:t>7</a:t>
            </a:fld>
            <a:endParaRPr lang="pt-BR"/>
          </a:p>
        </p:txBody>
      </p:sp>
    </p:spTree>
    <p:extLst>
      <p:ext uri="{BB962C8B-B14F-4D97-AF65-F5344CB8AC3E}">
        <p14:creationId xmlns:p14="http://schemas.microsoft.com/office/powerpoint/2010/main" val="13721336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3. Com que frequência devemos orar? </a:t>
            </a:r>
            <a:r>
              <a:rPr lang="pt-BR" b="1" dirty="0" smtClean="0"/>
              <a:t>Efésios 6:18</a:t>
            </a:r>
          </a:p>
          <a:p>
            <a:r>
              <a:rPr lang="pt-BR" dirty="0" smtClean="0"/>
              <a:t>Com toda oração e súplica, </a:t>
            </a:r>
            <a:r>
              <a:rPr lang="pt-BR" b="1" dirty="0" smtClean="0"/>
              <a:t>orando em todo tempo no Espírito</a:t>
            </a:r>
            <a:r>
              <a:rPr lang="pt-BR" dirty="0" smtClean="0"/>
              <a:t> e para isto vigiando com toda perseverança e súplica por todos os santos.</a:t>
            </a:r>
          </a:p>
        </p:txBody>
      </p:sp>
      <p:sp>
        <p:nvSpPr>
          <p:cNvPr id="4" name="Espaço Reservado para Número de Slide 3"/>
          <p:cNvSpPr>
            <a:spLocks noGrp="1"/>
          </p:cNvSpPr>
          <p:nvPr>
            <p:ph type="sldNum" sz="quarter" idx="10"/>
          </p:nvPr>
        </p:nvSpPr>
        <p:spPr/>
        <p:txBody>
          <a:bodyPr/>
          <a:lstStyle/>
          <a:p>
            <a:fld id="{F4D816B3-B018-4F58-8CD4-F4D548861DAD}" type="slidenum">
              <a:rPr lang="pt-BR" smtClean="0"/>
              <a:t>8</a:t>
            </a:fld>
            <a:endParaRPr lang="pt-BR"/>
          </a:p>
        </p:txBody>
      </p:sp>
    </p:spTree>
    <p:extLst>
      <p:ext uri="{BB962C8B-B14F-4D97-AF65-F5344CB8AC3E}">
        <p14:creationId xmlns:p14="http://schemas.microsoft.com/office/powerpoint/2010/main" val="21226357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4. Em nome de quem devemos orar? </a:t>
            </a:r>
            <a:r>
              <a:rPr lang="pt-BR" b="1" dirty="0" smtClean="0"/>
              <a:t>João 14:13</a:t>
            </a:r>
          </a:p>
          <a:p>
            <a:r>
              <a:rPr lang="pt-BR" dirty="0" smtClean="0"/>
              <a:t> E tudo quanto pedirdes </a:t>
            </a:r>
            <a:r>
              <a:rPr lang="pt-BR" b="1" dirty="0" smtClean="0"/>
              <a:t>em meu nome</a:t>
            </a:r>
            <a:r>
              <a:rPr lang="pt-BR" dirty="0" smtClean="0"/>
              <a:t>, isso farei, a fim de que o Pai seja glorificado no Filho.</a:t>
            </a:r>
          </a:p>
        </p:txBody>
      </p:sp>
      <p:sp>
        <p:nvSpPr>
          <p:cNvPr id="4" name="Espaço Reservado para Número de Slide 3"/>
          <p:cNvSpPr>
            <a:spLocks noGrp="1"/>
          </p:cNvSpPr>
          <p:nvPr>
            <p:ph type="sldNum" sz="quarter" idx="10"/>
          </p:nvPr>
        </p:nvSpPr>
        <p:spPr/>
        <p:txBody>
          <a:bodyPr/>
          <a:lstStyle/>
          <a:p>
            <a:fld id="{F4D816B3-B018-4F58-8CD4-F4D548861DAD}" type="slidenum">
              <a:rPr lang="pt-BR" smtClean="0"/>
              <a:t>9</a:t>
            </a:fld>
            <a:endParaRPr lang="pt-BR"/>
          </a:p>
        </p:txBody>
      </p:sp>
    </p:spTree>
    <p:extLst>
      <p:ext uri="{BB962C8B-B14F-4D97-AF65-F5344CB8AC3E}">
        <p14:creationId xmlns:p14="http://schemas.microsoft.com/office/powerpoint/2010/main" val="3996894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0380AE23-BDF3-45E6-8135-8F60DA23E44C}" type="datetimeFigureOut">
              <a:rPr lang="pt-BR" smtClean="0"/>
              <a:t>03/12/2018</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4F941CD7-6CB1-4F64-BAFF-D9B035ED0115}" type="slidenum">
              <a:rPr lang="pt-BR" smtClean="0"/>
              <a:t>‹nº›</a:t>
            </a:fld>
            <a:endParaRPr lang="pt-BR"/>
          </a:p>
        </p:txBody>
      </p:sp>
    </p:spTree>
    <p:extLst>
      <p:ext uri="{BB962C8B-B14F-4D97-AF65-F5344CB8AC3E}">
        <p14:creationId xmlns:p14="http://schemas.microsoft.com/office/powerpoint/2010/main" val="1957334604"/>
      </p:ext>
    </p:extLst>
  </p:cSld>
  <p:clrMapOvr>
    <a:masterClrMapping/>
  </p:clrMapOvr>
  <mc:AlternateContent xmlns:mc="http://schemas.openxmlformats.org/markup-compatibility/2006">
    <mc:Choice xmlns="" xmlns:p159="http://schemas.microsoft.com/office/powerpoint/2015/09/main" Requires="p159">
      <p:transition>
        <p159:morph option="byObject"/>
      </p:transition>
    </mc:Choice>
    <mc:Fallback>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0380AE23-BDF3-45E6-8135-8F60DA23E44C}" type="datetimeFigureOut">
              <a:rPr lang="pt-BR" smtClean="0"/>
              <a:t>03/12/2018</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4F941CD7-6CB1-4F64-BAFF-D9B035ED0115}" type="slidenum">
              <a:rPr lang="pt-BR" smtClean="0"/>
              <a:t>‹nº›</a:t>
            </a:fld>
            <a:endParaRPr lang="pt-BR"/>
          </a:p>
        </p:txBody>
      </p:sp>
    </p:spTree>
    <p:extLst>
      <p:ext uri="{BB962C8B-B14F-4D97-AF65-F5344CB8AC3E}">
        <p14:creationId xmlns:p14="http://schemas.microsoft.com/office/powerpoint/2010/main" val="3639167172"/>
      </p:ext>
    </p:extLst>
  </p:cSld>
  <p:clrMapOvr>
    <a:masterClrMapping/>
  </p:clrMapOvr>
  <mc:AlternateContent xmlns:mc="http://schemas.openxmlformats.org/markup-compatibility/2006">
    <mc:Choice xmlns="" xmlns:p159="http://schemas.microsoft.com/office/powerpoint/2015/09/main" Requires="p159">
      <p:transition>
        <p159:morph option="byObject"/>
      </p:transition>
    </mc:Choice>
    <mc:Fallback>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0380AE23-BDF3-45E6-8135-8F60DA23E44C}" type="datetimeFigureOut">
              <a:rPr lang="pt-BR" smtClean="0"/>
              <a:t>03/12/2018</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4F941CD7-6CB1-4F64-BAFF-D9B035ED0115}" type="slidenum">
              <a:rPr lang="pt-BR" smtClean="0"/>
              <a:t>‹nº›</a:t>
            </a:fld>
            <a:endParaRPr lang="pt-BR"/>
          </a:p>
        </p:txBody>
      </p:sp>
    </p:spTree>
    <p:extLst>
      <p:ext uri="{BB962C8B-B14F-4D97-AF65-F5344CB8AC3E}">
        <p14:creationId xmlns:p14="http://schemas.microsoft.com/office/powerpoint/2010/main" val="4157021865"/>
      </p:ext>
    </p:extLst>
  </p:cSld>
  <p:clrMapOvr>
    <a:masterClrMapping/>
  </p:clrMapOvr>
  <mc:AlternateContent xmlns:mc="http://schemas.openxmlformats.org/markup-compatibility/2006">
    <mc:Choice xmlns="" xmlns:p159="http://schemas.microsoft.com/office/powerpoint/2015/09/main" Requires="p159">
      <p:transition>
        <p159:morph option="byObject"/>
      </p:transition>
    </mc:Choice>
    <mc:Fallback>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0380AE23-BDF3-45E6-8135-8F60DA23E44C}" type="datetimeFigureOut">
              <a:rPr lang="pt-BR" smtClean="0"/>
              <a:t>03/12/2018</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4F941CD7-6CB1-4F64-BAFF-D9B035ED0115}" type="slidenum">
              <a:rPr lang="pt-BR" smtClean="0"/>
              <a:t>‹nº›</a:t>
            </a:fld>
            <a:endParaRPr lang="pt-BR"/>
          </a:p>
        </p:txBody>
      </p:sp>
    </p:spTree>
    <p:extLst>
      <p:ext uri="{BB962C8B-B14F-4D97-AF65-F5344CB8AC3E}">
        <p14:creationId xmlns:p14="http://schemas.microsoft.com/office/powerpoint/2010/main" val="264296190"/>
      </p:ext>
    </p:extLst>
  </p:cSld>
  <p:clrMapOvr>
    <a:masterClrMapping/>
  </p:clrMapOvr>
  <mc:AlternateContent xmlns:mc="http://schemas.openxmlformats.org/markup-compatibility/2006">
    <mc:Choice xmlns="" xmlns:p159="http://schemas.microsoft.com/office/powerpoint/2015/09/main" Requires="p159">
      <p:transition>
        <p159:morph option="byObject"/>
      </p:transition>
    </mc:Choice>
    <mc:Fallback>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Date Placeholder 3"/>
          <p:cNvSpPr>
            <a:spLocks noGrp="1"/>
          </p:cNvSpPr>
          <p:nvPr>
            <p:ph type="dt" sz="half" idx="10"/>
          </p:nvPr>
        </p:nvSpPr>
        <p:spPr/>
        <p:txBody>
          <a:bodyPr/>
          <a:lstStyle/>
          <a:p>
            <a:fld id="{0380AE23-BDF3-45E6-8135-8F60DA23E44C}" type="datetimeFigureOut">
              <a:rPr lang="pt-BR" smtClean="0"/>
              <a:t>03/12/2018</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4F941CD7-6CB1-4F64-BAFF-D9B035ED0115}" type="slidenum">
              <a:rPr lang="pt-BR" smtClean="0"/>
              <a:t>‹nº›</a:t>
            </a:fld>
            <a:endParaRPr lang="pt-BR"/>
          </a:p>
        </p:txBody>
      </p:sp>
    </p:spTree>
    <p:extLst>
      <p:ext uri="{BB962C8B-B14F-4D97-AF65-F5344CB8AC3E}">
        <p14:creationId xmlns:p14="http://schemas.microsoft.com/office/powerpoint/2010/main" val="730689702"/>
      </p:ext>
    </p:extLst>
  </p:cSld>
  <p:clrMapOvr>
    <a:masterClrMapping/>
  </p:clrMapOvr>
  <mc:AlternateContent xmlns:mc="http://schemas.openxmlformats.org/markup-compatibility/2006">
    <mc:Choice xmlns="" xmlns:p159="http://schemas.microsoft.com/office/powerpoint/2015/09/main" Requires="p159">
      <p:transition>
        <p159:morph option="byObject"/>
      </p:transition>
    </mc:Choice>
    <mc:Fallback>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0380AE23-BDF3-45E6-8135-8F60DA23E44C}" type="datetimeFigureOut">
              <a:rPr lang="pt-BR" smtClean="0"/>
              <a:t>03/12/2018</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4F941CD7-6CB1-4F64-BAFF-D9B035ED0115}" type="slidenum">
              <a:rPr lang="pt-BR" smtClean="0"/>
              <a:t>‹nº›</a:t>
            </a:fld>
            <a:endParaRPr lang="pt-BR"/>
          </a:p>
        </p:txBody>
      </p:sp>
    </p:spTree>
    <p:extLst>
      <p:ext uri="{BB962C8B-B14F-4D97-AF65-F5344CB8AC3E}">
        <p14:creationId xmlns:p14="http://schemas.microsoft.com/office/powerpoint/2010/main" val="1798848131"/>
      </p:ext>
    </p:extLst>
  </p:cSld>
  <p:clrMapOvr>
    <a:masterClrMapping/>
  </p:clrMapOvr>
  <mc:AlternateContent xmlns:mc="http://schemas.openxmlformats.org/markup-compatibility/2006">
    <mc:Choice xmlns="" xmlns:p159="http://schemas.microsoft.com/office/powerpoint/2015/09/main" Requires="p159">
      <p:transition>
        <p159:morph option="byObject"/>
      </p:transition>
    </mc:Choice>
    <mc:Fallback>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pt-BR"/>
              <a:t>Clique para editar o título Mestre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Content Placeholder 3"/>
          <p:cNvSpPr>
            <a:spLocks noGrp="1"/>
          </p:cNvSpPr>
          <p:nvPr>
            <p:ph sz="half" idx="2"/>
          </p:nvPr>
        </p:nvSpPr>
        <p:spPr>
          <a:xfrm>
            <a:off x="839788" y="2505075"/>
            <a:ext cx="5157787"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Content Placeholder 5"/>
          <p:cNvSpPr>
            <a:spLocks noGrp="1"/>
          </p:cNvSpPr>
          <p:nvPr>
            <p:ph sz="quarter" idx="4"/>
          </p:nvPr>
        </p:nvSpPr>
        <p:spPr>
          <a:xfrm>
            <a:off x="6172200" y="2505075"/>
            <a:ext cx="5183188"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0380AE23-BDF3-45E6-8135-8F60DA23E44C}" type="datetimeFigureOut">
              <a:rPr lang="pt-BR" smtClean="0"/>
              <a:t>03/12/2018</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4F941CD7-6CB1-4F64-BAFF-D9B035ED0115}" type="slidenum">
              <a:rPr lang="pt-BR" smtClean="0"/>
              <a:t>‹nº›</a:t>
            </a:fld>
            <a:endParaRPr lang="pt-BR"/>
          </a:p>
        </p:txBody>
      </p:sp>
    </p:spTree>
    <p:extLst>
      <p:ext uri="{BB962C8B-B14F-4D97-AF65-F5344CB8AC3E}">
        <p14:creationId xmlns:p14="http://schemas.microsoft.com/office/powerpoint/2010/main" val="3860655551"/>
      </p:ext>
    </p:extLst>
  </p:cSld>
  <p:clrMapOvr>
    <a:masterClrMapping/>
  </p:clrMapOvr>
  <mc:AlternateContent xmlns:mc="http://schemas.openxmlformats.org/markup-compatibility/2006">
    <mc:Choice xmlns="" xmlns:p159="http://schemas.microsoft.com/office/powerpoint/2015/09/main" Requires="p159">
      <p:transition>
        <p159:morph option="byObject"/>
      </p:transition>
    </mc:Choice>
    <mc:Fallback>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fld id="{0380AE23-BDF3-45E6-8135-8F60DA23E44C}" type="datetimeFigureOut">
              <a:rPr lang="pt-BR" smtClean="0"/>
              <a:t>03/12/2018</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4F941CD7-6CB1-4F64-BAFF-D9B035ED0115}" type="slidenum">
              <a:rPr lang="pt-BR" smtClean="0"/>
              <a:t>‹nº›</a:t>
            </a:fld>
            <a:endParaRPr lang="pt-BR"/>
          </a:p>
        </p:txBody>
      </p:sp>
    </p:spTree>
    <p:extLst>
      <p:ext uri="{BB962C8B-B14F-4D97-AF65-F5344CB8AC3E}">
        <p14:creationId xmlns:p14="http://schemas.microsoft.com/office/powerpoint/2010/main" val="3072468371"/>
      </p:ext>
    </p:extLst>
  </p:cSld>
  <p:clrMapOvr>
    <a:masterClrMapping/>
  </p:clrMapOvr>
  <mc:AlternateContent xmlns:mc="http://schemas.openxmlformats.org/markup-compatibility/2006">
    <mc:Choice xmlns="" xmlns:p159="http://schemas.microsoft.com/office/powerpoint/2015/09/main" Requires="p159">
      <p:transition>
        <p159:morph option="byObject"/>
      </p:transition>
    </mc:Choice>
    <mc:Fallback>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80AE23-BDF3-45E6-8135-8F60DA23E44C}" type="datetimeFigureOut">
              <a:rPr lang="pt-BR" smtClean="0"/>
              <a:t>03/12/2018</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p:txBody>
          <a:bodyPr/>
          <a:lstStyle/>
          <a:p>
            <a:fld id="{4F941CD7-6CB1-4F64-BAFF-D9B035ED0115}" type="slidenum">
              <a:rPr lang="pt-BR" smtClean="0"/>
              <a:t>‹nº›</a:t>
            </a:fld>
            <a:endParaRPr lang="pt-BR"/>
          </a:p>
        </p:txBody>
      </p:sp>
    </p:spTree>
    <p:extLst>
      <p:ext uri="{BB962C8B-B14F-4D97-AF65-F5344CB8AC3E}">
        <p14:creationId xmlns:p14="http://schemas.microsoft.com/office/powerpoint/2010/main" val="3731324598"/>
      </p:ext>
    </p:extLst>
  </p:cSld>
  <p:clrMapOvr>
    <a:masterClrMapping/>
  </p:clrMapOvr>
  <mc:AlternateContent xmlns:mc="http://schemas.openxmlformats.org/markup-compatibility/2006">
    <mc:Choice xmlns="" xmlns:p159="http://schemas.microsoft.com/office/powerpoint/2015/09/main" Requires="p159">
      <p:transition>
        <p159:morph option="byObject"/>
      </p:transition>
    </mc:Choice>
    <mc:Fallback>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fld id="{0380AE23-BDF3-45E6-8135-8F60DA23E44C}" type="datetimeFigureOut">
              <a:rPr lang="pt-BR" smtClean="0"/>
              <a:t>03/12/2018</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4F941CD7-6CB1-4F64-BAFF-D9B035ED0115}" type="slidenum">
              <a:rPr lang="pt-BR" smtClean="0"/>
              <a:t>‹nº›</a:t>
            </a:fld>
            <a:endParaRPr lang="pt-BR"/>
          </a:p>
        </p:txBody>
      </p:sp>
    </p:spTree>
    <p:extLst>
      <p:ext uri="{BB962C8B-B14F-4D97-AF65-F5344CB8AC3E}">
        <p14:creationId xmlns:p14="http://schemas.microsoft.com/office/powerpoint/2010/main" val="3232647830"/>
      </p:ext>
    </p:extLst>
  </p:cSld>
  <p:clrMapOvr>
    <a:masterClrMapping/>
  </p:clrMapOvr>
  <mc:AlternateContent xmlns:mc="http://schemas.openxmlformats.org/markup-compatibility/2006">
    <mc:Choice xmlns="" xmlns:p159="http://schemas.microsoft.com/office/powerpoint/2015/09/main" Requires="p159">
      <p:transition>
        <p159:morph option="byObject"/>
      </p:transition>
    </mc:Choice>
    <mc:Fallback>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fld id="{0380AE23-BDF3-45E6-8135-8F60DA23E44C}" type="datetimeFigureOut">
              <a:rPr lang="pt-BR" smtClean="0"/>
              <a:t>03/12/2018</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4F941CD7-6CB1-4F64-BAFF-D9B035ED0115}" type="slidenum">
              <a:rPr lang="pt-BR" smtClean="0"/>
              <a:t>‹nº›</a:t>
            </a:fld>
            <a:endParaRPr lang="pt-BR"/>
          </a:p>
        </p:txBody>
      </p:sp>
    </p:spTree>
    <p:extLst>
      <p:ext uri="{BB962C8B-B14F-4D97-AF65-F5344CB8AC3E}">
        <p14:creationId xmlns:p14="http://schemas.microsoft.com/office/powerpoint/2010/main" val="1524068616"/>
      </p:ext>
    </p:extLst>
  </p:cSld>
  <p:clrMapOvr>
    <a:masterClrMapping/>
  </p:clrMapOvr>
  <mc:AlternateContent xmlns:mc="http://schemas.openxmlformats.org/markup-compatibility/2006">
    <mc:Choice xmlns="" xmlns:p159="http://schemas.microsoft.com/office/powerpoint/2015/09/main" Requires="p159">
      <p:transition>
        <p159:morph option="byObject"/>
      </p:transition>
    </mc:Choice>
    <mc:Fallback>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80AE23-BDF3-45E6-8135-8F60DA23E44C}" type="datetimeFigureOut">
              <a:rPr lang="pt-BR" smtClean="0"/>
              <a:t>03/12/2018</a:t>
            </a:fld>
            <a:endParaRPr lang="pt-B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941CD7-6CB1-4F64-BAFF-D9B035ED0115}" type="slidenum">
              <a:rPr lang="pt-BR" smtClean="0"/>
              <a:t>‹nº›</a:t>
            </a:fld>
            <a:endParaRPr lang="pt-BR"/>
          </a:p>
        </p:txBody>
      </p:sp>
    </p:spTree>
    <p:extLst>
      <p:ext uri="{BB962C8B-B14F-4D97-AF65-F5344CB8AC3E}">
        <p14:creationId xmlns:p14="http://schemas.microsoft.com/office/powerpoint/2010/main" val="419819700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 xmlns:p159="http://schemas.microsoft.com/office/powerpoint/2015/09/main" Requires="p159">
      <p:transition>
        <p159:morph option="byObject"/>
      </p:transition>
    </mc:Choice>
    <mc:Fallback>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emf"/><Relationship Id="rId5" Type="http://schemas.openxmlformats.org/officeDocument/2006/relationships/oleObject" Target="../embeddings/oleObject1.bin"/><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2947657"/>
      </p:ext>
    </p:extLst>
  </p:cSld>
  <p:clrMapOvr>
    <a:masterClrMapping/>
  </p:clrMapOvr>
  <mc:AlternateContent xmlns:mc="http://schemas.openxmlformats.org/markup-compatibility/2006">
    <mc:Choice xmlns="" xmlns:p159="http://schemas.microsoft.com/office/powerpoint/2015/09/main" Requires="p159">
      <p:transition>
        <p159:morph option="byObject"/>
      </p:transition>
    </mc:Choice>
    <mc:Fallback>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ítulo 1">
            <a:extLst>
              <a:ext uri="{FF2B5EF4-FFF2-40B4-BE49-F238E27FC236}">
                <a16:creationId xmlns="" xmlns:a16="http://schemas.microsoft.com/office/drawing/2014/main" id="{7F9ED50B-C8C4-40A4-9379-1A0B77D54619}"/>
              </a:ext>
            </a:extLst>
          </p:cNvPr>
          <p:cNvSpPr>
            <a:spLocks noGrp="1"/>
          </p:cNvSpPr>
          <p:nvPr>
            <p:ph type="title"/>
          </p:nvPr>
        </p:nvSpPr>
        <p:spPr>
          <a:xfrm>
            <a:off x="503382" y="411332"/>
            <a:ext cx="9203326" cy="1325563"/>
          </a:xfrm>
        </p:spPr>
        <p:txBody>
          <a:bodyPr>
            <a:normAutofit/>
          </a:bodyPr>
          <a:lstStyle/>
          <a:p>
            <a:r>
              <a:rPr lang="pt-BR" sz="4000" b="1" dirty="0">
                <a:solidFill>
                  <a:srgbClr val="420B44"/>
                </a:solidFill>
              </a:rPr>
              <a:t>5. Deus atende às nossas orações</a:t>
            </a:r>
            <a:r>
              <a:rPr lang="pt-BR" sz="4000" b="1" dirty="0" smtClean="0">
                <a:solidFill>
                  <a:srgbClr val="420B44"/>
                </a:solidFill>
              </a:rPr>
              <a:t>?</a:t>
            </a:r>
            <a:endParaRPr lang="pt-BR" sz="4000" b="1" i="1" dirty="0">
              <a:solidFill>
                <a:srgbClr val="420B44"/>
              </a:solidFill>
            </a:endParaRPr>
          </a:p>
        </p:txBody>
      </p:sp>
      <p:sp>
        <p:nvSpPr>
          <p:cNvPr id="5" name="Espaço Reservado para Conteúdo 2">
            <a:extLst>
              <a:ext uri="{FF2B5EF4-FFF2-40B4-BE49-F238E27FC236}">
                <a16:creationId xmlns="" xmlns:a16="http://schemas.microsoft.com/office/drawing/2014/main" id="{09F90E84-33AB-4D75-A15B-5C6F9BC5C8FB}"/>
              </a:ext>
            </a:extLst>
          </p:cNvPr>
          <p:cNvSpPr>
            <a:spLocks noGrp="1"/>
          </p:cNvSpPr>
          <p:nvPr>
            <p:ph idx="1"/>
          </p:nvPr>
        </p:nvSpPr>
        <p:spPr>
          <a:xfrm>
            <a:off x="503382" y="1736895"/>
            <a:ext cx="7997151" cy="3450613"/>
          </a:xfrm>
        </p:spPr>
        <p:txBody>
          <a:bodyPr anchor="ctr">
            <a:normAutofit lnSpcReduction="10000"/>
          </a:bodyPr>
          <a:lstStyle/>
          <a:p>
            <a:pPr marL="0" indent="0">
              <a:buNone/>
            </a:pPr>
            <a:r>
              <a:rPr lang="pt-BR" dirty="0">
                <a:solidFill>
                  <a:schemeClr val="bg1"/>
                </a:solidFill>
                <a:latin typeface="+mj-lt"/>
              </a:rPr>
              <a:t>Pedi, e dar-se-vos-á; buscai e achareis; batei, e abrir-se-vos-á</a:t>
            </a:r>
            <a:r>
              <a:rPr lang="pt-BR" dirty="0" smtClean="0">
                <a:solidFill>
                  <a:schemeClr val="bg1"/>
                </a:solidFill>
                <a:latin typeface="+mj-lt"/>
              </a:rPr>
              <a:t>. Pois </a:t>
            </a:r>
            <a:r>
              <a:rPr lang="pt-BR" dirty="0">
                <a:solidFill>
                  <a:schemeClr val="bg1"/>
                </a:solidFill>
                <a:latin typeface="+mj-lt"/>
              </a:rPr>
              <a:t>todo o que pede recebe; o que busca encontra; e, a quem bate, abrir-se-lhe-á</a:t>
            </a:r>
            <a:r>
              <a:rPr lang="pt-BR" dirty="0" smtClean="0">
                <a:solidFill>
                  <a:schemeClr val="bg1"/>
                </a:solidFill>
                <a:latin typeface="+mj-lt"/>
              </a:rPr>
              <a:t>. Ou </a:t>
            </a:r>
            <a:r>
              <a:rPr lang="pt-BR" dirty="0">
                <a:solidFill>
                  <a:schemeClr val="bg1"/>
                </a:solidFill>
                <a:latin typeface="+mj-lt"/>
              </a:rPr>
              <a:t>qual dentre vós é o homem que, se porventura o filho lhe pedir pão, lhe dará pedra</a:t>
            </a:r>
            <a:r>
              <a:rPr lang="pt-BR" dirty="0" smtClean="0">
                <a:solidFill>
                  <a:schemeClr val="bg1"/>
                </a:solidFill>
                <a:latin typeface="+mj-lt"/>
              </a:rPr>
              <a:t>? Ou</a:t>
            </a:r>
            <a:r>
              <a:rPr lang="pt-BR" dirty="0">
                <a:solidFill>
                  <a:schemeClr val="bg1"/>
                </a:solidFill>
                <a:latin typeface="+mj-lt"/>
              </a:rPr>
              <a:t>, se lhe pedir um peixe, lhe dará uma cobra</a:t>
            </a:r>
            <a:r>
              <a:rPr lang="pt-BR" dirty="0" smtClean="0">
                <a:solidFill>
                  <a:schemeClr val="bg1"/>
                </a:solidFill>
                <a:latin typeface="+mj-lt"/>
              </a:rPr>
              <a:t>? Ora</a:t>
            </a:r>
            <a:r>
              <a:rPr lang="pt-BR" dirty="0">
                <a:solidFill>
                  <a:schemeClr val="bg1"/>
                </a:solidFill>
                <a:latin typeface="+mj-lt"/>
              </a:rPr>
              <a:t>, se vós, que sois maus, sabeis dar boas dádivas aos vossos filhos, quanto mais vosso Pai, que está nos céus, dará boas coisas aos que lhe pedirem?</a:t>
            </a:r>
          </a:p>
        </p:txBody>
      </p:sp>
      <p:sp>
        <p:nvSpPr>
          <p:cNvPr id="6" name="Retângulo 5">
            <a:extLst>
              <a:ext uri="{FF2B5EF4-FFF2-40B4-BE49-F238E27FC236}">
                <a16:creationId xmlns="" xmlns:a16="http://schemas.microsoft.com/office/drawing/2014/main" id="{7607C6B1-8492-4D58-849D-E4B3B807B351}"/>
              </a:ext>
            </a:extLst>
          </p:cNvPr>
          <p:cNvSpPr/>
          <p:nvPr/>
        </p:nvSpPr>
        <p:spPr>
          <a:xfrm>
            <a:off x="3519578" y="1806214"/>
            <a:ext cx="2610290" cy="449957"/>
          </a:xfrm>
          <a:prstGeom prst="rect">
            <a:avLst/>
          </a:prstGeom>
          <a:noFill/>
          <a:ln w="190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
        <p:nvSpPr>
          <p:cNvPr id="3" name="Retângulo 2">
            <a:extLst>
              <a:ext uri="{FF2B5EF4-FFF2-40B4-BE49-F238E27FC236}">
                <a16:creationId xmlns="" xmlns:a16="http://schemas.microsoft.com/office/drawing/2014/main" id="{DB7F806F-B56D-4A26-AE39-47940B78411E}"/>
              </a:ext>
            </a:extLst>
          </p:cNvPr>
          <p:cNvSpPr/>
          <p:nvPr/>
        </p:nvSpPr>
        <p:spPr>
          <a:xfrm>
            <a:off x="0" y="5740651"/>
            <a:ext cx="3519577" cy="780039"/>
          </a:xfrm>
          <a:prstGeom prst="rect">
            <a:avLst/>
          </a:prstGeom>
          <a:solidFill>
            <a:srgbClr val="420B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 xmlns:a16="http://schemas.microsoft.com/office/drawing/2014/main" id="{81B941DD-B3AB-4DB0-93FF-8B5BBD60212D}"/>
              </a:ext>
            </a:extLst>
          </p:cNvPr>
          <p:cNvSpPr/>
          <p:nvPr/>
        </p:nvSpPr>
        <p:spPr>
          <a:xfrm>
            <a:off x="440310" y="5837043"/>
            <a:ext cx="2644891" cy="584775"/>
          </a:xfrm>
          <a:prstGeom prst="rect">
            <a:avLst/>
          </a:prstGeom>
        </p:spPr>
        <p:txBody>
          <a:bodyPr wrap="none">
            <a:spAutoFit/>
          </a:bodyPr>
          <a:lstStyle/>
          <a:p>
            <a:r>
              <a:rPr lang="pt-BR" sz="3200" b="1" i="1" dirty="0" smtClean="0"/>
              <a:t>Mateus 7:7-11</a:t>
            </a:r>
            <a:endParaRPr lang="pt-BR" sz="3200" dirty="0"/>
          </a:p>
        </p:txBody>
      </p:sp>
    </p:spTree>
    <p:extLst>
      <p:ext uri="{BB962C8B-B14F-4D97-AF65-F5344CB8AC3E}">
        <p14:creationId xmlns:p14="http://schemas.microsoft.com/office/powerpoint/2010/main" val="1632846453"/>
      </p:ext>
    </p:extLst>
  </p:cSld>
  <p:clrMapOvr>
    <a:masterClrMapping/>
  </p:clrMapOvr>
  <mc:AlternateContent xmlns:mc="http://schemas.openxmlformats.org/markup-compatibility/2006">
    <mc:Choice xmlns=""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21917831"/>
      </p:ext>
    </p:extLst>
  </p:cSld>
  <p:clrMapOvr>
    <a:masterClrMapping/>
  </p:clrMapOvr>
  <mc:AlternateContent xmlns:mc="http://schemas.openxmlformats.org/markup-compatibility/2006">
    <mc:Choice xmlns="" xmlns:p159="http://schemas.microsoft.com/office/powerpoint/2015/09/main" Requires="p159">
      <p:transition>
        <p159:morph option="byObject"/>
      </p:transition>
    </mc:Choice>
    <mc:Fallback>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ítulo 1">
            <a:extLst>
              <a:ext uri="{FF2B5EF4-FFF2-40B4-BE49-F238E27FC236}">
                <a16:creationId xmlns="" xmlns:a16="http://schemas.microsoft.com/office/drawing/2014/main" id="{7F9ED50B-C8C4-40A4-9379-1A0B77D54619}"/>
              </a:ext>
            </a:extLst>
          </p:cNvPr>
          <p:cNvSpPr>
            <a:spLocks noGrp="1"/>
          </p:cNvSpPr>
          <p:nvPr>
            <p:ph type="title"/>
          </p:nvPr>
        </p:nvSpPr>
        <p:spPr>
          <a:xfrm>
            <a:off x="503382" y="411332"/>
            <a:ext cx="9203326" cy="1325563"/>
          </a:xfrm>
        </p:spPr>
        <p:txBody>
          <a:bodyPr>
            <a:normAutofit/>
          </a:bodyPr>
          <a:lstStyle/>
          <a:p>
            <a:r>
              <a:rPr lang="pt-BR" sz="4000" b="1" dirty="0">
                <a:solidFill>
                  <a:srgbClr val="420B44"/>
                </a:solidFill>
              </a:rPr>
              <a:t>6. O que é fé</a:t>
            </a:r>
            <a:r>
              <a:rPr lang="pt-BR" sz="4000" b="1" dirty="0" smtClean="0">
                <a:solidFill>
                  <a:srgbClr val="420B44"/>
                </a:solidFill>
              </a:rPr>
              <a:t>?</a:t>
            </a:r>
            <a:endParaRPr lang="pt-BR" sz="4000" b="1" i="1" dirty="0">
              <a:solidFill>
                <a:srgbClr val="420B44"/>
              </a:solidFill>
            </a:endParaRPr>
          </a:p>
        </p:txBody>
      </p:sp>
      <p:sp>
        <p:nvSpPr>
          <p:cNvPr id="5" name="Espaço Reservado para Conteúdo 2">
            <a:extLst>
              <a:ext uri="{FF2B5EF4-FFF2-40B4-BE49-F238E27FC236}">
                <a16:creationId xmlns="" xmlns:a16="http://schemas.microsoft.com/office/drawing/2014/main" id="{09F90E84-33AB-4D75-A15B-5C6F9BC5C8FB}"/>
              </a:ext>
            </a:extLst>
          </p:cNvPr>
          <p:cNvSpPr>
            <a:spLocks noGrp="1"/>
          </p:cNvSpPr>
          <p:nvPr>
            <p:ph idx="1"/>
          </p:nvPr>
        </p:nvSpPr>
        <p:spPr>
          <a:xfrm>
            <a:off x="503382" y="1604685"/>
            <a:ext cx="7980218" cy="4017182"/>
          </a:xfrm>
        </p:spPr>
        <p:txBody>
          <a:bodyPr anchor="ctr">
            <a:normAutofit fontScale="92500" lnSpcReduction="10000"/>
          </a:bodyPr>
          <a:lstStyle/>
          <a:p>
            <a:pPr marL="0" indent="0">
              <a:buNone/>
            </a:pPr>
            <a:r>
              <a:rPr lang="pt-BR" dirty="0" smtClean="0">
                <a:solidFill>
                  <a:schemeClr val="bg1"/>
                </a:solidFill>
                <a:latin typeface="+mj-lt"/>
              </a:rPr>
              <a:t>Ora</a:t>
            </a:r>
            <a:r>
              <a:rPr lang="pt-BR" dirty="0">
                <a:solidFill>
                  <a:schemeClr val="bg1"/>
                </a:solidFill>
                <a:latin typeface="+mj-lt"/>
              </a:rPr>
              <a:t>, a fé é a certeza de coisas que se esperam, a convicção de fatos que se não vêem.</a:t>
            </a:r>
          </a:p>
          <a:p>
            <a:pPr marL="0" indent="0">
              <a:buNone/>
            </a:pPr>
            <a:r>
              <a:rPr lang="pt-BR" dirty="0" smtClean="0">
                <a:solidFill>
                  <a:schemeClr val="bg1"/>
                </a:solidFill>
                <a:latin typeface="+mj-lt"/>
              </a:rPr>
              <a:t>Pois</a:t>
            </a:r>
            <a:r>
              <a:rPr lang="pt-BR" dirty="0">
                <a:solidFill>
                  <a:schemeClr val="bg1"/>
                </a:solidFill>
                <a:latin typeface="+mj-lt"/>
              </a:rPr>
              <a:t>, pela fé, os antigos obtiveram bom testemunho.</a:t>
            </a:r>
          </a:p>
          <a:p>
            <a:pPr marL="0" indent="0">
              <a:buNone/>
            </a:pPr>
            <a:r>
              <a:rPr lang="pt-BR" dirty="0" smtClean="0">
                <a:solidFill>
                  <a:schemeClr val="bg1"/>
                </a:solidFill>
                <a:latin typeface="+mj-lt"/>
              </a:rPr>
              <a:t>Pela </a:t>
            </a:r>
            <a:r>
              <a:rPr lang="pt-BR" dirty="0">
                <a:solidFill>
                  <a:schemeClr val="bg1"/>
                </a:solidFill>
                <a:latin typeface="+mj-lt"/>
              </a:rPr>
              <a:t>fé, entendemos que foi o universo formado pela palavra de Deus, de maneira que o visível veio a existir das coisas que não aparecem.</a:t>
            </a:r>
          </a:p>
          <a:p>
            <a:pPr marL="0" indent="0">
              <a:buNone/>
            </a:pPr>
            <a:r>
              <a:rPr lang="pt-BR" dirty="0" smtClean="0">
                <a:solidFill>
                  <a:schemeClr val="bg1"/>
                </a:solidFill>
                <a:latin typeface="+mj-lt"/>
              </a:rPr>
              <a:t>Pela </a:t>
            </a:r>
            <a:r>
              <a:rPr lang="pt-BR" dirty="0">
                <a:solidFill>
                  <a:schemeClr val="bg1"/>
                </a:solidFill>
                <a:latin typeface="+mj-lt"/>
              </a:rPr>
              <a:t>fé, Abel ofereceu a Deus mais excelente sacrifício do que Caim; pelo qual obteve testemunho de ser justo, tendo a aprovação de Deus quanto às suas ofertas. Por meio dela, também mesmo depois de morto, ainda fala</a:t>
            </a:r>
            <a:r>
              <a:rPr lang="pt-BR" dirty="0" smtClean="0">
                <a:solidFill>
                  <a:schemeClr val="bg1"/>
                </a:solidFill>
                <a:latin typeface="+mj-lt"/>
              </a:rPr>
              <a:t>.</a:t>
            </a:r>
            <a:endParaRPr lang="pt-BR" dirty="0">
              <a:solidFill>
                <a:schemeClr val="bg1"/>
              </a:solidFill>
              <a:latin typeface="+mj-lt"/>
            </a:endParaRPr>
          </a:p>
        </p:txBody>
      </p:sp>
      <p:sp>
        <p:nvSpPr>
          <p:cNvPr id="6" name="Retângulo 5">
            <a:extLst>
              <a:ext uri="{FF2B5EF4-FFF2-40B4-BE49-F238E27FC236}">
                <a16:creationId xmlns="" xmlns:a16="http://schemas.microsoft.com/office/drawing/2014/main" id="{7607C6B1-8492-4D58-849D-E4B3B807B351}"/>
              </a:ext>
            </a:extLst>
          </p:cNvPr>
          <p:cNvSpPr/>
          <p:nvPr/>
        </p:nvSpPr>
        <p:spPr>
          <a:xfrm>
            <a:off x="1175463" y="1800274"/>
            <a:ext cx="7308137" cy="346770"/>
          </a:xfrm>
          <a:prstGeom prst="rect">
            <a:avLst/>
          </a:prstGeom>
          <a:noFill/>
          <a:ln w="190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
        <p:nvSpPr>
          <p:cNvPr id="3" name="Retângulo 2">
            <a:extLst>
              <a:ext uri="{FF2B5EF4-FFF2-40B4-BE49-F238E27FC236}">
                <a16:creationId xmlns="" xmlns:a16="http://schemas.microsoft.com/office/drawing/2014/main" id="{DB7F806F-B56D-4A26-AE39-47940B78411E}"/>
              </a:ext>
            </a:extLst>
          </p:cNvPr>
          <p:cNvSpPr/>
          <p:nvPr/>
        </p:nvSpPr>
        <p:spPr>
          <a:xfrm>
            <a:off x="0" y="5858631"/>
            <a:ext cx="3519577" cy="780039"/>
          </a:xfrm>
          <a:prstGeom prst="rect">
            <a:avLst/>
          </a:prstGeom>
          <a:solidFill>
            <a:srgbClr val="420B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 xmlns:a16="http://schemas.microsoft.com/office/drawing/2014/main" id="{81B941DD-B3AB-4DB0-93FF-8B5BBD60212D}"/>
              </a:ext>
            </a:extLst>
          </p:cNvPr>
          <p:cNvSpPr/>
          <p:nvPr/>
        </p:nvSpPr>
        <p:spPr>
          <a:xfrm>
            <a:off x="440310" y="5955023"/>
            <a:ext cx="2752677" cy="584775"/>
          </a:xfrm>
          <a:prstGeom prst="rect">
            <a:avLst/>
          </a:prstGeom>
        </p:spPr>
        <p:txBody>
          <a:bodyPr wrap="none">
            <a:spAutoFit/>
          </a:bodyPr>
          <a:lstStyle/>
          <a:p>
            <a:r>
              <a:rPr lang="pt-BR" sz="3200" b="1" i="1" dirty="0" smtClean="0"/>
              <a:t>Hebreus 11:1-6</a:t>
            </a:r>
            <a:endParaRPr lang="pt-BR" sz="3200" dirty="0"/>
          </a:p>
        </p:txBody>
      </p:sp>
      <p:sp>
        <p:nvSpPr>
          <p:cNvPr id="7" name="Retângulo 6">
            <a:extLst>
              <a:ext uri="{FF2B5EF4-FFF2-40B4-BE49-F238E27FC236}">
                <a16:creationId xmlns="" xmlns:a16="http://schemas.microsoft.com/office/drawing/2014/main" id="{7607C6B1-8492-4D58-849D-E4B3B807B351}"/>
              </a:ext>
            </a:extLst>
          </p:cNvPr>
          <p:cNvSpPr/>
          <p:nvPr/>
        </p:nvSpPr>
        <p:spPr>
          <a:xfrm>
            <a:off x="503383" y="2147044"/>
            <a:ext cx="3593130" cy="346770"/>
          </a:xfrm>
          <a:prstGeom prst="rect">
            <a:avLst/>
          </a:prstGeom>
          <a:noFill/>
          <a:ln w="190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Tree>
    <p:extLst>
      <p:ext uri="{BB962C8B-B14F-4D97-AF65-F5344CB8AC3E}">
        <p14:creationId xmlns:p14="http://schemas.microsoft.com/office/powerpoint/2010/main" val="2201439697"/>
      </p:ext>
    </p:extLst>
  </p:cSld>
  <p:clrMapOvr>
    <a:masterClrMapping/>
  </p:clrMapOvr>
  <mc:AlternateContent xmlns:mc="http://schemas.openxmlformats.org/markup-compatibility/2006">
    <mc:Choice xmlns=""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ítulo 1">
            <a:extLst>
              <a:ext uri="{FF2B5EF4-FFF2-40B4-BE49-F238E27FC236}">
                <a16:creationId xmlns="" xmlns:a16="http://schemas.microsoft.com/office/drawing/2014/main" id="{7F9ED50B-C8C4-40A4-9379-1A0B77D54619}"/>
              </a:ext>
            </a:extLst>
          </p:cNvPr>
          <p:cNvSpPr>
            <a:spLocks noGrp="1"/>
          </p:cNvSpPr>
          <p:nvPr>
            <p:ph type="title"/>
          </p:nvPr>
        </p:nvSpPr>
        <p:spPr>
          <a:xfrm>
            <a:off x="440310" y="225065"/>
            <a:ext cx="9203326" cy="1325563"/>
          </a:xfrm>
        </p:spPr>
        <p:txBody>
          <a:bodyPr>
            <a:normAutofit/>
          </a:bodyPr>
          <a:lstStyle/>
          <a:p>
            <a:r>
              <a:rPr lang="pt-BR" sz="4000" b="1" dirty="0">
                <a:solidFill>
                  <a:srgbClr val="420B44"/>
                </a:solidFill>
              </a:rPr>
              <a:t>6. O que é fé</a:t>
            </a:r>
            <a:r>
              <a:rPr lang="pt-BR" sz="4000" b="1" dirty="0" smtClean="0">
                <a:solidFill>
                  <a:srgbClr val="420B44"/>
                </a:solidFill>
              </a:rPr>
              <a:t>?</a:t>
            </a:r>
            <a:endParaRPr lang="pt-BR" sz="4000" b="1" i="1" dirty="0">
              <a:solidFill>
                <a:srgbClr val="420B44"/>
              </a:solidFill>
            </a:endParaRPr>
          </a:p>
        </p:txBody>
      </p:sp>
      <p:sp>
        <p:nvSpPr>
          <p:cNvPr id="5" name="Espaço Reservado para Conteúdo 2">
            <a:extLst>
              <a:ext uri="{FF2B5EF4-FFF2-40B4-BE49-F238E27FC236}">
                <a16:creationId xmlns="" xmlns:a16="http://schemas.microsoft.com/office/drawing/2014/main" id="{09F90E84-33AB-4D75-A15B-5C6F9BC5C8FB}"/>
              </a:ext>
            </a:extLst>
          </p:cNvPr>
          <p:cNvSpPr>
            <a:spLocks noGrp="1"/>
          </p:cNvSpPr>
          <p:nvPr>
            <p:ph idx="1"/>
          </p:nvPr>
        </p:nvSpPr>
        <p:spPr>
          <a:xfrm>
            <a:off x="440310" y="1422400"/>
            <a:ext cx="8060223" cy="3979334"/>
          </a:xfrm>
        </p:spPr>
        <p:txBody>
          <a:bodyPr anchor="ctr">
            <a:normAutofit/>
          </a:bodyPr>
          <a:lstStyle/>
          <a:p>
            <a:pPr marL="0" indent="0">
              <a:buNone/>
            </a:pPr>
            <a:r>
              <a:rPr lang="pt-BR" dirty="0" smtClean="0">
                <a:solidFill>
                  <a:schemeClr val="bg1"/>
                </a:solidFill>
                <a:latin typeface="+mj-lt"/>
              </a:rPr>
              <a:t>Pela </a:t>
            </a:r>
            <a:r>
              <a:rPr lang="pt-BR" dirty="0">
                <a:solidFill>
                  <a:schemeClr val="bg1"/>
                </a:solidFill>
                <a:latin typeface="+mj-lt"/>
              </a:rPr>
              <a:t>fé, Enoque foi trasladado para não ver a morte; não foi achado, porque Deus o trasladara. Pois, antes da sua trasladação, obteve testemunho de haver agradado a Deus.</a:t>
            </a:r>
          </a:p>
          <a:p>
            <a:pPr marL="0" indent="0">
              <a:buNone/>
            </a:pPr>
            <a:r>
              <a:rPr lang="pt-BR" dirty="0" smtClean="0">
                <a:solidFill>
                  <a:schemeClr val="bg1"/>
                </a:solidFill>
                <a:latin typeface="+mj-lt"/>
              </a:rPr>
              <a:t>De </a:t>
            </a:r>
            <a:r>
              <a:rPr lang="pt-BR" dirty="0">
                <a:solidFill>
                  <a:schemeClr val="bg1"/>
                </a:solidFill>
                <a:latin typeface="+mj-lt"/>
              </a:rPr>
              <a:t>fato, sem fé é impossível agradar a Deus, porquanto é necessário que aquele que se aproxima de Deus creia que ele existe e que se torna galardoador dos que o buscam.</a:t>
            </a:r>
          </a:p>
        </p:txBody>
      </p:sp>
      <p:grpSp>
        <p:nvGrpSpPr>
          <p:cNvPr id="2" name="Grupo 1"/>
          <p:cNvGrpSpPr/>
          <p:nvPr/>
        </p:nvGrpSpPr>
        <p:grpSpPr>
          <a:xfrm>
            <a:off x="0" y="5401734"/>
            <a:ext cx="3519577" cy="780039"/>
            <a:chOff x="0" y="5417387"/>
            <a:chExt cx="3519577" cy="780039"/>
          </a:xfrm>
        </p:grpSpPr>
        <p:sp>
          <p:nvSpPr>
            <p:cNvPr id="3" name="Retângulo 2">
              <a:extLst>
                <a:ext uri="{FF2B5EF4-FFF2-40B4-BE49-F238E27FC236}">
                  <a16:creationId xmlns="" xmlns:a16="http://schemas.microsoft.com/office/drawing/2014/main" id="{DB7F806F-B56D-4A26-AE39-47940B78411E}"/>
                </a:ext>
              </a:extLst>
            </p:cNvPr>
            <p:cNvSpPr/>
            <p:nvPr/>
          </p:nvSpPr>
          <p:spPr>
            <a:xfrm>
              <a:off x="0" y="5417387"/>
              <a:ext cx="3519577" cy="780039"/>
            </a:xfrm>
            <a:prstGeom prst="rect">
              <a:avLst/>
            </a:prstGeom>
            <a:solidFill>
              <a:srgbClr val="420B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 xmlns:a16="http://schemas.microsoft.com/office/drawing/2014/main" id="{81B941DD-B3AB-4DB0-93FF-8B5BBD60212D}"/>
                </a:ext>
              </a:extLst>
            </p:cNvPr>
            <p:cNvSpPr/>
            <p:nvPr/>
          </p:nvSpPr>
          <p:spPr>
            <a:xfrm>
              <a:off x="440310" y="5513779"/>
              <a:ext cx="2752677" cy="584775"/>
            </a:xfrm>
            <a:prstGeom prst="rect">
              <a:avLst/>
            </a:prstGeom>
          </p:spPr>
          <p:txBody>
            <a:bodyPr wrap="none">
              <a:spAutoFit/>
            </a:bodyPr>
            <a:lstStyle/>
            <a:p>
              <a:r>
                <a:rPr lang="pt-BR" sz="3200" b="1" i="1" dirty="0" smtClean="0"/>
                <a:t>Hebreus 11:1-6</a:t>
              </a:r>
              <a:endParaRPr lang="pt-BR" sz="3200" dirty="0"/>
            </a:p>
          </p:txBody>
        </p:sp>
      </p:grpSp>
    </p:spTree>
    <p:extLst>
      <p:ext uri="{BB962C8B-B14F-4D97-AF65-F5344CB8AC3E}">
        <p14:creationId xmlns:p14="http://schemas.microsoft.com/office/powerpoint/2010/main" val="754845767"/>
      </p:ext>
    </p:extLst>
  </p:cSld>
  <p:clrMapOvr>
    <a:masterClrMapping/>
  </p:clrMapOvr>
  <mc:AlternateContent xmlns:mc="http://schemas.openxmlformats.org/markup-compatibility/2006">
    <mc:Choice xmlns=""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ítulo 1">
            <a:extLst>
              <a:ext uri="{FF2B5EF4-FFF2-40B4-BE49-F238E27FC236}">
                <a16:creationId xmlns="" xmlns:a16="http://schemas.microsoft.com/office/drawing/2014/main" id="{7F9ED50B-C8C4-40A4-9379-1A0B77D54619}"/>
              </a:ext>
            </a:extLst>
          </p:cNvPr>
          <p:cNvSpPr>
            <a:spLocks noGrp="1"/>
          </p:cNvSpPr>
          <p:nvPr>
            <p:ph type="title"/>
          </p:nvPr>
        </p:nvSpPr>
        <p:spPr>
          <a:xfrm>
            <a:off x="503382" y="411332"/>
            <a:ext cx="9203326" cy="1325563"/>
          </a:xfrm>
        </p:spPr>
        <p:txBody>
          <a:bodyPr>
            <a:normAutofit/>
          </a:bodyPr>
          <a:lstStyle/>
          <a:p>
            <a:r>
              <a:rPr lang="pt-BR" sz="4000" b="1" dirty="0">
                <a:solidFill>
                  <a:srgbClr val="420B44"/>
                </a:solidFill>
              </a:rPr>
              <a:t>7. Como se desenvolve a fé</a:t>
            </a:r>
            <a:r>
              <a:rPr lang="pt-BR" sz="4000" b="1" dirty="0" smtClean="0">
                <a:solidFill>
                  <a:srgbClr val="420B44"/>
                </a:solidFill>
              </a:rPr>
              <a:t>?</a:t>
            </a:r>
            <a:endParaRPr lang="pt-BR" sz="4000" b="1" i="1" dirty="0">
              <a:solidFill>
                <a:srgbClr val="420B44"/>
              </a:solidFill>
            </a:endParaRPr>
          </a:p>
        </p:txBody>
      </p:sp>
      <p:sp>
        <p:nvSpPr>
          <p:cNvPr id="5" name="Espaço Reservado para Conteúdo 2">
            <a:extLst>
              <a:ext uri="{FF2B5EF4-FFF2-40B4-BE49-F238E27FC236}">
                <a16:creationId xmlns="" xmlns:a16="http://schemas.microsoft.com/office/drawing/2014/main" id="{09F90E84-33AB-4D75-A15B-5C6F9BC5C8FB}"/>
              </a:ext>
            </a:extLst>
          </p:cNvPr>
          <p:cNvSpPr>
            <a:spLocks noGrp="1"/>
          </p:cNvSpPr>
          <p:nvPr>
            <p:ph idx="1"/>
          </p:nvPr>
        </p:nvSpPr>
        <p:spPr>
          <a:xfrm>
            <a:off x="568559" y="2455333"/>
            <a:ext cx="7423433" cy="1380765"/>
          </a:xfrm>
        </p:spPr>
        <p:txBody>
          <a:bodyPr anchor="ctr">
            <a:normAutofit/>
          </a:bodyPr>
          <a:lstStyle/>
          <a:p>
            <a:pPr marL="0" indent="0">
              <a:buNone/>
            </a:pPr>
            <a:r>
              <a:rPr lang="pt-BR" sz="3200" dirty="0">
                <a:solidFill>
                  <a:schemeClr val="bg1"/>
                </a:solidFill>
                <a:latin typeface="+mj-lt"/>
              </a:rPr>
              <a:t>E, assim, a fé vem pela pregação, e a pregação, pela palavra de Cristo.</a:t>
            </a:r>
          </a:p>
        </p:txBody>
      </p:sp>
      <p:sp>
        <p:nvSpPr>
          <p:cNvPr id="3" name="Retângulo 2">
            <a:extLst>
              <a:ext uri="{FF2B5EF4-FFF2-40B4-BE49-F238E27FC236}">
                <a16:creationId xmlns="" xmlns:a16="http://schemas.microsoft.com/office/drawing/2014/main" id="{DB7F806F-B56D-4A26-AE39-47940B78411E}"/>
              </a:ext>
            </a:extLst>
          </p:cNvPr>
          <p:cNvSpPr/>
          <p:nvPr/>
        </p:nvSpPr>
        <p:spPr>
          <a:xfrm>
            <a:off x="0" y="5417387"/>
            <a:ext cx="3519577" cy="780039"/>
          </a:xfrm>
          <a:prstGeom prst="rect">
            <a:avLst/>
          </a:prstGeom>
          <a:solidFill>
            <a:srgbClr val="420B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 xmlns:a16="http://schemas.microsoft.com/office/drawing/2014/main" id="{81B941DD-B3AB-4DB0-93FF-8B5BBD60212D}"/>
              </a:ext>
            </a:extLst>
          </p:cNvPr>
          <p:cNvSpPr/>
          <p:nvPr/>
        </p:nvSpPr>
        <p:spPr>
          <a:xfrm>
            <a:off x="440310" y="5513779"/>
            <a:ext cx="2806602" cy="584775"/>
          </a:xfrm>
          <a:prstGeom prst="rect">
            <a:avLst/>
          </a:prstGeom>
        </p:spPr>
        <p:txBody>
          <a:bodyPr wrap="none">
            <a:spAutoFit/>
          </a:bodyPr>
          <a:lstStyle/>
          <a:p>
            <a:r>
              <a:rPr lang="pt-BR" sz="3200" b="1" i="1" dirty="0" smtClean="0"/>
              <a:t>Romanos 10:17</a:t>
            </a:r>
            <a:endParaRPr lang="pt-BR" sz="3200" dirty="0"/>
          </a:p>
        </p:txBody>
      </p:sp>
    </p:spTree>
    <p:extLst>
      <p:ext uri="{BB962C8B-B14F-4D97-AF65-F5344CB8AC3E}">
        <p14:creationId xmlns:p14="http://schemas.microsoft.com/office/powerpoint/2010/main" val="502824487"/>
      </p:ext>
    </p:extLst>
  </p:cSld>
  <p:clrMapOvr>
    <a:masterClrMapping/>
  </p:clrMapOvr>
  <mc:AlternateContent xmlns:mc="http://schemas.openxmlformats.org/markup-compatibility/2006">
    <mc:Choice xmlns=""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5871097"/>
      </p:ext>
    </p:extLst>
  </p:cSld>
  <p:clrMapOvr>
    <a:masterClrMapping/>
  </p:clrMapOvr>
  <mc:AlternateContent xmlns:mc="http://schemas.openxmlformats.org/markup-compatibility/2006">
    <mc:Choice xmlns="" xmlns:p159="http://schemas.microsoft.com/office/powerpoint/2015/09/main" Requires="p159">
      <p:transition>
        <p159:morph option="byObject"/>
      </p:transition>
    </mc:Choice>
    <mc:Fallback>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Espaço Reservado para Conteúdo 2">
            <a:extLst>
              <a:ext uri="{FF2B5EF4-FFF2-40B4-BE49-F238E27FC236}">
                <a16:creationId xmlns="" xmlns:a16="http://schemas.microsoft.com/office/drawing/2014/main" id="{09F90E84-33AB-4D75-A15B-5C6F9BC5C8FB}"/>
              </a:ext>
            </a:extLst>
          </p:cNvPr>
          <p:cNvSpPr>
            <a:spLocks noGrp="1"/>
          </p:cNvSpPr>
          <p:nvPr>
            <p:ph idx="1"/>
          </p:nvPr>
        </p:nvSpPr>
        <p:spPr>
          <a:xfrm>
            <a:off x="3132667" y="1964266"/>
            <a:ext cx="8923866" cy="3115734"/>
          </a:xfrm>
        </p:spPr>
        <p:txBody>
          <a:bodyPr anchor="ctr">
            <a:noAutofit/>
          </a:bodyPr>
          <a:lstStyle/>
          <a:p>
            <a:pPr marL="457200" indent="-457200">
              <a:buFont typeface="+mj-lt"/>
              <a:buAutoNum type="arabicPeriod"/>
            </a:pPr>
            <a:r>
              <a:rPr lang="pt-BR" dirty="0" smtClean="0">
                <a:effectLst>
                  <a:outerShdw blurRad="38100" dist="38100" dir="2700000" algn="tl">
                    <a:srgbClr val="000000">
                      <a:alpha val="43137"/>
                    </a:srgbClr>
                  </a:outerShdw>
                </a:effectLst>
                <a:latin typeface="+mj-lt"/>
              </a:rPr>
              <a:t>Ter </a:t>
            </a:r>
            <a:r>
              <a:rPr lang="pt-BR" dirty="0">
                <a:effectLst>
                  <a:outerShdw blurRad="38100" dist="38100" dir="2700000" algn="tl">
                    <a:srgbClr val="000000">
                      <a:alpha val="43137"/>
                    </a:srgbClr>
                  </a:outerShdw>
                </a:effectLst>
                <a:latin typeface="+mj-lt"/>
              </a:rPr>
              <a:t>momentos especiais de oração diariamente (</a:t>
            </a:r>
            <a:r>
              <a:rPr lang="pt-BR" dirty="0" smtClean="0">
                <a:effectLst>
                  <a:outerShdw blurRad="38100" dist="38100" dir="2700000" algn="tl">
                    <a:srgbClr val="000000">
                      <a:alpha val="43137"/>
                    </a:srgbClr>
                  </a:outerShdw>
                </a:effectLst>
                <a:latin typeface="+mj-lt"/>
              </a:rPr>
              <a:t>Salmos </a:t>
            </a:r>
            <a:r>
              <a:rPr lang="pt-BR" dirty="0">
                <a:effectLst>
                  <a:outerShdw blurRad="38100" dist="38100" dir="2700000" algn="tl">
                    <a:srgbClr val="000000">
                      <a:alpha val="43137"/>
                    </a:srgbClr>
                  </a:outerShdw>
                </a:effectLst>
                <a:latin typeface="+mj-lt"/>
              </a:rPr>
              <a:t>55:17).</a:t>
            </a:r>
          </a:p>
          <a:p>
            <a:pPr marL="457200" indent="-457200">
              <a:buFont typeface="+mj-lt"/>
              <a:buAutoNum type="arabicPeriod"/>
            </a:pPr>
            <a:r>
              <a:rPr lang="pt-BR" dirty="0" smtClean="0">
                <a:effectLst>
                  <a:outerShdw blurRad="38100" dist="38100" dir="2700000" algn="tl">
                    <a:srgbClr val="000000">
                      <a:alpha val="43137"/>
                    </a:srgbClr>
                  </a:outerShdw>
                </a:effectLst>
                <a:latin typeface="+mj-lt"/>
              </a:rPr>
              <a:t>Ter </a:t>
            </a:r>
            <a:r>
              <a:rPr lang="pt-BR" dirty="0">
                <a:effectLst>
                  <a:outerShdw blurRad="38100" dist="38100" dir="2700000" algn="tl">
                    <a:srgbClr val="000000">
                      <a:alpha val="43137"/>
                    </a:srgbClr>
                  </a:outerShdw>
                </a:effectLst>
                <a:latin typeface="+mj-lt"/>
              </a:rPr>
              <a:t>um lugar reservado para falar com Deus através da oração (Mateus 6:6).</a:t>
            </a:r>
          </a:p>
          <a:p>
            <a:pPr marL="457200" indent="-457200">
              <a:buFont typeface="+mj-lt"/>
              <a:buAutoNum type="arabicPeriod"/>
            </a:pPr>
            <a:r>
              <a:rPr lang="pt-BR" dirty="0" smtClean="0">
                <a:effectLst>
                  <a:outerShdw blurRad="38100" dist="38100" dir="2700000" algn="tl">
                    <a:srgbClr val="000000">
                      <a:alpha val="43137"/>
                    </a:srgbClr>
                  </a:outerShdw>
                </a:effectLst>
                <a:latin typeface="+mj-lt"/>
              </a:rPr>
              <a:t>Pedir </a:t>
            </a:r>
            <a:r>
              <a:rPr lang="pt-BR" dirty="0">
                <a:effectLst>
                  <a:outerShdw blurRad="38100" dist="38100" dir="2700000" algn="tl">
                    <a:srgbClr val="000000">
                      <a:alpha val="43137"/>
                    </a:srgbClr>
                  </a:outerShdw>
                </a:effectLst>
                <a:latin typeface="+mj-lt"/>
              </a:rPr>
              <a:t>coisas convenientes, solicitando que seja feita a vontade de Deus (Tiago 4:3).</a:t>
            </a:r>
          </a:p>
          <a:p>
            <a:pPr marL="457200" indent="-457200">
              <a:buFont typeface="+mj-lt"/>
              <a:buAutoNum type="arabicPeriod"/>
            </a:pPr>
            <a:r>
              <a:rPr lang="pt-BR" dirty="0" smtClean="0">
                <a:effectLst>
                  <a:outerShdw blurRad="38100" dist="38100" dir="2700000" algn="tl">
                    <a:srgbClr val="000000">
                      <a:alpha val="43137"/>
                    </a:srgbClr>
                  </a:outerShdw>
                </a:effectLst>
                <a:latin typeface="+mj-lt"/>
              </a:rPr>
              <a:t>Pedir </a:t>
            </a:r>
            <a:r>
              <a:rPr lang="pt-BR" dirty="0">
                <a:effectLst>
                  <a:outerShdw blurRad="38100" dist="38100" dir="2700000" algn="tl">
                    <a:srgbClr val="000000">
                      <a:alpha val="43137"/>
                    </a:srgbClr>
                  </a:outerShdw>
                </a:effectLst>
                <a:latin typeface="+mj-lt"/>
              </a:rPr>
              <a:t>com fé (Mateus 21:22).</a:t>
            </a:r>
          </a:p>
        </p:txBody>
      </p:sp>
    </p:spTree>
    <p:extLst>
      <p:ext uri="{BB962C8B-B14F-4D97-AF65-F5344CB8AC3E}">
        <p14:creationId xmlns:p14="http://schemas.microsoft.com/office/powerpoint/2010/main" val="1440324335"/>
      </p:ext>
    </p:extLst>
  </p:cSld>
  <p:clrMapOvr>
    <a:masterClrMapping/>
  </p:clrMapOvr>
  <mc:AlternateContent xmlns:mc="http://schemas.openxmlformats.org/markup-compatibility/2006">
    <mc:Choice xmlns=""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Espaço Reservado para Conteúdo 2">
            <a:extLst>
              <a:ext uri="{FF2B5EF4-FFF2-40B4-BE49-F238E27FC236}">
                <a16:creationId xmlns="" xmlns:a16="http://schemas.microsoft.com/office/drawing/2014/main" id="{09F90E84-33AB-4D75-A15B-5C6F9BC5C8FB}"/>
              </a:ext>
            </a:extLst>
          </p:cNvPr>
          <p:cNvSpPr>
            <a:spLocks noGrp="1"/>
          </p:cNvSpPr>
          <p:nvPr>
            <p:ph idx="1"/>
          </p:nvPr>
        </p:nvSpPr>
        <p:spPr>
          <a:xfrm>
            <a:off x="800100" y="2285999"/>
            <a:ext cx="10896600" cy="2503009"/>
          </a:xfrm>
        </p:spPr>
        <p:txBody>
          <a:bodyPr anchor="ctr">
            <a:normAutofit/>
          </a:bodyPr>
          <a:lstStyle/>
          <a:p>
            <a:pPr marL="0" indent="0" algn="ctr">
              <a:buNone/>
            </a:pPr>
            <a:r>
              <a:rPr lang="pt-BR" sz="4000" b="1" dirty="0" smtClean="0">
                <a:effectLst>
                  <a:outerShdw blurRad="38100" dist="38100" dir="2700000" algn="tl">
                    <a:srgbClr val="000000">
                      <a:alpha val="43137"/>
                    </a:srgbClr>
                  </a:outerShdw>
                </a:effectLst>
                <a:latin typeface="+mj-lt"/>
              </a:rPr>
              <a:t>MINHA </a:t>
            </a:r>
            <a:r>
              <a:rPr lang="pt-BR" sz="4000" b="1" dirty="0">
                <a:effectLst>
                  <a:outerShdw blurRad="38100" dist="38100" dir="2700000" algn="tl">
                    <a:srgbClr val="000000">
                      <a:alpha val="43137"/>
                    </a:srgbClr>
                  </a:outerShdw>
                </a:effectLst>
                <a:latin typeface="+mj-lt"/>
              </a:rPr>
              <a:t>DECISÃO</a:t>
            </a:r>
          </a:p>
          <a:p>
            <a:pPr marL="0" indent="0">
              <a:buNone/>
            </a:pPr>
            <a:endParaRPr lang="pt-BR" dirty="0">
              <a:effectLst>
                <a:outerShdw blurRad="38100" dist="38100" dir="2700000" algn="tl">
                  <a:srgbClr val="000000">
                    <a:alpha val="43137"/>
                  </a:srgbClr>
                </a:outerShdw>
              </a:effectLst>
              <a:latin typeface="+mj-lt"/>
            </a:endParaRPr>
          </a:p>
          <a:p>
            <a:pPr marL="0" indent="0">
              <a:buNone/>
            </a:pPr>
            <a:r>
              <a:rPr lang="pt-BR" dirty="0">
                <a:effectLst>
                  <a:outerShdw blurRad="38100" dist="38100" dir="2700000" algn="tl">
                    <a:srgbClr val="000000">
                      <a:alpha val="43137"/>
                    </a:srgbClr>
                  </a:outerShdw>
                </a:effectLst>
                <a:latin typeface="+mj-lt"/>
              </a:rPr>
              <a:t>[    ] Creio que Deus ouve e responde às orações e meu desejo é orar com fé diariamente para aumentar meu relacionamento com Deus.</a:t>
            </a:r>
          </a:p>
        </p:txBody>
      </p:sp>
    </p:spTree>
    <p:extLst>
      <p:ext uri="{BB962C8B-B14F-4D97-AF65-F5344CB8AC3E}">
        <p14:creationId xmlns:p14="http://schemas.microsoft.com/office/powerpoint/2010/main" val="1232340773"/>
      </p:ext>
    </p:extLst>
  </p:cSld>
  <p:clrMapOvr>
    <a:masterClrMapping/>
  </p:clrMapOvr>
  <mc:AlternateContent xmlns:mc="http://schemas.openxmlformats.org/markup-compatibility/2006">
    <mc:Choice xmlns=""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Espaço Reservado para Conteúdo 2">
            <a:extLst>
              <a:ext uri="{FF2B5EF4-FFF2-40B4-BE49-F238E27FC236}">
                <a16:creationId xmlns="" xmlns:a16="http://schemas.microsoft.com/office/drawing/2014/main" id="{76982CB0-287E-49D7-B996-5DFEEF8A7311}"/>
              </a:ext>
            </a:extLst>
          </p:cNvPr>
          <p:cNvSpPr>
            <a:spLocks noGrp="1"/>
          </p:cNvSpPr>
          <p:nvPr>
            <p:ph idx="1"/>
          </p:nvPr>
        </p:nvSpPr>
        <p:spPr>
          <a:xfrm>
            <a:off x="657728" y="2410776"/>
            <a:ext cx="5871408" cy="3415622"/>
          </a:xfrm>
        </p:spPr>
        <p:txBody>
          <a:bodyPr>
            <a:normAutofit/>
          </a:bodyPr>
          <a:lstStyle/>
          <a:p>
            <a:pPr marL="0" indent="0">
              <a:buNone/>
            </a:pPr>
            <a:r>
              <a:rPr lang="pt-BR" sz="4000" dirty="0">
                <a:latin typeface="+mj-lt"/>
              </a:rPr>
              <a:t>O telefone foi uma das grandes invenções da humanidade.</a:t>
            </a:r>
          </a:p>
        </p:txBody>
      </p:sp>
      <p:graphicFrame>
        <p:nvGraphicFramePr>
          <p:cNvPr id="7" name="Objeto 6"/>
          <p:cNvGraphicFramePr>
            <a:graphicFrameLocks noChangeAspect="1"/>
          </p:cNvGraphicFramePr>
          <p:nvPr>
            <p:extLst>
              <p:ext uri="{D42A27DB-BD31-4B8C-83A1-F6EECF244321}">
                <p14:modId xmlns:p14="http://schemas.microsoft.com/office/powerpoint/2010/main" val="1280815303"/>
              </p:ext>
            </p:extLst>
          </p:nvPr>
        </p:nvGraphicFramePr>
        <p:xfrm>
          <a:off x="8111066" y="2122910"/>
          <a:ext cx="2452158" cy="2423309"/>
        </p:xfrm>
        <a:graphic>
          <a:graphicData uri="http://schemas.openxmlformats.org/presentationml/2006/ole">
            <mc:AlternateContent xmlns:mc="http://schemas.openxmlformats.org/markup-compatibility/2006">
              <mc:Choice xmlns:v="urn:schemas-microsoft-com:vml" Requires="v">
                <p:oleObj spid="_x0000_s1037" name="CorelDRAW" r:id="rId5" imgW="1619331" imgH="1600757" progId="CorelDraw.Graphic.18">
                  <p:embed/>
                </p:oleObj>
              </mc:Choice>
              <mc:Fallback>
                <p:oleObj name="CorelDRAW" r:id="rId5" imgW="1619331" imgH="1600757" progId="CorelDraw.Graphic.18">
                  <p:embed/>
                  <p:pic>
                    <p:nvPicPr>
                      <p:cNvPr id="0" name=""/>
                      <p:cNvPicPr/>
                      <p:nvPr/>
                    </p:nvPicPr>
                    <p:blipFill>
                      <a:blip r:embed="rId6"/>
                      <a:stretch>
                        <a:fillRect/>
                      </a:stretch>
                    </p:blipFill>
                    <p:spPr>
                      <a:xfrm>
                        <a:off x="8111066" y="2122910"/>
                        <a:ext cx="2452158" cy="2423309"/>
                      </a:xfrm>
                      <a:prstGeom prst="rect">
                        <a:avLst/>
                      </a:prstGeom>
                    </p:spPr>
                  </p:pic>
                </p:oleObj>
              </mc:Fallback>
            </mc:AlternateContent>
          </a:graphicData>
        </a:graphic>
      </p:graphicFrame>
    </p:spTree>
    <p:extLst>
      <p:ext uri="{BB962C8B-B14F-4D97-AF65-F5344CB8AC3E}">
        <p14:creationId xmlns:p14="http://schemas.microsoft.com/office/powerpoint/2010/main" val="2390310051"/>
      </p:ext>
    </p:extLst>
  </p:cSld>
  <p:clrMapOvr>
    <a:masterClrMapping/>
  </p:clrMapOvr>
  <mc:AlternateContent xmlns:mc="http://schemas.openxmlformats.org/markup-compatibility/2006">
    <mc:Choice xmlns="" xmlns:p159="http://schemas.microsoft.com/office/powerpoint/2015/09/main" Requires="p159">
      <p:transition>
        <p159:morph option="byObject"/>
      </p:transition>
    </mc:Choice>
    <mc:Fallback>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Espaço Reservado para Conteúdo 2">
            <a:extLst>
              <a:ext uri="{FF2B5EF4-FFF2-40B4-BE49-F238E27FC236}">
                <a16:creationId xmlns="" xmlns:a16="http://schemas.microsoft.com/office/drawing/2014/main" id="{76982CB0-287E-49D7-B996-5DFEEF8A7311}"/>
              </a:ext>
            </a:extLst>
          </p:cNvPr>
          <p:cNvSpPr>
            <a:spLocks noGrp="1"/>
          </p:cNvSpPr>
          <p:nvPr>
            <p:ph idx="1"/>
          </p:nvPr>
        </p:nvSpPr>
        <p:spPr>
          <a:xfrm>
            <a:off x="2638928" y="2461576"/>
            <a:ext cx="5871408" cy="1890291"/>
          </a:xfrm>
        </p:spPr>
        <p:txBody>
          <a:bodyPr>
            <a:normAutofit/>
          </a:bodyPr>
          <a:lstStyle/>
          <a:p>
            <a:pPr marL="0" indent="0" algn="r">
              <a:buNone/>
            </a:pPr>
            <a:r>
              <a:rPr lang="pt-BR" sz="4000" dirty="0"/>
              <a:t>Já pensou em fazer uma ligação para o outro lado do Universo?</a:t>
            </a:r>
            <a:endParaRPr lang="pt-BR" sz="4000" dirty="0">
              <a:latin typeface="+mj-lt"/>
            </a:endParaRPr>
          </a:p>
        </p:txBody>
      </p:sp>
    </p:spTree>
    <p:extLst>
      <p:ext uri="{BB962C8B-B14F-4D97-AF65-F5344CB8AC3E}">
        <p14:creationId xmlns:p14="http://schemas.microsoft.com/office/powerpoint/2010/main" val="2451713366"/>
      </p:ext>
    </p:extLst>
  </p:cSld>
  <p:clrMapOvr>
    <a:masterClrMapping/>
  </p:clrMapOvr>
  <mc:AlternateContent xmlns:mc="http://schemas.openxmlformats.org/markup-compatibility/2006">
    <mc:Choice xmlns="" xmlns:p159="http://schemas.microsoft.com/office/powerpoint/2015/09/main" Requires="p159">
      <p:transition>
        <p159:morph option="byObject"/>
      </p:transition>
    </mc:Choice>
    <mc:Fallback>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Espaço Reservado para Conteúdo 2">
            <a:extLst>
              <a:ext uri="{FF2B5EF4-FFF2-40B4-BE49-F238E27FC236}">
                <a16:creationId xmlns="" xmlns:a16="http://schemas.microsoft.com/office/drawing/2014/main" id="{76982CB0-287E-49D7-B996-5DFEEF8A7311}"/>
              </a:ext>
            </a:extLst>
          </p:cNvPr>
          <p:cNvSpPr>
            <a:spLocks noGrp="1"/>
          </p:cNvSpPr>
          <p:nvPr>
            <p:ph idx="1"/>
          </p:nvPr>
        </p:nvSpPr>
        <p:spPr>
          <a:xfrm>
            <a:off x="2421467" y="1976971"/>
            <a:ext cx="6367825" cy="3415622"/>
          </a:xfrm>
        </p:spPr>
        <p:txBody>
          <a:bodyPr>
            <a:normAutofit/>
          </a:bodyPr>
          <a:lstStyle/>
          <a:p>
            <a:pPr marL="0" indent="0" algn="r">
              <a:buNone/>
            </a:pPr>
            <a:r>
              <a:rPr lang="pt-BR" sz="4000" dirty="0">
                <a:latin typeface="+mj-lt"/>
              </a:rPr>
              <a:t>Juntamente com a oração, está a fé, que é confiança em Deus como nosso Amigo e como Aquele que pode nos ouvir e nos ajudar.</a:t>
            </a:r>
            <a:endParaRPr lang="pt-BR" sz="4000" dirty="0">
              <a:solidFill>
                <a:srgbClr val="FFFF00"/>
              </a:solidFill>
              <a:latin typeface="+mj-lt"/>
            </a:endParaRPr>
          </a:p>
        </p:txBody>
      </p:sp>
    </p:spTree>
    <p:extLst>
      <p:ext uri="{BB962C8B-B14F-4D97-AF65-F5344CB8AC3E}">
        <p14:creationId xmlns:p14="http://schemas.microsoft.com/office/powerpoint/2010/main" val="3891405236"/>
      </p:ext>
    </p:extLst>
  </p:cSld>
  <p:clrMapOvr>
    <a:masterClrMapping/>
  </p:clrMapOvr>
  <mc:AlternateContent xmlns:mc="http://schemas.openxmlformats.org/markup-compatibility/2006">
    <mc:Choice xmlns="" xmlns:p159="http://schemas.microsoft.com/office/powerpoint/2015/09/main" Requires="p159">
      <p:transition>
        <p159:morph option="byObject"/>
      </p:transition>
    </mc:Choice>
    <mc:Fallback>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227080"/>
      </p:ext>
    </p:extLst>
  </p:cSld>
  <p:clrMapOvr>
    <a:masterClrMapping/>
  </p:clrMapOvr>
  <mc:AlternateContent xmlns:mc="http://schemas.openxmlformats.org/markup-compatibility/2006">
    <mc:Choice xmlns="" xmlns:p159="http://schemas.microsoft.com/office/powerpoint/2015/09/main" Requires="p159">
      <p:transition>
        <p159:morph option="byObject"/>
      </p:transition>
    </mc:Choice>
    <mc:Fallback>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ítulo 1">
            <a:extLst>
              <a:ext uri="{FF2B5EF4-FFF2-40B4-BE49-F238E27FC236}">
                <a16:creationId xmlns="" xmlns:a16="http://schemas.microsoft.com/office/drawing/2014/main" id="{7F9ED50B-C8C4-40A4-9379-1A0B77D54619}"/>
              </a:ext>
            </a:extLst>
          </p:cNvPr>
          <p:cNvSpPr>
            <a:spLocks noGrp="1"/>
          </p:cNvSpPr>
          <p:nvPr>
            <p:ph type="title"/>
          </p:nvPr>
        </p:nvSpPr>
        <p:spPr>
          <a:xfrm>
            <a:off x="503382" y="411332"/>
            <a:ext cx="9203326" cy="1325563"/>
          </a:xfrm>
        </p:spPr>
        <p:txBody>
          <a:bodyPr>
            <a:normAutofit/>
          </a:bodyPr>
          <a:lstStyle/>
          <a:p>
            <a:r>
              <a:rPr lang="pt-BR" sz="4000" b="1" dirty="0">
                <a:solidFill>
                  <a:srgbClr val="420B44"/>
                </a:solidFill>
              </a:rPr>
              <a:t>1. Como nos comunicamos com Deus</a:t>
            </a:r>
            <a:r>
              <a:rPr lang="pt-BR" sz="4000" b="1" dirty="0" smtClean="0">
                <a:solidFill>
                  <a:srgbClr val="420B44"/>
                </a:solidFill>
              </a:rPr>
              <a:t>?</a:t>
            </a:r>
            <a:endParaRPr lang="pt-BR" sz="4000" b="1" i="1" dirty="0">
              <a:solidFill>
                <a:srgbClr val="420B44"/>
              </a:solidFill>
            </a:endParaRPr>
          </a:p>
        </p:txBody>
      </p:sp>
      <p:sp>
        <p:nvSpPr>
          <p:cNvPr id="5" name="Espaço Reservado para Conteúdo 2">
            <a:extLst>
              <a:ext uri="{FF2B5EF4-FFF2-40B4-BE49-F238E27FC236}">
                <a16:creationId xmlns="" xmlns:a16="http://schemas.microsoft.com/office/drawing/2014/main" id="{09F90E84-33AB-4D75-A15B-5C6F9BC5C8FB}"/>
              </a:ext>
            </a:extLst>
          </p:cNvPr>
          <p:cNvSpPr>
            <a:spLocks noGrp="1"/>
          </p:cNvSpPr>
          <p:nvPr>
            <p:ph idx="1"/>
          </p:nvPr>
        </p:nvSpPr>
        <p:spPr>
          <a:xfrm>
            <a:off x="716355" y="1350685"/>
            <a:ext cx="7423433" cy="3450613"/>
          </a:xfrm>
        </p:spPr>
        <p:txBody>
          <a:bodyPr anchor="ctr">
            <a:normAutofit/>
          </a:bodyPr>
          <a:lstStyle/>
          <a:p>
            <a:pPr marL="0" indent="0">
              <a:buNone/>
            </a:pPr>
            <a:r>
              <a:rPr lang="pt-BR" dirty="0">
                <a:solidFill>
                  <a:schemeClr val="bg1"/>
                </a:solidFill>
                <a:latin typeface="+mj-lt"/>
              </a:rPr>
              <a:t>Voltei o rosto ao Senhor Deus, para o buscar com oração e súplicas, com jejum, pano de saco e cinza.</a:t>
            </a:r>
            <a:endParaRPr lang="pt-BR" dirty="0">
              <a:solidFill>
                <a:schemeClr val="bg1"/>
              </a:solidFill>
              <a:latin typeface="+mj-lt"/>
            </a:endParaRPr>
          </a:p>
        </p:txBody>
      </p:sp>
      <p:sp>
        <p:nvSpPr>
          <p:cNvPr id="6" name="Retângulo 5">
            <a:extLst>
              <a:ext uri="{FF2B5EF4-FFF2-40B4-BE49-F238E27FC236}">
                <a16:creationId xmlns="" xmlns:a16="http://schemas.microsoft.com/office/drawing/2014/main" id="{7607C6B1-8492-4D58-849D-E4B3B807B351}"/>
              </a:ext>
            </a:extLst>
          </p:cNvPr>
          <p:cNvSpPr/>
          <p:nvPr/>
        </p:nvSpPr>
        <p:spPr>
          <a:xfrm>
            <a:off x="805947" y="2897942"/>
            <a:ext cx="2461510" cy="346770"/>
          </a:xfrm>
          <a:prstGeom prst="rect">
            <a:avLst/>
          </a:prstGeom>
          <a:noFill/>
          <a:ln w="190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
        <p:nvSpPr>
          <p:cNvPr id="3" name="Retângulo 2">
            <a:extLst>
              <a:ext uri="{FF2B5EF4-FFF2-40B4-BE49-F238E27FC236}">
                <a16:creationId xmlns="" xmlns:a16="http://schemas.microsoft.com/office/drawing/2014/main" id="{DB7F806F-B56D-4A26-AE39-47940B78411E}"/>
              </a:ext>
            </a:extLst>
          </p:cNvPr>
          <p:cNvSpPr/>
          <p:nvPr/>
        </p:nvSpPr>
        <p:spPr>
          <a:xfrm>
            <a:off x="0" y="5417387"/>
            <a:ext cx="3519577" cy="780039"/>
          </a:xfrm>
          <a:prstGeom prst="rect">
            <a:avLst/>
          </a:prstGeom>
          <a:solidFill>
            <a:srgbClr val="420B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 xmlns:a16="http://schemas.microsoft.com/office/drawing/2014/main" id="{81B941DD-B3AB-4DB0-93FF-8B5BBD60212D}"/>
              </a:ext>
            </a:extLst>
          </p:cNvPr>
          <p:cNvSpPr/>
          <p:nvPr/>
        </p:nvSpPr>
        <p:spPr>
          <a:xfrm>
            <a:off x="440310" y="5513779"/>
            <a:ext cx="1903085" cy="584775"/>
          </a:xfrm>
          <a:prstGeom prst="rect">
            <a:avLst/>
          </a:prstGeom>
        </p:spPr>
        <p:txBody>
          <a:bodyPr wrap="none">
            <a:spAutoFit/>
          </a:bodyPr>
          <a:lstStyle/>
          <a:p>
            <a:r>
              <a:rPr lang="pt-BR" sz="3200" b="1" i="1" dirty="0" smtClean="0"/>
              <a:t>Daniel 9:3</a:t>
            </a:r>
            <a:endParaRPr lang="pt-BR" sz="3200" dirty="0"/>
          </a:p>
        </p:txBody>
      </p:sp>
    </p:spTree>
    <p:extLst>
      <p:ext uri="{BB962C8B-B14F-4D97-AF65-F5344CB8AC3E}">
        <p14:creationId xmlns:p14="http://schemas.microsoft.com/office/powerpoint/2010/main" val="1633094398"/>
      </p:ext>
    </p:extLst>
  </p:cSld>
  <p:clrMapOvr>
    <a:masterClrMapping/>
  </p:clrMapOvr>
  <mc:AlternateContent xmlns:mc="http://schemas.openxmlformats.org/markup-compatibility/2006">
    <mc:Choice xmlns=""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ítulo 1">
            <a:extLst>
              <a:ext uri="{FF2B5EF4-FFF2-40B4-BE49-F238E27FC236}">
                <a16:creationId xmlns="" xmlns:a16="http://schemas.microsoft.com/office/drawing/2014/main" id="{7F9ED50B-C8C4-40A4-9379-1A0B77D54619}"/>
              </a:ext>
            </a:extLst>
          </p:cNvPr>
          <p:cNvSpPr>
            <a:spLocks noGrp="1"/>
          </p:cNvSpPr>
          <p:nvPr>
            <p:ph type="title"/>
          </p:nvPr>
        </p:nvSpPr>
        <p:spPr>
          <a:xfrm>
            <a:off x="503382" y="411332"/>
            <a:ext cx="9203326" cy="1325563"/>
          </a:xfrm>
        </p:spPr>
        <p:txBody>
          <a:bodyPr>
            <a:normAutofit/>
          </a:bodyPr>
          <a:lstStyle/>
          <a:p>
            <a:r>
              <a:rPr lang="pt-BR" sz="4000" b="1" dirty="0" smtClean="0">
                <a:solidFill>
                  <a:srgbClr val="420B44"/>
                </a:solidFill>
              </a:rPr>
              <a:t>2. </a:t>
            </a:r>
            <a:r>
              <a:rPr lang="pt-BR" sz="4000" b="1" dirty="0">
                <a:solidFill>
                  <a:srgbClr val="420B44"/>
                </a:solidFill>
              </a:rPr>
              <a:t>Qual o poder de uma oração sincera</a:t>
            </a:r>
            <a:r>
              <a:rPr lang="pt-BR" sz="4000" b="1" dirty="0" smtClean="0">
                <a:solidFill>
                  <a:srgbClr val="420B44"/>
                </a:solidFill>
              </a:rPr>
              <a:t>?</a:t>
            </a:r>
            <a:endParaRPr lang="pt-BR" sz="4000" b="1" i="1" dirty="0">
              <a:solidFill>
                <a:srgbClr val="420B44"/>
              </a:solidFill>
            </a:endParaRPr>
          </a:p>
        </p:txBody>
      </p:sp>
      <p:sp>
        <p:nvSpPr>
          <p:cNvPr id="5" name="Espaço Reservado para Conteúdo 2">
            <a:extLst>
              <a:ext uri="{FF2B5EF4-FFF2-40B4-BE49-F238E27FC236}">
                <a16:creationId xmlns="" xmlns:a16="http://schemas.microsoft.com/office/drawing/2014/main" id="{09F90E84-33AB-4D75-A15B-5C6F9BC5C8FB}"/>
              </a:ext>
            </a:extLst>
          </p:cNvPr>
          <p:cNvSpPr>
            <a:spLocks noGrp="1"/>
          </p:cNvSpPr>
          <p:nvPr>
            <p:ph idx="1"/>
          </p:nvPr>
        </p:nvSpPr>
        <p:spPr>
          <a:xfrm>
            <a:off x="716355" y="1350685"/>
            <a:ext cx="7423433" cy="3450613"/>
          </a:xfrm>
        </p:spPr>
        <p:txBody>
          <a:bodyPr anchor="ctr">
            <a:normAutofit/>
          </a:bodyPr>
          <a:lstStyle/>
          <a:p>
            <a:pPr marL="0" indent="0">
              <a:buNone/>
            </a:pPr>
            <a:r>
              <a:rPr lang="pt-BR" dirty="0">
                <a:solidFill>
                  <a:schemeClr val="bg1"/>
                </a:solidFill>
                <a:latin typeface="+mj-lt"/>
              </a:rPr>
              <a:t>Confessai, pois, os vossos pecados uns aos outros e orai uns pelos outros, para serdes curados. Muito pode, por sua eficácia, a súplica do justo.</a:t>
            </a:r>
          </a:p>
        </p:txBody>
      </p:sp>
      <p:sp>
        <p:nvSpPr>
          <p:cNvPr id="6" name="Retângulo 5">
            <a:extLst>
              <a:ext uri="{FF2B5EF4-FFF2-40B4-BE49-F238E27FC236}">
                <a16:creationId xmlns="" xmlns:a16="http://schemas.microsoft.com/office/drawing/2014/main" id="{7607C6B1-8492-4D58-849D-E4B3B807B351}"/>
              </a:ext>
            </a:extLst>
          </p:cNvPr>
          <p:cNvSpPr/>
          <p:nvPr/>
        </p:nvSpPr>
        <p:spPr>
          <a:xfrm>
            <a:off x="716355" y="3230371"/>
            <a:ext cx="1874445" cy="461096"/>
          </a:xfrm>
          <a:prstGeom prst="rect">
            <a:avLst/>
          </a:prstGeom>
          <a:noFill/>
          <a:ln w="190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
        <p:nvSpPr>
          <p:cNvPr id="3" name="Retângulo 2">
            <a:extLst>
              <a:ext uri="{FF2B5EF4-FFF2-40B4-BE49-F238E27FC236}">
                <a16:creationId xmlns="" xmlns:a16="http://schemas.microsoft.com/office/drawing/2014/main" id="{DB7F806F-B56D-4A26-AE39-47940B78411E}"/>
              </a:ext>
            </a:extLst>
          </p:cNvPr>
          <p:cNvSpPr/>
          <p:nvPr/>
        </p:nvSpPr>
        <p:spPr>
          <a:xfrm>
            <a:off x="0" y="5417387"/>
            <a:ext cx="3519577" cy="780039"/>
          </a:xfrm>
          <a:prstGeom prst="rect">
            <a:avLst/>
          </a:prstGeom>
          <a:solidFill>
            <a:srgbClr val="420B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 xmlns:a16="http://schemas.microsoft.com/office/drawing/2014/main" id="{81B941DD-B3AB-4DB0-93FF-8B5BBD60212D}"/>
              </a:ext>
            </a:extLst>
          </p:cNvPr>
          <p:cNvSpPr/>
          <p:nvPr/>
        </p:nvSpPr>
        <p:spPr>
          <a:xfrm>
            <a:off x="440310" y="5513779"/>
            <a:ext cx="1970411" cy="584775"/>
          </a:xfrm>
          <a:prstGeom prst="rect">
            <a:avLst/>
          </a:prstGeom>
        </p:spPr>
        <p:txBody>
          <a:bodyPr wrap="none">
            <a:spAutoFit/>
          </a:bodyPr>
          <a:lstStyle/>
          <a:p>
            <a:r>
              <a:rPr lang="pt-BR" sz="3200" b="1" i="1" dirty="0" smtClean="0"/>
              <a:t>Tiago 5:16</a:t>
            </a:r>
            <a:endParaRPr lang="pt-BR" sz="3200" dirty="0"/>
          </a:p>
        </p:txBody>
      </p:sp>
    </p:spTree>
    <p:extLst>
      <p:ext uri="{BB962C8B-B14F-4D97-AF65-F5344CB8AC3E}">
        <p14:creationId xmlns:p14="http://schemas.microsoft.com/office/powerpoint/2010/main" val="3767334292"/>
      </p:ext>
    </p:extLst>
  </p:cSld>
  <p:clrMapOvr>
    <a:masterClrMapping/>
  </p:clrMapOvr>
  <mc:AlternateContent xmlns:mc="http://schemas.openxmlformats.org/markup-compatibility/2006">
    <mc:Choice xmlns=""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ítulo 1">
            <a:extLst>
              <a:ext uri="{FF2B5EF4-FFF2-40B4-BE49-F238E27FC236}">
                <a16:creationId xmlns="" xmlns:a16="http://schemas.microsoft.com/office/drawing/2014/main" id="{7F9ED50B-C8C4-40A4-9379-1A0B77D54619}"/>
              </a:ext>
            </a:extLst>
          </p:cNvPr>
          <p:cNvSpPr>
            <a:spLocks noGrp="1"/>
          </p:cNvSpPr>
          <p:nvPr>
            <p:ph type="title"/>
          </p:nvPr>
        </p:nvSpPr>
        <p:spPr>
          <a:xfrm>
            <a:off x="503382" y="411332"/>
            <a:ext cx="9203326" cy="1325563"/>
          </a:xfrm>
        </p:spPr>
        <p:txBody>
          <a:bodyPr>
            <a:normAutofit/>
          </a:bodyPr>
          <a:lstStyle/>
          <a:p>
            <a:r>
              <a:rPr lang="pt-BR" sz="4000" b="1" dirty="0">
                <a:solidFill>
                  <a:srgbClr val="420B44"/>
                </a:solidFill>
              </a:rPr>
              <a:t>3. Com que </a:t>
            </a:r>
            <a:r>
              <a:rPr lang="pt-BR" sz="4000" b="1" dirty="0" smtClean="0">
                <a:solidFill>
                  <a:srgbClr val="420B44"/>
                </a:solidFill>
              </a:rPr>
              <a:t>frequência </a:t>
            </a:r>
            <a:r>
              <a:rPr lang="pt-BR" sz="4000" b="1" dirty="0">
                <a:solidFill>
                  <a:srgbClr val="420B44"/>
                </a:solidFill>
              </a:rPr>
              <a:t>devemos orar</a:t>
            </a:r>
            <a:r>
              <a:rPr lang="pt-BR" sz="4000" b="1" dirty="0" smtClean="0">
                <a:solidFill>
                  <a:srgbClr val="420B44"/>
                </a:solidFill>
              </a:rPr>
              <a:t>?</a:t>
            </a:r>
            <a:endParaRPr lang="pt-BR" sz="4000" b="1" i="1" dirty="0">
              <a:solidFill>
                <a:srgbClr val="420B44"/>
              </a:solidFill>
            </a:endParaRPr>
          </a:p>
        </p:txBody>
      </p:sp>
      <p:sp>
        <p:nvSpPr>
          <p:cNvPr id="5" name="Espaço Reservado para Conteúdo 2">
            <a:extLst>
              <a:ext uri="{FF2B5EF4-FFF2-40B4-BE49-F238E27FC236}">
                <a16:creationId xmlns="" xmlns:a16="http://schemas.microsoft.com/office/drawing/2014/main" id="{09F90E84-33AB-4D75-A15B-5C6F9BC5C8FB}"/>
              </a:ext>
            </a:extLst>
          </p:cNvPr>
          <p:cNvSpPr>
            <a:spLocks noGrp="1"/>
          </p:cNvSpPr>
          <p:nvPr>
            <p:ph idx="1"/>
          </p:nvPr>
        </p:nvSpPr>
        <p:spPr>
          <a:xfrm>
            <a:off x="716355" y="1350685"/>
            <a:ext cx="7423433" cy="3450613"/>
          </a:xfrm>
        </p:spPr>
        <p:txBody>
          <a:bodyPr anchor="ctr">
            <a:normAutofit/>
          </a:bodyPr>
          <a:lstStyle/>
          <a:p>
            <a:pPr marL="0" indent="0">
              <a:buNone/>
            </a:pPr>
            <a:r>
              <a:rPr lang="pt-BR" dirty="0" smtClean="0">
                <a:solidFill>
                  <a:schemeClr val="bg1"/>
                </a:solidFill>
                <a:latin typeface="+mj-lt"/>
              </a:rPr>
              <a:t>Com </a:t>
            </a:r>
            <a:r>
              <a:rPr lang="pt-BR" dirty="0">
                <a:solidFill>
                  <a:schemeClr val="bg1"/>
                </a:solidFill>
                <a:latin typeface="+mj-lt"/>
              </a:rPr>
              <a:t>toda oração e súplica, orando em todo tempo no Espírito e para isto vigiando com toda perseverança e súplica por todos os </a:t>
            </a:r>
            <a:r>
              <a:rPr lang="pt-BR" dirty="0" smtClean="0">
                <a:solidFill>
                  <a:schemeClr val="bg1"/>
                </a:solidFill>
                <a:latin typeface="+mj-lt"/>
              </a:rPr>
              <a:t>santos.</a:t>
            </a:r>
            <a:endParaRPr lang="pt-BR" dirty="0">
              <a:solidFill>
                <a:schemeClr val="bg1"/>
              </a:solidFill>
              <a:latin typeface="+mj-lt"/>
            </a:endParaRPr>
          </a:p>
        </p:txBody>
      </p:sp>
      <p:sp>
        <p:nvSpPr>
          <p:cNvPr id="6" name="Retângulo 5">
            <a:extLst>
              <a:ext uri="{FF2B5EF4-FFF2-40B4-BE49-F238E27FC236}">
                <a16:creationId xmlns="" xmlns:a16="http://schemas.microsoft.com/office/drawing/2014/main" id="{7607C6B1-8492-4D58-849D-E4B3B807B351}"/>
              </a:ext>
            </a:extLst>
          </p:cNvPr>
          <p:cNvSpPr/>
          <p:nvPr/>
        </p:nvSpPr>
        <p:spPr>
          <a:xfrm>
            <a:off x="4666563" y="2445700"/>
            <a:ext cx="2477949" cy="461096"/>
          </a:xfrm>
          <a:prstGeom prst="rect">
            <a:avLst/>
          </a:prstGeom>
          <a:noFill/>
          <a:ln w="190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
        <p:nvSpPr>
          <p:cNvPr id="3" name="Retângulo 2">
            <a:extLst>
              <a:ext uri="{FF2B5EF4-FFF2-40B4-BE49-F238E27FC236}">
                <a16:creationId xmlns="" xmlns:a16="http://schemas.microsoft.com/office/drawing/2014/main" id="{DB7F806F-B56D-4A26-AE39-47940B78411E}"/>
              </a:ext>
            </a:extLst>
          </p:cNvPr>
          <p:cNvSpPr/>
          <p:nvPr/>
        </p:nvSpPr>
        <p:spPr>
          <a:xfrm>
            <a:off x="0" y="5417387"/>
            <a:ext cx="3519577" cy="780039"/>
          </a:xfrm>
          <a:prstGeom prst="rect">
            <a:avLst/>
          </a:prstGeom>
          <a:solidFill>
            <a:srgbClr val="420B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 xmlns:a16="http://schemas.microsoft.com/office/drawing/2014/main" id="{81B941DD-B3AB-4DB0-93FF-8B5BBD60212D}"/>
              </a:ext>
            </a:extLst>
          </p:cNvPr>
          <p:cNvSpPr/>
          <p:nvPr/>
        </p:nvSpPr>
        <p:spPr>
          <a:xfrm>
            <a:off x="440310" y="5513779"/>
            <a:ext cx="2176173" cy="584775"/>
          </a:xfrm>
          <a:prstGeom prst="rect">
            <a:avLst/>
          </a:prstGeom>
        </p:spPr>
        <p:txBody>
          <a:bodyPr wrap="none">
            <a:spAutoFit/>
          </a:bodyPr>
          <a:lstStyle/>
          <a:p>
            <a:r>
              <a:rPr lang="pt-BR" sz="3200" b="1" i="1" dirty="0" smtClean="0"/>
              <a:t>Efésios 6:18</a:t>
            </a:r>
            <a:endParaRPr lang="pt-BR" sz="3200" dirty="0"/>
          </a:p>
        </p:txBody>
      </p:sp>
      <p:sp>
        <p:nvSpPr>
          <p:cNvPr id="7" name="Retângulo 6">
            <a:extLst>
              <a:ext uri="{FF2B5EF4-FFF2-40B4-BE49-F238E27FC236}">
                <a16:creationId xmlns="" xmlns:a16="http://schemas.microsoft.com/office/drawing/2014/main" id="{7607C6B1-8492-4D58-849D-E4B3B807B351}"/>
              </a:ext>
            </a:extLst>
          </p:cNvPr>
          <p:cNvSpPr/>
          <p:nvPr/>
        </p:nvSpPr>
        <p:spPr>
          <a:xfrm>
            <a:off x="716355" y="2845443"/>
            <a:ext cx="2673021" cy="461096"/>
          </a:xfrm>
          <a:prstGeom prst="rect">
            <a:avLst/>
          </a:prstGeom>
          <a:noFill/>
          <a:ln w="190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Tree>
    <p:extLst>
      <p:ext uri="{BB962C8B-B14F-4D97-AF65-F5344CB8AC3E}">
        <p14:creationId xmlns:p14="http://schemas.microsoft.com/office/powerpoint/2010/main" val="3430024773"/>
      </p:ext>
    </p:extLst>
  </p:cSld>
  <p:clrMapOvr>
    <a:masterClrMapping/>
  </p:clrMapOvr>
  <mc:AlternateContent xmlns:mc="http://schemas.openxmlformats.org/markup-compatibility/2006">
    <mc:Choice xmlns=""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ítulo 1">
            <a:extLst>
              <a:ext uri="{FF2B5EF4-FFF2-40B4-BE49-F238E27FC236}">
                <a16:creationId xmlns="" xmlns:a16="http://schemas.microsoft.com/office/drawing/2014/main" id="{7F9ED50B-C8C4-40A4-9379-1A0B77D54619}"/>
              </a:ext>
            </a:extLst>
          </p:cNvPr>
          <p:cNvSpPr>
            <a:spLocks noGrp="1"/>
          </p:cNvSpPr>
          <p:nvPr>
            <p:ph type="title"/>
          </p:nvPr>
        </p:nvSpPr>
        <p:spPr>
          <a:xfrm>
            <a:off x="503382" y="411332"/>
            <a:ext cx="9203326" cy="1325563"/>
          </a:xfrm>
        </p:spPr>
        <p:txBody>
          <a:bodyPr>
            <a:normAutofit/>
          </a:bodyPr>
          <a:lstStyle/>
          <a:p>
            <a:r>
              <a:rPr lang="pt-BR" sz="4000" b="1" dirty="0" smtClean="0">
                <a:solidFill>
                  <a:srgbClr val="420B44"/>
                </a:solidFill>
              </a:rPr>
              <a:t>4. Em nome de quem devemos orar?</a:t>
            </a:r>
            <a:endParaRPr lang="pt-BR" sz="4000" b="1" i="1" dirty="0">
              <a:solidFill>
                <a:srgbClr val="420B44"/>
              </a:solidFill>
            </a:endParaRPr>
          </a:p>
        </p:txBody>
      </p:sp>
      <p:sp>
        <p:nvSpPr>
          <p:cNvPr id="5" name="Espaço Reservado para Conteúdo 2">
            <a:extLst>
              <a:ext uri="{FF2B5EF4-FFF2-40B4-BE49-F238E27FC236}">
                <a16:creationId xmlns="" xmlns:a16="http://schemas.microsoft.com/office/drawing/2014/main" id="{09F90E84-33AB-4D75-A15B-5C6F9BC5C8FB}"/>
              </a:ext>
            </a:extLst>
          </p:cNvPr>
          <p:cNvSpPr>
            <a:spLocks noGrp="1"/>
          </p:cNvSpPr>
          <p:nvPr>
            <p:ph idx="1"/>
          </p:nvPr>
        </p:nvSpPr>
        <p:spPr>
          <a:xfrm>
            <a:off x="716355" y="1350685"/>
            <a:ext cx="7423433" cy="3450613"/>
          </a:xfrm>
        </p:spPr>
        <p:txBody>
          <a:bodyPr anchor="ctr">
            <a:normAutofit/>
          </a:bodyPr>
          <a:lstStyle/>
          <a:p>
            <a:pPr marL="0" indent="0">
              <a:buNone/>
            </a:pPr>
            <a:r>
              <a:rPr lang="pt-BR" dirty="0">
                <a:solidFill>
                  <a:schemeClr val="bg1"/>
                </a:solidFill>
                <a:latin typeface="+mj-lt"/>
              </a:rPr>
              <a:t> E tudo quanto pedirdes em meu nome, isso farei, a fim de que o Pai seja glorificado no Filho.</a:t>
            </a:r>
          </a:p>
        </p:txBody>
      </p:sp>
      <p:sp>
        <p:nvSpPr>
          <p:cNvPr id="6" name="Retângulo 5">
            <a:extLst>
              <a:ext uri="{FF2B5EF4-FFF2-40B4-BE49-F238E27FC236}">
                <a16:creationId xmlns="" xmlns:a16="http://schemas.microsoft.com/office/drawing/2014/main" id="{7607C6B1-8492-4D58-849D-E4B3B807B351}"/>
              </a:ext>
            </a:extLst>
          </p:cNvPr>
          <p:cNvSpPr/>
          <p:nvPr/>
        </p:nvSpPr>
        <p:spPr>
          <a:xfrm>
            <a:off x="4256248" y="2712288"/>
            <a:ext cx="2263086" cy="335712"/>
          </a:xfrm>
          <a:prstGeom prst="rect">
            <a:avLst/>
          </a:prstGeom>
          <a:noFill/>
          <a:ln w="190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
        <p:nvSpPr>
          <p:cNvPr id="3" name="Retângulo 2">
            <a:extLst>
              <a:ext uri="{FF2B5EF4-FFF2-40B4-BE49-F238E27FC236}">
                <a16:creationId xmlns="" xmlns:a16="http://schemas.microsoft.com/office/drawing/2014/main" id="{DB7F806F-B56D-4A26-AE39-47940B78411E}"/>
              </a:ext>
            </a:extLst>
          </p:cNvPr>
          <p:cNvSpPr/>
          <p:nvPr/>
        </p:nvSpPr>
        <p:spPr>
          <a:xfrm>
            <a:off x="0" y="5417387"/>
            <a:ext cx="3519577" cy="780039"/>
          </a:xfrm>
          <a:prstGeom prst="rect">
            <a:avLst/>
          </a:prstGeom>
          <a:solidFill>
            <a:srgbClr val="420B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 xmlns:a16="http://schemas.microsoft.com/office/drawing/2014/main" id="{81B941DD-B3AB-4DB0-93FF-8B5BBD60212D}"/>
              </a:ext>
            </a:extLst>
          </p:cNvPr>
          <p:cNvSpPr/>
          <p:nvPr/>
        </p:nvSpPr>
        <p:spPr>
          <a:xfrm>
            <a:off x="440310" y="5513779"/>
            <a:ext cx="2010487" cy="584775"/>
          </a:xfrm>
          <a:prstGeom prst="rect">
            <a:avLst/>
          </a:prstGeom>
        </p:spPr>
        <p:txBody>
          <a:bodyPr wrap="none">
            <a:spAutoFit/>
          </a:bodyPr>
          <a:lstStyle/>
          <a:p>
            <a:r>
              <a:rPr lang="pt-BR" sz="3200" b="1" i="1" dirty="0" smtClean="0"/>
              <a:t>João 14:13</a:t>
            </a:r>
            <a:endParaRPr lang="pt-BR" sz="3200" dirty="0"/>
          </a:p>
        </p:txBody>
      </p:sp>
    </p:spTree>
    <p:extLst>
      <p:ext uri="{BB962C8B-B14F-4D97-AF65-F5344CB8AC3E}">
        <p14:creationId xmlns:p14="http://schemas.microsoft.com/office/powerpoint/2010/main" val="1049900099"/>
      </p:ext>
    </p:extLst>
  </p:cSld>
  <p:clrMapOvr>
    <a:masterClrMapping/>
  </p:clrMapOvr>
  <mc:AlternateContent xmlns:mc="http://schemas.openxmlformats.org/markup-compatibility/2006">
    <mc:Choice xmlns=""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animBg="1"/>
    </p:bldLst>
  </p:timing>
</p:sld>
</file>

<file path=ppt/theme/theme1.xml><?xml version="1.0" encoding="utf-8"?>
<a:theme xmlns:a="http://schemas.openxmlformats.org/drawingml/2006/main" name="Office Theme">
  <a:themeElements>
    <a:clrScheme name="Tema do Offic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Tema do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141</TotalTime>
  <Words>1400</Words>
  <Application>Microsoft Office PowerPoint</Application>
  <PresentationFormat>Widescreen</PresentationFormat>
  <Paragraphs>88</Paragraphs>
  <Slides>17</Slides>
  <Notes>17</Notes>
  <HiddenSlides>0</HiddenSlides>
  <MMClips>0</MMClips>
  <ScaleCrop>false</ScaleCrop>
  <HeadingPairs>
    <vt:vector size="8" baseType="variant">
      <vt:variant>
        <vt:lpstr>Fontes usadas</vt:lpstr>
      </vt:variant>
      <vt:variant>
        <vt:i4>3</vt:i4>
      </vt:variant>
      <vt:variant>
        <vt:lpstr>Tema</vt:lpstr>
      </vt:variant>
      <vt:variant>
        <vt:i4>1</vt:i4>
      </vt:variant>
      <vt:variant>
        <vt:lpstr>Servidores OLE inseridos</vt:lpstr>
      </vt:variant>
      <vt:variant>
        <vt:i4>1</vt:i4>
      </vt:variant>
      <vt:variant>
        <vt:lpstr>Títulos de slides</vt:lpstr>
      </vt:variant>
      <vt:variant>
        <vt:i4>17</vt:i4>
      </vt:variant>
    </vt:vector>
  </HeadingPairs>
  <TitlesOfParts>
    <vt:vector size="22" baseType="lpstr">
      <vt:lpstr>Arial</vt:lpstr>
      <vt:lpstr>Calibri</vt:lpstr>
      <vt:lpstr>Calibri Light</vt:lpstr>
      <vt:lpstr>Office Theme</vt:lpstr>
      <vt:lpstr>CorelDRAW</vt:lpstr>
      <vt:lpstr>Apresentação do PowerPoint</vt:lpstr>
      <vt:lpstr>Apresentação do PowerPoint</vt:lpstr>
      <vt:lpstr>Apresentação do PowerPoint</vt:lpstr>
      <vt:lpstr>Apresentação do PowerPoint</vt:lpstr>
      <vt:lpstr>Apresentação do PowerPoint</vt:lpstr>
      <vt:lpstr>1. Como nos comunicamos com Deus?</vt:lpstr>
      <vt:lpstr>2. Qual o poder de uma oração sincera?</vt:lpstr>
      <vt:lpstr>3. Com que frequência devemos orar?</vt:lpstr>
      <vt:lpstr>4. Em nome de quem devemos orar?</vt:lpstr>
      <vt:lpstr>5. Deus atende às nossas orações?</vt:lpstr>
      <vt:lpstr>Apresentação do PowerPoint</vt:lpstr>
      <vt:lpstr>6. O que é fé?</vt:lpstr>
      <vt:lpstr>6. O que é fé?</vt:lpstr>
      <vt:lpstr>7. Como se desenvolve a fé?</vt:lpstr>
      <vt:lpstr>Apresentação do PowerPoint</vt:lpstr>
      <vt:lpstr>Apresentação do PowerPoint</vt:lpstr>
      <vt:lpstr>Apresentação do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João Batista</dc:creator>
  <cp:lastModifiedBy>Patrícia Oliveira de Queiroz Santos</cp:lastModifiedBy>
  <cp:revision>15</cp:revision>
  <dcterms:created xsi:type="dcterms:W3CDTF">2018-10-12T18:09:04Z</dcterms:created>
  <dcterms:modified xsi:type="dcterms:W3CDTF">2018-12-03T14:57:36Z</dcterms:modified>
</cp:coreProperties>
</file>