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6" r:id="rId2"/>
    <p:sldId id="268" r:id="rId3"/>
    <p:sldId id="269" r:id="rId4"/>
    <p:sldId id="270" r:id="rId5"/>
    <p:sldId id="261" r:id="rId6"/>
    <p:sldId id="258" r:id="rId7"/>
    <p:sldId id="259" r:id="rId8"/>
    <p:sldId id="262" r:id="rId9"/>
    <p:sldId id="260" r:id="rId10"/>
    <p:sldId id="263" r:id="rId11"/>
    <p:sldId id="264" r:id="rId12"/>
    <p:sldId id="271" r:id="rId13"/>
    <p:sldId id="272" r:id="rId14"/>
    <p:sldId id="265" r:id="rId15"/>
    <p:sldId id="267" r:id="rId16"/>
    <p:sldId id="266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4682E"/>
    <a:srgbClr val="3C1A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6115B8F-8086-439B-9AE9-2F644F8376B6}" v="103" dt="2018-10-12T18:48:41.8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77532" autoAdjust="0"/>
  </p:normalViewPr>
  <p:slideViewPr>
    <p:cSldViewPr snapToGrid="0">
      <p:cViewPr varScale="1">
        <p:scale>
          <a:sx n="79" d="100"/>
          <a:sy n="79" d="100"/>
        </p:scale>
        <p:origin x="120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ão Batista" userId="a86bb1267e80560b" providerId="LiveId" clId="{E6115B8F-8086-439B-9AE9-2F644F8376B6}"/>
    <pc:docChg chg="undo custSel mod addSld modSld sldOrd modMainMaster">
      <pc:chgData name="João Batista" userId="a86bb1267e80560b" providerId="LiveId" clId="{E6115B8F-8086-439B-9AE9-2F644F8376B6}" dt="2018-10-12T18:49:27.536" v="286" actId="1037"/>
      <pc:docMkLst>
        <pc:docMk/>
      </pc:docMkLst>
      <pc:sldChg chg="modTransition setBg">
        <pc:chgData name="João Batista" userId="a86bb1267e80560b" providerId="LiveId" clId="{E6115B8F-8086-439B-9AE9-2F644F8376B6}" dt="2018-10-12T18:46:43.995" v="279"/>
        <pc:sldMkLst>
          <pc:docMk/>
          <pc:sldMk cId="2802947657" sldId="256"/>
        </pc:sldMkLst>
      </pc:sldChg>
      <pc:sldChg chg="modSp modTransition setBg">
        <pc:chgData name="João Batista" userId="a86bb1267e80560b" providerId="LiveId" clId="{E6115B8F-8086-439B-9AE9-2F644F8376B6}" dt="2018-10-12T18:47:56.098" v="280" actId="207"/>
        <pc:sldMkLst>
          <pc:docMk/>
          <pc:sldMk cId="1633094398" sldId="258"/>
        </pc:sldMkLst>
        <pc:spChg chg="mod">
          <ac:chgData name="João Batista" userId="a86bb1267e80560b" providerId="LiveId" clId="{E6115B8F-8086-439B-9AE9-2F644F8376B6}" dt="2018-10-12T18:47:56.098" v="280" actId="207"/>
          <ac:spMkLst>
            <pc:docMk/>
            <pc:sldMk cId="1633094398" sldId="258"/>
            <ac:spMk id="5" creationId="{09F90E84-33AB-4D75-A15B-5C6F9BC5C8FB}"/>
          </ac:spMkLst>
        </pc:spChg>
      </pc:sldChg>
      <pc:sldChg chg="addSp delSp modSp modTransition setBg">
        <pc:chgData name="João Batista" userId="a86bb1267e80560b" providerId="LiveId" clId="{E6115B8F-8086-439B-9AE9-2F644F8376B6}" dt="2018-10-12T18:48:06.848" v="281" actId="207"/>
        <pc:sldMkLst>
          <pc:docMk/>
          <pc:sldMk cId="2635891954" sldId="259"/>
        </pc:sldMkLst>
        <pc:spChg chg="add del mod">
          <ac:chgData name="João Batista" userId="a86bb1267e80560b" providerId="LiveId" clId="{E6115B8F-8086-439B-9AE9-2F644F8376B6}" dt="2018-10-12T17:27:34.835" v="27" actId="478"/>
          <ac:spMkLst>
            <pc:docMk/>
            <pc:sldMk cId="2635891954" sldId="259"/>
            <ac:spMk id="2" creationId="{BD3EA377-D2BD-4D47-939E-F9895B878EC3}"/>
          </ac:spMkLst>
        </pc:spChg>
        <pc:spChg chg="mod">
          <ac:chgData name="João Batista" userId="a86bb1267e80560b" providerId="LiveId" clId="{E6115B8F-8086-439B-9AE9-2F644F8376B6}" dt="2018-10-12T17:28:39.177" v="30" actId="20577"/>
          <ac:spMkLst>
            <pc:docMk/>
            <pc:sldMk cId="2635891954" sldId="259"/>
            <ac:spMk id="4" creationId="{7F9ED50B-C8C4-40A4-9379-1A0B77D54619}"/>
          </ac:spMkLst>
        </pc:spChg>
        <pc:spChg chg="mod">
          <ac:chgData name="João Batista" userId="a86bb1267e80560b" providerId="LiveId" clId="{E6115B8F-8086-439B-9AE9-2F644F8376B6}" dt="2018-10-12T18:48:06.848" v="281" actId="207"/>
          <ac:spMkLst>
            <pc:docMk/>
            <pc:sldMk cId="2635891954" sldId="259"/>
            <ac:spMk id="5" creationId="{09F90E84-33AB-4D75-A15B-5C6F9BC5C8FB}"/>
          </ac:spMkLst>
        </pc:spChg>
        <pc:spChg chg="mod">
          <ac:chgData name="João Batista" userId="a86bb1267e80560b" providerId="LiveId" clId="{E6115B8F-8086-439B-9AE9-2F644F8376B6}" dt="2018-10-12T17:27:57.998" v="28" actId="14100"/>
          <ac:spMkLst>
            <pc:docMk/>
            <pc:sldMk cId="2635891954" sldId="259"/>
            <ac:spMk id="6" creationId="{7607C6B1-8492-4D58-849D-E4B3B807B351}"/>
          </ac:spMkLst>
        </pc:spChg>
      </pc:sldChg>
      <pc:sldChg chg="modSp modTransition setBg">
        <pc:chgData name="João Batista" userId="a86bb1267e80560b" providerId="LiveId" clId="{E6115B8F-8086-439B-9AE9-2F644F8376B6}" dt="2018-10-12T18:48:19.869" v="282" actId="207"/>
        <pc:sldMkLst>
          <pc:docMk/>
          <pc:sldMk cId="3317949727" sldId="260"/>
        </pc:sldMkLst>
        <pc:spChg chg="mod">
          <ac:chgData name="João Batista" userId="a86bb1267e80560b" providerId="LiveId" clId="{E6115B8F-8086-439B-9AE9-2F644F8376B6}" dt="2018-10-12T17:25:50.539" v="11" actId="114"/>
          <ac:spMkLst>
            <pc:docMk/>
            <pc:sldMk cId="3317949727" sldId="260"/>
            <ac:spMk id="4" creationId="{7F9ED50B-C8C4-40A4-9379-1A0B77D54619}"/>
          </ac:spMkLst>
        </pc:spChg>
        <pc:spChg chg="mod">
          <ac:chgData name="João Batista" userId="a86bb1267e80560b" providerId="LiveId" clId="{E6115B8F-8086-439B-9AE9-2F644F8376B6}" dt="2018-10-12T18:48:19.869" v="282" actId="207"/>
          <ac:spMkLst>
            <pc:docMk/>
            <pc:sldMk cId="3317949727" sldId="260"/>
            <ac:spMk id="5" creationId="{09F90E84-33AB-4D75-A15B-5C6F9BC5C8FB}"/>
          </ac:spMkLst>
        </pc:spChg>
        <pc:spChg chg="mod">
          <ac:chgData name="João Batista" userId="a86bb1267e80560b" providerId="LiveId" clId="{E6115B8F-8086-439B-9AE9-2F644F8376B6}" dt="2018-10-12T17:29:24.757" v="37" actId="1076"/>
          <ac:spMkLst>
            <pc:docMk/>
            <pc:sldMk cId="3317949727" sldId="260"/>
            <ac:spMk id="6" creationId="{7607C6B1-8492-4D58-849D-E4B3B807B351}"/>
          </ac:spMkLst>
        </pc:spChg>
        <pc:spChg chg="mod">
          <ac:chgData name="João Batista" userId="a86bb1267e80560b" providerId="LiveId" clId="{E6115B8F-8086-439B-9AE9-2F644F8376B6}" dt="2018-10-12T17:29:24.757" v="37" actId="1076"/>
          <ac:spMkLst>
            <pc:docMk/>
            <pc:sldMk cId="3317949727" sldId="260"/>
            <ac:spMk id="7" creationId="{19473959-C22F-49CD-B264-88612CA13C9D}"/>
          </ac:spMkLst>
        </pc:spChg>
        <pc:spChg chg="mod">
          <ac:chgData name="João Batista" userId="a86bb1267e80560b" providerId="LiveId" clId="{E6115B8F-8086-439B-9AE9-2F644F8376B6}" dt="2018-10-12T17:29:24.757" v="37" actId="1076"/>
          <ac:spMkLst>
            <pc:docMk/>
            <pc:sldMk cId="3317949727" sldId="260"/>
            <ac:spMk id="8" creationId="{F321BDD4-A296-4AAA-AB93-F3282035E8A7}"/>
          </ac:spMkLst>
        </pc:spChg>
        <pc:spChg chg="mod">
          <ac:chgData name="João Batista" userId="a86bb1267e80560b" providerId="LiveId" clId="{E6115B8F-8086-439B-9AE9-2F644F8376B6}" dt="2018-10-12T17:29:24.757" v="37" actId="1076"/>
          <ac:spMkLst>
            <pc:docMk/>
            <pc:sldMk cId="3317949727" sldId="260"/>
            <ac:spMk id="9" creationId="{F5E0043F-1113-4B5C-A1AB-F9D7B4D13447}"/>
          </ac:spMkLst>
        </pc:spChg>
      </pc:sldChg>
      <pc:sldChg chg="modTransition setBg">
        <pc:chgData name="João Batista" userId="a86bb1267e80560b" providerId="LiveId" clId="{E6115B8F-8086-439B-9AE9-2F644F8376B6}" dt="2018-10-12T18:46:43.995" v="279"/>
        <pc:sldMkLst>
          <pc:docMk/>
          <pc:sldMk cId="401227080" sldId="261"/>
        </pc:sldMkLst>
      </pc:sldChg>
      <pc:sldChg chg="modTransition setBg">
        <pc:chgData name="João Batista" userId="a86bb1267e80560b" providerId="LiveId" clId="{E6115B8F-8086-439B-9AE9-2F644F8376B6}" dt="2018-10-12T18:46:43.995" v="279"/>
        <pc:sldMkLst>
          <pc:docMk/>
          <pc:sldMk cId="621917831" sldId="262"/>
        </pc:sldMkLst>
      </pc:sldChg>
      <pc:sldChg chg="delSp modSp modTransition setBg delAnim">
        <pc:chgData name="João Batista" userId="a86bb1267e80560b" providerId="LiveId" clId="{E6115B8F-8086-439B-9AE9-2F644F8376B6}" dt="2018-10-12T18:48:30.233" v="283" actId="207"/>
        <pc:sldMkLst>
          <pc:docMk/>
          <pc:sldMk cId="619279262" sldId="263"/>
        </pc:sldMkLst>
        <pc:spChg chg="mod">
          <ac:chgData name="João Batista" userId="a86bb1267e80560b" providerId="LiveId" clId="{E6115B8F-8086-439B-9AE9-2F644F8376B6}" dt="2018-10-12T18:48:30.233" v="283" actId="207"/>
          <ac:spMkLst>
            <pc:docMk/>
            <pc:sldMk cId="619279262" sldId="263"/>
            <ac:spMk id="5" creationId="{09F90E84-33AB-4D75-A15B-5C6F9BC5C8FB}"/>
          </ac:spMkLst>
        </pc:spChg>
        <pc:spChg chg="del mod">
          <ac:chgData name="João Batista" userId="a86bb1267e80560b" providerId="LiveId" clId="{E6115B8F-8086-439B-9AE9-2F644F8376B6}" dt="2018-10-12T17:32:51.115" v="53" actId="478"/>
          <ac:spMkLst>
            <pc:docMk/>
            <pc:sldMk cId="619279262" sldId="263"/>
            <ac:spMk id="6" creationId="{7607C6B1-8492-4D58-849D-E4B3B807B351}"/>
          </ac:spMkLst>
        </pc:spChg>
        <pc:spChg chg="del mod">
          <ac:chgData name="João Batista" userId="a86bb1267e80560b" providerId="LiveId" clId="{E6115B8F-8086-439B-9AE9-2F644F8376B6}" dt="2018-10-12T17:32:51.115" v="53" actId="478"/>
          <ac:spMkLst>
            <pc:docMk/>
            <pc:sldMk cId="619279262" sldId="263"/>
            <ac:spMk id="7" creationId="{19473959-C22F-49CD-B264-88612CA13C9D}"/>
          </ac:spMkLst>
        </pc:spChg>
        <pc:spChg chg="mod">
          <ac:chgData name="João Batista" userId="a86bb1267e80560b" providerId="LiveId" clId="{E6115B8F-8086-439B-9AE9-2F644F8376B6}" dt="2018-10-12T17:33:25.795" v="59" actId="1037"/>
          <ac:spMkLst>
            <pc:docMk/>
            <pc:sldMk cId="619279262" sldId="263"/>
            <ac:spMk id="8" creationId="{F321BDD4-A296-4AAA-AB93-F3282035E8A7}"/>
          </ac:spMkLst>
        </pc:spChg>
        <pc:spChg chg="del mod">
          <ac:chgData name="João Batista" userId="a86bb1267e80560b" providerId="LiveId" clId="{E6115B8F-8086-439B-9AE9-2F644F8376B6}" dt="2018-10-12T17:32:51.115" v="53" actId="478"/>
          <ac:spMkLst>
            <pc:docMk/>
            <pc:sldMk cId="619279262" sldId="263"/>
            <ac:spMk id="9" creationId="{F5E0043F-1113-4B5C-A1AB-F9D7B4D13447}"/>
          </ac:spMkLst>
        </pc:spChg>
      </pc:sldChg>
      <pc:sldChg chg="modSp add modTransition setBg modAnim">
        <pc:chgData name="João Batista" userId="a86bb1267e80560b" providerId="LiveId" clId="{E6115B8F-8086-439B-9AE9-2F644F8376B6}" dt="2018-10-12T18:49:27.536" v="286" actId="1037"/>
        <pc:sldMkLst>
          <pc:docMk/>
          <pc:sldMk cId="1956925599" sldId="264"/>
        </pc:sldMkLst>
        <pc:spChg chg="mod">
          <ac:chgData name="João Batista" userId="a86bb1267e80560b" providerId="LiveId" clId="{E6115B8F-8086-439B-9AE9-2F644F8376B6}" dt="2018-10-12T17:45:06.644" v="66" actId="20577"/>
          <ac:spMkLst>
            <pc:docMk/>
            <pc:sldMk cId="1956925599" sldId="264"/>
            <ac:spMk id="4" creationId="{7F9ED50B-C8C4-40A4-9379-1A0B77D54619}"/>
          </ac:spMkLst>
        </pc:spChg>
        <pc:spChg chg="mod">
          <ac:chgData name="João Batista" userId="a86bb1267e80560b" providerId="LiveId" clId="{E6115B8F-8086-439B-9AE9-2F644F8376B6}" dt="2018-10-12T18:48:41.821" v="284" actId="207"/>
          <ac:spMkLst>
            <pc:docMk/>
            <pc:sldMk cId="1956925599" sldId="264"/>
            <ac:spMk id="5" creationId="{09F90E84-33AB-4D75-A15B-5C6F9BC5C8FB}"/>
          </ac:spMkLst>
        </pc:spChg>
        <pc:spChg chg="mod">
          <ac:chgData name="João Batista" userId="a86bb1267e80560b" providerId="LiveId" clId="{E6115B8F-8086-439B-9AE9-2F644F8376B6}" dt="2018-10-12T18:49:27.536" v="286" actId="1037"/>
          <ac:spMkLst>
            <pc:docMk/>
            <pc:sldMk cId="1956925599" sldId="264"/>
            <ac:spMk id="8" creationId="{F321BDD4-A296-4AAA-AB93-F3282035E8A7}"/>
          </ac:spMkLst>
        </pc:spChg>
      </pc:sldChg>
      <pc:sldChg chg="delSp add modTransition setBg">
        <pc:chgData name="João Batista" userId="a86bb1267e80560b" providerId="LiveId" clId="{E6115B8F-8086-439B-9AE9-2F644F8376B6}" dt="2018-10-12T18:46:43.995" v="279"/>
        <pc:sldMkLst>
          <pc:docMk/>
          <pc:sldMk cId="3235871097" sldId="265"/>
        </pc:sldMkLst>
        <pc:spChg chg="del">
          <ac:chgData name="João Batista" userId="a86bb1267e80560b" providerId="LiveId" clId="{E6115B8F-8086-439B-9AE9-2F644F8376B6}" dt="2018-10-12T17:53:00.702" v="76" actId="478"/>
          <ac:spMkLst>
            <pc:docMk/>
            <pc:sldMk cId="3235871097" sldId="265"/>
            <ac:spMk id="2" creationId="{52047200-2EF3-44F3-8BBB-875F3B0C0476}"/>
          </ac:spMkLst>
        </pc:spChg>
        <pc:spChg chg="del">
          <ac:chgData name="João Batista" userId="a86bb1267e80560b" providerId="LiveId" clId="{E6115B8F-8086-439B-9AE9-2F644F8376B6}" dt="2018-10-12T17:53:00.702" v="76" actId="478"/>
          <ac:spMkLst>
            <pc:docMk/>
            <pc:sldMk cId="3235871097" sldId="265"/>
            <ac:spMk id="3" creationId="{73AC9458-38C6-44F8-BE2C-48675D8D1C40}"/>
          </ac:spMkLst>
        </pc:spChg>
      </pc:sldChg>
      <pc:sldChg chg="addSp delSp modSp add ord modTransition setBg delAnim modAnim">
        <pc:chgData name="João Batista" userId="a86bb1267e80560b" providerId="LiveId" clId="{E6115B8F-8086-439B-9AE9-2F644F8376B6}" dt="2018-10-12T18:46:43.995" v="279"/>
        <pc:sldMkLst>
          <pc:docMk/>
          <pc:sldMk cId="1232340773" sldId="266"/>
        </pc:sldMkLst>
        <pc:spChg chg="add del mod">
          <ac:chgData name="João Batista" userId="a86bb1267e80560b" providerId="LiveId" clId="{E6115B8F-8086-439B-9AE9-2F644F8376B6}" dt="2018-10-12T17:55:42.279" v="84" actId="478"/>
          <ac:spMkLst>
            <pc:docMk/>
            <pc:sldMk cId="1232340773" sldId="266"/>
            <ac:spMk id="3" creationId="{BB745172-D14F-400F-B7C3-69D80CF07807}"/>
          </ac:spMkLst>
        </pc:spChg>
        <pc:spChg chg="del">
          <ac:chgData name="João Batista" userId="a86bb1267e80560b" providerId="LiveId" clId="{E6115B8F-8086-439B-9AE9-2F644F8376B6}" dt="2018-10-12T17:55:36.731" v="83" actId="478"/>
          <ac:spMkLst>
            <pc:docMk/>
            <pc:sldMk cId="1232340773" sldId="266"/>
            <ac:spMk id="4" creationId="{7F9ED50B-C8C4-40A4-9379-1A0B77D54619}"/>
          </ac:spMkLst>
        </pc:spChg>
        <pc:spChg chg="mod">
          <ac:chgData name="João Batista" userId="a86bb1267e80560b" providerId="LiveId" clId="{E6115B8F-8086-439B-9AE9-2F644F8376B6}" dt="2018-10-12T18:31:55.929" v="240" actId="207"/>
          <ac:spMkLst>
            <pc:docMk/>
            <pc:sldMk cId="1232340773" sldId="266"/>
            <ac:spMk id="5" creationId="{09F90E84-33AB-4D75-A15B-5C6F9BC5C8FB}"/>
          </ac:spMkLst>
        </pc:spChg>
        <pc:spChg chg="del">
          <ac:chgData name="João Batista" userId="a86bb1267e80560b" providerId="LiveId" clId="{E6115B8F-8086-439B-9AE9-2F644F8376B6}" dt="2018-10-12T17:55:45.816" v="85" actId="478"/>
          <ac:spMkLst>
            <pc:docMk/>
            <pc:sldMk cId="1232340773" sldId="266"/>
            <ac:spMk id="8" creationId="{F321BDD4-A296-4AAA-AB93-F3282035E8A7}"/>
          </ac:spMkLst>
        </pc:spChg>
      </pc:sldChg>
      <pc:sldChg chg="modSp add ord modTransition setBg modAnim">
        <pc:chgData name="João Batista" userId="a86bb1267e80560b" providerId="LiveId" clId="{E6115B8F-8086-439B-9AE9-2F644F8376B6}" dt="2018-10-12T18:46:43.995" v="279"/>
        <pc:sldMkLst>
          <pc:docMk/>
          <pc:sldMk cId="1440324335" sldId="267"/>
        </pc:sldMkLst>
        <pc:spChg chg="mod">
          <ac:chgData name="João Batista" userId="a86bb1267e80560b" providerId="LiveId" clId="{E6115B8F-8086-439B-9AE9-2F644F8376B6}" dt="2018-10-12T18:38:39.988" v="262" actId="255"/>
          <ac:spMkLst>
            <pc:docMk/>
            <pc:sldMk cId="1440324335" sldId="267"/>
            <ac:spMk id="5" creationId="{09F90E84-33AB-4D75-A15B-5C6F9BC5C8FB}"/>
          </ac:spMkLst>
        </pc:spChg>
      </pc:sldChg>
      <pc:sldChg chg="addSp delSp modSp add mod modTransition setBg delDesignElem">
        <pc:chgData name="João Batista" userId="a86bb1267e80560b" providerId="LiveId" clId="{E6115B8F-8086-439B-9AE9-2F644F8376B6}" dt="2018-10-12T18:46:43.995" v="279"/>
        <pc:sldMkLst>
          <pc:docMk/>
          <pc:sldMk cId="2390310051" sldId="268"/>
        </pc:sldMkLst>
        <pc:spChg chg="del">
          <ac:chgData name="João Batista" userId="a86bb1267e80560b" providerId="LiveId" clId="{E6115B8F-8086-439B-9AE9-2F644F8376B6}" dt="2018-10-12T18:04:17.545" v="116" actId="478"/>
          <ac:spMkLst>
            <pc:docMk/>
            <pc:sldMk cId="2390310051" sldId="268"/>
            <ac:spMk id="2" creationId="{9C738E84-27BB-4345-8850-3E525183C1C7}"/>
          </ac:spMkLst>
        </pc:spChg>
        <pc:spChg chg="mod">
          <ac:chgData name="João Batista" userId="a86bb1267e80560b" providerId="LiveId" clId="{E6115B8F-8086-439B-9AE9-2F644F8376B6}" dt="2018-10-12T18:12:11.221" v="144" actId="1076"/>
          <ac:spMkLst>
            <pc:docMk/>
            <pc:sldMk cId="2390310051" sldId="268"/>
            <ac:spMk id="3" creationId="{76982CB0-287E-49D7-B996-5DFEEF8A7311}"/>
          </ac:spMkLst>
        </pc:spChg>
        <pc:spChg chg="add del">
          <ac:chgData name="João Batista" userId="a86bb1267e80560b" providerId="LiveId" clId="{E6115B8F-8086-439B-9AE9-2F644F8376B6}" dt="2018-10-12T18:10:38.843" v="126"/>
          <ac:spMkLst>
            <pc:docMk/>
            <pc:sldMk cId="2390310051" sldId="268"/>
            <ac:spMk id="10" creationId="{867D4867-5BA7-4462-B2F6-A23F4A622AA7}"/>
          </ac:spMkLst>
        </pc:spChg>
        <pc:picChg chg="add mod">
          <ac:chgData name="João Batista" userId="a86bb1267e80560b" providerId="LiveId" clId="{E6115B8F-8086-439B-9AE9-2F644F8376B6}" dt="2018-10-12T18:11:52.879" v="141" actId="1076"/>
          <ac:picMkLst>
            <pc:docMk/>
            <pc:sldMk cId="2390310051" sldId="268"/>
            <ac:picMk id="5" creationId="{88F546CD-AB1B-406B-B81E-E66B3294C418}"/>
          </ac:picMkLst>
        </pc:picChg>
      </pc:sldChg>
      <pc:sldChg chg="delSp modSp add modTransition setBg modNotesTx">
        <pc:chgData name="João Batista" userId="a86bb1267e80560b" providerId="LiveId" clId="{E6115B8F-8086-439B-9AE9-2F644F8376B6}" dt="2018-10-12T18:46:43.995" v="279"/>
        <pc:sldMkLst>
          <pc:docMk/>
          <pc:sldMk cId="2451713366" sldId="269"/>
        </pc:sldMkLst>
        <pc:spChg chg="mod">
          <ac:chgData name="João Batista" userId="a86bb1267e80560b" providerId="LiveId" clId="{E6115B8F-8086-439B-9AE9-2F644F8376B6}" dt="2018-10-12T18:14:33.162" v="146"/>
          <ac:spMkLst>
            <pc:docMk/>
            <pc:sldMk cId="2451713366" sldId="269"/>
            <ac:spMk id="3" creationId="{76982CB0-287E-49D7-B996-5DFEEF8A7311}"/>
          </ac:spMkLst>
        </pc:spChg>
        <pc:picChg chg="del">
          <ac:chgData name="João Batista" userId="a86bb1267e80560b" providerId="LiveId" clId="{E6115B8F-8086-439B-9AE9-2F644F8376B6}" dt="2018-10-12T18:44:42.396" v="267" actId="478"/>
          <ac:picMkLst>
            <pc:docMk/>
            <pc:sldMk cId="2451713366" sldId="269"/>
            <ac:picMk id="5" creationId="{88F546CD-AB1B-406B-B81E-E66B3294C418}"/>
          </ac:picMkLst>
        </pc:picChg>
      </pc:sldChg>
      <pc:sldChg chg="delSp modSp add modTransition setBg">
        <pc:chgData name="João Batista" userId="a86bb1267e80560b" providerId="LiveId" clId="{E6115B8F-8086-439B-9AE9-2F644F8376B6}" dt="2018-10-12T18:46:43.995" v="279"/>
        <pc:sldMkLst>
          <pc:docMk/>
          <pc:sldMk cId="3891405236" sldId="270"/>
        </pc:sldMkLst>
        <pc:spChg chg="mod">
          <ac:chgData name="João Batista" userId="a86bb1267e80560b" providerId="LiveId" clId="{E6115B8F-8086-439B-9AE9-2F644F8376B6}" dt="2018-10-12T18:28:37.199" v="238" actId="1076"/>
          <ac:spMkLst>
            <pc:docMk/>
            <pc:sldMk cId="3891405236" sldId="270"/>
            <ac:spMk id="3" creationId="{76982CB0-287E-49D7-B996-5DFEEF8A7311}"/>
          </ac:spMkLst>
        </pc:spChg>
        <pc:picChg chg="del">
          <ac:chgData name="João Batista" userId="a86bb1267e80560b" providerId="LiveId" clId="{E6115B8F-8086-439B-9AE9-2F644F8376B6}" dt="2018-10-12T18:16:56.316" v="228" actId="478"/>
          <ac:picMkLst>
            <pc:docMk/>
            <pc:sldMk cId="3891405236" sldId="270"/>
            <ac:picMk id="5" creationId="{88F546CD-AB1B-406B-B81E-E66B3294C418}"/>
          </ac:picMkLst>
        </pc:picChg>
      </pc:sldChg>
      <pc:sldMasterChg chg="modTransition setBg modSldLayout">
        <pc:chgData name="João Batista" userId="a86bb1267e80560b" providerId="LiveId" clId="{E6115B8F-8086-439B-9AE9-2F644F8376B6}" dt="2018-10-12T18:46:43.995" v="279"/>
        <pc:sldMasterMkLst>
          <pc:docMk/>
          <pc:sldMasterMk cId="4198197008" sldId="2147483660"/>
        </pc:sldMasterMkLst>
        <pc:sldLayoutChg chg="modTransition setBg">
          <pc:chgData name="João Batista" userId="a86bb1267e80560b" providerId="LiveId" clId="{E6115B8F-8086-439B-9AE9-2F644F8376B6}" dt="2018-10-12T18:46:43.995" v="279"/>
          <pc:sldLayoutMkLst>
            <pc:docMk/>
            <pc:sldMasterMk cId="4198197008" sldId="2147483660"/>
            <pc:sldLayoutMk cId="1957334604" sldId="2147483661"/>
          </pc:sldLayoutMkLst>
        </pc:sldLayoutChg>
        <pc:sldLayoutChg chg="modTransition setBg">
          <pc:chgData name="João Batista" userId="a86bb1267e80560b" providerId="LiveId" clId="{E6115B8F-8086-439B-9AE9-2F644F8376B6}" dt="2018-10-12T18:46:43.995" v="279"/>
          <pc:sldLayoutMkLst>
            <pc:docMk/>
            <pc:sldMasterMk cId="4198197008" sldId="2147483660"/>
            <pc:sldLayoutMk cId="264296190" sldId="2147483662"/>
          </pc:sldLayoutMkLst>
        </pc:sldLayoutChg>
        <pc:sldLayoutChg chg="modTransition setBg">
          <pc:chgData name="João Batista" userId="a86bb1267e80560b" providerId="LiveId" clId="{E6115B8F-8086-439B-9AE9-2F644F8376B6}" dt="2018-10-12T18:46:43.995" v="279"/>
          <pc:sldLayoutMkLst>
            <pc:docMk/>
            <pc:sldMasterMk cId="4198197008" sldId="2147483660"/>
            <pc:sldLayoutMk cId="730689702" sldId="2147483663"/>
          </pc:sldLayoutMkLst>
        </pc:sldLayoutChg>
        <pc:sldLayoutChg chg="modTransition setBg">
          <pc:chgData name="João Batista" userId="a86bb1267e80560b" providerId="LiveId" clId="{E6115B8F-8086-439B-9AE9-2F644F8376B6}" dt="2018-10-12T18:46:43.995" v="279"/>
          <pc:sldLayoutMkLst>
            <pc:docMk/>
            <pc:sldMasterMk cId="4198197008" sldId="2147483660"/>
            <pc:sldLayoutMk cId="1798848131" sldId="2147483664"/>
          </pc:sldLayoutMkLst>
        </pc:sldLayoutChg>
        <pc:sldLayoutChg chg="modTransition setBg">
          <pc:chgData name="João Batista" userId="a86bb1267e80560b" providerId="LiveId" clId="{E6115B8F-8086-439B-9AE9-2F644F8376B6}" dt="2018-10-12T18:46:43.995" v="279"/>
          <pc:sldLayoutMkLst>
            <pc:docMk/>
            <pc:sldMasterMk cId="4198197008" sldId="2147483660"/>
            <pc:sldLayoutMk cId="3860655551" sldId="2147483665"/>
          </pc:sldLayoutMkLst>
        </pc:sldLayoutChg>
        <pc:sldLayoutChg chg="modTransition setBg">
          <pc:chgData name="João Batista" userId="a86bb1267e80560b" providerId="LiveId" clId="{E6115B8F-8086-439B-9AE9-2F644F8376B6}" dt="2018-10-12T18:46:43.995" v="279"/>
          <pc:sldLayoutMkLst>
            <pc:docMk/>
            <pc:sldMasterMk cId="4198197008" sldId="2147483660"/>
            <pc:sldLayoutMk cId="3072468371" sldId="2147483666"/>
          </pc:sldLayoutMkLst>
        </pc:sldLayoutChg>
        <pc:sldLayoutChg chg="modTransition setBg">
          <pc:chgData name="João Batista" userId="a86bb1267e80560b" providerId="LiveId" clId="{E6115B8F-8086-439B-9AE9-2F644F8376B6}" dt="2018-10-12T18:46:43.995" v="279"/>
          <pc:sldLayoutMkLst>
            <pc:docMk/>
            <pc:sldMasterMk cId="4198197008" sldId="2147483660"/>
            <pc:sldLayoutMk cId="3731324598" sldId="2147483667"/>
          </pc:sldLayoutMkLst>
        </pc:sldLayoutChg>
        <pc:sldLayoutChg chg="modTransition setBg">
          <pc:chgData name="João Batista" userId="a86bb1267e80560b" providerId="LiveId" clId="{E6115B8F-8086-439B-9AE9-2F644F8376B6}" dt="2018-10-12T18:46:43.995" v="279"/>
          <pc:sldLayoutMkLst>
            <pc:docMk/>
            <pc:sldMasterMk cId="4198197008" sldId="2147483660"/>
            <pc:sldLayoutMk cId="3232647830" sldId="2147483668"/>
          </pc:sldLayoutMkLst>
        </pc:sldLayoutChg>
        <pc:sldLayoutChg chg="modTransition setBg">
          <pc:chgData name="João Batista" userId="a86bb1267e80560b" providerId="LiveId" clId="{E6115B8F-8086-439B-9AE9-2F644F8376B6}" dt="2018-10-12T18:46:43.995" v="279"/>
          <pc:sldLayoutMkLst>
            <pc:docMk/>
            <pc:sldMasterMk cId="4198197008" sldId="2147483660"/>
            <pc:sldLayoutMk cId="1524068616" sldId="2147483669"/>
          </pc:sldLayoutMkLst>
        </pc:sldLayoutChg>
        <pc:sldLayoutChg chg="modTransition setBg">
          <pc:chgData name="João Batista" userId="a86bb1267e80560b" providerId="LiveId" clId="{E6115B8F-8086-439B-9AE9-2F644F8376B6}" dt="2018-10-12T18:46:43.995" v="279"/>
          <pc:sldLayoutMkLst>
            <pc:docMk/>
            <pc:sldMasterMk cId="4198197008" sldId="2147483660"/>
            <pc:sldLayoutMk cId="3639167172" sldId="2147483670"/>
          </pc:sldLayoutMkLst>
        </pc:sldLayoutChg>
        <pc:sldLayoutChg chg="modTransition setBg">
          <pc:chgData name="João Batista" userId="a86bb1267e80560b" providerId="LiveId" clId="{E6115B8F-8086-439B-9AE9-2F644F8376B6}" dt="2018-10-12T18:46:43.995" v="279"/>
          <pc:sldLayoutMkLst>
            <pc:docMk/>
            <pc:sldMasterMk cId="4198197008" sldId="2147483660"/>
            <pc:sldLayoutMk cId="4157021865" sldId="214748367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708940-DF35-42A8-9B4A-1B2F818377E1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D816B3-B018-4F58-8CD4-F4D548861D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2571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COMO SE LIVRAR DA CULPA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42827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4. Que sentimento é indispensável? </a:t>
            </a:r>
            <a:r>
              <a:rPr lang="pt-BR" b="1" dirty="0" smtClean="0"/>
              <a:t>Atos 2:38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Respondeu-lhes Pedro: </a:t>
            </a:r>
            <a:r>
              <a:rPr lang="pt-BR" sz="8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Arrependei-vos,</a:t>
            </a:r>
            <a:r>
              <a:rPr lang="pt-BR" sz="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e cada um de vós seja batizado em nome de Jesus Cristo para remissão dos vossos pecados, e recebereis o dom do Espírito Santo.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486403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5. Que se deve fazer com os pecados? </a:t>
            </a:r>
            <a:r>
              <a:rPr lang="pt-BR" b="1" dirty="0" smtClean="0"/>
              <a:t>Salmo 32:5</a:t>
            </a:r>
          </a:p>
          <a:p>
            <a:r>
              <a:rPr lang="pt-BR" dirty="0" smtClean="0"/>
              <a:t>Confessei-te o meu pecado e a minha iniquidade não mais ocultei. Disse: </a:t>
            </a:r>
            <a:r>
              <a:rPr lang="pt-BR" b="1" dirty="0" smtClean="0"/>
              <a:t>confessarei ao SENHOR</a:t>
            </a:r>
            <a:r>
              <a:rPr lang="pt-BR" dirty="0" smtClean="0"/>
              <a:t> as minhas transgressões; e tu perdoaste a iniquidade do meu pecado.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19066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6. Que maravilhosa promessa faz Deus? </a:t>
            </a:r>
            <a:r>
              <a:rPr lang="pt-BR" b="1" dirty="0" smtClean="0"/>
              <a:t>Isaías 1:18</a:t>
            </a:r>
          </a:p>
          <a:p>
            <a:r>
              <a:rPr lang="pt-BR" dirty="0" smtClean="0"/>
              <a:t>Vinde, pois, e arrazoemos, diz o SENHOR; ainda que os vossos pecados sejam como a escarlata, eles se </a:t>
            </a:r>
            <a:r>
              <a:rPr lang="pt-BR" b="1" dirty="0" smtClean="0"/>
              <a:t>tornarão brancos como a neve</a:t>
            </a:r>
            <a:r>
              <a:rPr lang="pt-BR" dirty="0" smtClean="0"/>
              <a:t>; ainda que sejam vermelhos como o carmesim, se tornarão como a lã.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98614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7. Quão completo é o perdão de Deus? </a:t>
            </a:r>
            <a:r>
              <a:rPr lang="pt-BR" b="1" dirty="0" smtClean="0"/>
              <a:t>Isaías 43:25</a:t>
            </a:r>
          </a:p>
          <a:p>
            <a:r>
              <a:rPr lang="pt-BR" dirty="0" smtClean="0"/>
              <a:t>Eu, eu mesmo, sou o que </a:t>
            </a:r>
            <a:r>
              <a:rPr lang="pt-BR" b="1" dirty="0" smtClean="0"/>
              <a:t>apago as tuas transgressões </a:t>
            </a:r>
            <a:r>
              <a:rPr lang="pt-BR" dirty="0" smtClean="0"/>
              <a:t>por amor de mim e </a:t>
            </a:r>
            <a:r>
              <a:rPr lang="pt-BR" b="1" dirty="0" smtClean="0"/>
              <a:t>dos teus pecados não me lembro</a:t>
            </a:r>
            <a:r>
              <a:rPr lang="pt-BR" dirty="0" smtClean="0"/>
              <a:t>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0944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QUE DEVO FAZER PARA SE LIVRAR DA CULPA?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043460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1. Arrepender-me (Atos 3:19).</a:t>
            </a:r>
          </a:p>
          <a:p>
            <a:r>
              <a:rPr lang="pt-BR" dirty="0" smtClean="0"/>
              <a:t>2. Confessar todos os meus pecados a Deus (1João 1:9).</a:t>
            </a:r>
          </a:p>
          <a:p>
            <a:r>
              <a:rPr lang="pt-BR" dirty="0" smtClean="0"/>
              <a:t>3. Experimentar a conversão (Ezequiel 36:25-27).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45536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MINHA DECISÃO</a:t>
            </a:r>
          </a:p>
          <a:p>
            <a:r>
              <a:rPr lang="pt-BR" dirty="0" smtClean="0"/>
              <a:t>[ ] Humildemente, peço perdão a Deus pelos meus pecados e creio que </a:t>
            </a:r>
            <a:r>
              <a:rPr lang="pt-BR" smtClean="0"/>
              <a:t>Ele me perdoará</a:t>
            </a:r>
            <a:r>
              <a:rPr lang="pt-BR" dirty="0" smtClean="0"/>
              <a:t>. A partir de hoje quero viver para glorificar a Deus.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99602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Alguma vez você ficou sem dormir por está com a “consciência pesada”? Como é difícil lidar com o sentimento de culpa que toma conta de nós quando fazemos algo errado! É muito desagradável sentir-se culpado e não saber o que fazer para aliviar este sentimento. Existe uma palavra muito especial: PERDÃO. Como é gostoso receber o perdão de alguém! É como se um peso saísse dos nossos ombros.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40221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Você sabia que Cristo lhe oferece a agradável experiência do perdão? Não importa os atos de maldade que você cometeu. Jesus Cristo pode perdoá-lo. Cristo assumiu a nossa culpa, pagando o preço pelo nosso pecado.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11281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Ele veio a este mundo e viveu uma vida de perfeição, e graças ao Seu sacrifício morrendo na cruz Ele pode nos oferecer o perdão. É como se alguém pagasse uma dívida sua e lhe deixasse livre do debito. Vamos estudar o que a Bíblia nos mostra a respeito de Jesus.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32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O ÚNICO MEIO DE LIVRAR-SE DA CULPA CAUSADA PELO PECADO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34228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1. Graças a quem e a que somos salvos? </a:t>
            </a:r>
            <a:r>
              <a:rPr lang="pt-BR" b="1" dirty="0" smtClean="0"/>
              <a:t>1Pedro2:24</a:t>
            </a:r>
          </a:p>
          <a:p>
            <a:r>
              <a:rPr lang="pt-BR" b="1" dirty="0" smtClean="0"/>
              <a:t>Carregando ele mesmo em seu corpo</a:t>
            </a:r>
            <a:r>
              <a:rPr lang="pt-BR" dirty="0" smtClean="0"/>
              <a:t>, sobre o madeiro, os nossos pecados, para que nós, mortos para os pecados, vivamos para a justiça; por suas chagas, fostes sarados.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5077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2. Quanto custa a Salvação? </a:t>
            </a:r>
            <a:r>
              <a:rPr lang="pt-BR" b="1" dirty="0" smtClean="0"/>
              <a:t>Romanos 3:24</a:t>
            </a:r>
          </a:p>
          <a:p>
            <a:r>
              <a:rPr lang="pt-BR" dirty="0" smtClean="0"/>
              <a:t>Sendo justificados </a:t>
            </a:r>
            <a:r>
              <a:rPr lang="pt-BR" b="1" dirty="0" smtClean="0"/>
              <a:t>gratuitamente, por sua graça</a:t>
            </a:r>
            <a:r>
              <a:rPr lang="pt-BR" dirty="0" smtClean="0"/>
              <a:t>, mediante a redenção que há em Cristo Jesus,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82363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RECEBENDO O PERDÃO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80925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3. Que reconhecimento sincero deve experimentar o pecador? </a:t>
            </a:r>
            <a:r>
              <a:rPr lang="pt-BR" b="1" dirty="0" smtClean="0"/>
              <a:t>Lucas 18:10-14</a:t>
            </a:r>
          </a:p>
          <a:p>
            <a:r>
              <a:rPr lang="pt-BR" dirty="0" smtClean="0"/>
              <a:t>Dois homens subiram ao templo com o propósito de orar: um, fariseu, e o outro, publicano. O fariseu, posto em pé, orava de si para si mesmo, desta forma: Ó Deus, graças te dou porque não sou como os demais homens, roubadores, injustos e adúlteros, nem ainda como este publicano; jejuo duas vezes por semana e dou o dízimo de tudo quanto ganho. O publicano, estando em pé, longe, não ousava nem ainda levantar os olhos ao céu, mas batia no peito, dizendo: </a:t>
            </a:r>
            <a:r>
              <a:rPr lang="pt-BR" b="1" dirty="0" smtClean="0"/>
              <a:t>Ó Deus, sê propício a mim, pecador!</a:t>
            </a:r>
            <a:r>
              <a:rPr lang="pt-BR" dirty="0" smtClean="0"/>
              <a:t> Digo-vos que este desceu justificado para sua casa, e não aquele; porque todo o que se exalta será humilhado; mas </a:t>
            </a:r>
            <a:r>
              <a:rPr lang="pt-BR" b="1" dirty="0" smtClean="0"/>
              <a:t>o que se humilha será exaltado</a:t>
            </a:r>
            <a:r>
              <a:rPr lang="pt-BR" dirty="0" smtClean="0"/>
              <a:t>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008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0AE23-BDF3-45E6-8135-8F60DA23E44C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41CD7-6CB1-4F64-BAFF-D9B035ED01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733460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0AE23-BDF3-45E6-8135-8F60DA23E44C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41CD7-6CB1-4F64-BAFF-D9B035ED01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916717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0AE23-BDF3-45E6-8135-8F60DA23E44C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41CD7-6CB1-4F64-BAFF-D9B035ED01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702186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0AE23-BDF3-45E6-8135-8F60DA23E44C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41CD7-6CB1-4F64-BAFF-D9B035ED01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429619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0AE23-BDF3-45E6-8135-8F60DA23E44C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41CD7-6CB1-4F64-BAFF-D9B035ED01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068970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0AE23-BDF3-45E6-8135-8F60DA23E44C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41CD7-6CB1-4F64-BAFF-D9B035ED01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884813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0AE23-BDF3-45E6-8135-8F60DA23E44C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41CD7-6CB1-4F64-BAFF-D9B035ED01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065555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0AE23-BDF3-45E6-8135-8F60DA23E44C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41CD7-6CB1-4F64-BAFF-D9B035ED01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246837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0AE23-BDF3-45E6-8135-8F60DA23E44C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41CD7-6CB1-4F64-BAFF-D9B035ED01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132459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0AE23-BDF3-45E6-8135-8F60DA23E44C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41CD7-6CB1-4F64-BAFF-D9B035ED01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3264783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0AE23-BDF3-45E6-8135-8F60DA23E44C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41CD7-6CB1-4F64-BAFF-D9B035ED01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406861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80AE23-BDF3-45E6-8135-8F60DA23E44C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941CD7-6CB1-4F64-BAFF-D9B035ED01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81970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294765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="" xmlns:a16="http://schemas.microsoft.com/office/drawing/2014/main" id="{7F9ED50B-C8C4-40A4-9379-1A0B77D54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382" y="411332"/>
            <a:ext cx="9203326" cy="1325563"/>
          </a:xfrm>
        </p:spPr>
        <p:txBody>
          <a:bodyPr>
            <a:normAutofit/>
          </a:bodyPr>
          <a:lstStyle/>
          <a:p>
            <a:r>
              <a:rPr lang="pt-BR" sz="4000" b="1" dirty="0">
                <a:solidFill>
                  <a:srgbClr val="C4682E"/>
                </a:solidFill>
              </a:rPr>
              <a:t>4. Que sentimento é </a:t>
            </a:r>
            <a:r>
              <a:rPr lang="pt-BR" sz="4000" b="1" dirty="0" smtClean="0">
                <a:solidFill>
                  <a:srgbClr val="C4682E"/>
                </a:solidFill>
              </a:rPr>
              <a:t>indispensável?</a:t>
            </a:r>
            <a:endParaRPr lang="pt-BR" sz="4000" b="1" i="1" dirty="0">
              <a:solidFill>
                <a:srgbClr val="C4682E"/>
              </a:solidFill>
            </a:endParaRP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="" xmlns:a16="http://schemas.microsoft.com/office/drawing/2014/main" id="{09F90E84-33AB-4D75-A15B-5C6F9BC5C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382" y="1345091"/>
            <a:ext cx="8070775" cy="345061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latin typeface="+mj-lt"/>
              </a:rPr>
              <a:t>Respondeu-lhes Pedro: Arrependei-vos, e cada um de vós seja batizado em nome de Jesus Cristo para remissão dos vossos pecados, e recebereis o dom do Espírito Santo.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="" xmlns:a16="http://schemas.microsoft.com/office/drawing/2014/main" id="{F321BDD4-A296-4AAA-AB93-F3282035E8A7}"/>
              </a:ext>
            </a:extLst>
          </p:cNvPr>
          <p:cNvSpPr/>
          <p:nvPr/>
        </p:nvSpPr>
        <p:spPr>
          <a:xfrm>
            <a:off x="3899296" y="2267195"/>
            <a:ext cx="2399904" cy="403459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="" xmlns:a16="http://schemas.microsoft.com/office/drawing/2014/main" id="{5CE02810-E338-4DB2-9F6B-E78D9FCE42B9}"/>
              </a:ext>
            </a:extLst>
          </p:cNvPr>
          <p:cNvSpPr/>
          <p:nvPr/>
        </p:nvSpPr>
        <p:spPr>
          <a:xfrm>
            <a:off x="0" y="5417387"/>
            <a:ext cx="3519577" cy="780039"/>
          </a:xfrm>
          <a:prstGeom prst="rect">
            <a:avLst/>
          </a:prstGeom>
          <a:solidFill>
            <a:srgbClr val="C468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="" xmlns:a16="http://schemas.microsoft.com/office/drawing/2014/main" id="{F01E82CE-4F63-4B22-A708-03F50A295958}"/>
              </a:ext>
            </a:extLst>
          </p:cNvPr>
          <p:cNvSpPr/>
          <p:nvPr/>
        </p:nvSpPr>
        <p:spPr>
          <a:xfrm>
            <a:off x="460682" y="5512909"/>
            <a:ext cx="17684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i="1" dirty="0" smtClean="0"/>
              <a:t>Atos 2:38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61927926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="" xmlns:a16="http://schemas.microsoft.com/office/drawing/2014/main" id="{7F9ED50B-C8C4-40A4-9379-1A0B77D54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382" y="411332"/>
            <a:ext cx="9203326" cy="1325563"/>
          </a:xfrm>
        </p:spPr>
        <p:txBody>
          <a:bodyPr>
            <a:normAutofit/>
          </a:bodyPr>
          <a:lstStyle/>
          <a:p>
            <a:r>
              <a:rPr lang="pt-BR" sz="4000" b="1" dirty="0">
                <a:solidFill>
                  <a:srgbClr val="C4682E"/>
                </a:solidFill>
              </a:rPr>
              <a:t>5. Que se deve fazer com os </a:t>
            </a:r>
            <a:r>
              <a:rPr lang="pt-BR" sz="4000" b="1" dirty="0" smtClean="0">
                <a:solidFill>
                  <a:srgbClr val="C4682E"/>
                </a:solidFill>
              </a:rPr>
              <a:t>pecados?</a:t>
            </a:r>
            <a:endParaRPr lang="pt-BR" sz="4000" b="1" i="1" dirty="0">
              <a:solidFill>
                <a:srgbClr val="C4682E"/>
              </a:solidFill>
            </a:endParaRP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="" xmlns:a16="http://schemas.microsoft.com/office/drawing/2014/main" id="{09F90E84-33AB-4D75-A15B-5C6F9BC5C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382" y="1345091"/>
            <a:ext cx="8070775" cy="345061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latin typeface="+mj-lt"/>
              </a:rPr>
              <a:t>Confessei-te o meu pecado e a minha </a:t>
            </a:r>
            <a:r>
              <a:rPr lang="pt-BR" dirty="0" smtClean="0">
                <a:solidFill>
                  <a:schemeClr val="bg1"/>
                </a:solidFill>
                <a:latin typeface="+mj-lt"/>
              </a:rPr>
              <a:t>iniquidade </a:t>
            </a:r>
            <a:r>
              <a:rPr lang="pt-BR" dirty="0">
                <a:solidFill>
                  <a:schemeClr val="bg1"/>
                </a:solidFill>
                <a:latin typeface="+mj-lt"/>
              </a:rPr>
              <a:t>não mais ocultei. Disse: confessarei ao SENHOR as minhas transgressões; e tu perdoaste a </a:t>
            </a:r>
            <a:r>
              <a:rPr lang="pt-BR" dirty="0" smtClean="0">
                <a:solidFill>
                  <a:schemeClr val="bg1"/>
                </a:solidFill>
                <a:latin typeface="+mj-lt"/>
              </a:rPr>
              <a:t>iniquidade </a:t>
            </a:r>
            <a:r>
              <a:rPr lang="pt-BR" dirty="0">
                <a:solidFill>
                  <a:schemeClr val="bg1"/>
                </a:solidFill>
                <a:latin typeface="+mj-lt"/>
              </a:rPr>
              <a:t>do meu pecado.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="" xmlns:a16="http://schemas.microsoft.com/office/drawing/2014/main" id="{F321BDD4-A296-4AAA-AB93-F3282035E8A7}"/>
              </a:ext>
            </a:extLst>
          </p:cNvPr>
          <p:cNvSpPr/>
          <p:nvPr/>
        </p:nvSpPr>
        <p:spPr>
          <a:xfrm>
            <a:off x="3358874" y="2670654"/>
            <a:ext cx="3404784" cy="403459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="" xmlns:a16="http://schemas.microsoft.com/office/drawing/2014/main" id="{79FACF64-9E52-4B99-BE45-23438DE9C0AB}"/>
              </a:ext>
            </a:extLst>
          </p:cNvPr>
          <p:cNvSpPr/>
          <p:nvPr/>
        </p:nvSpPr>
        <p:spPr>
          <a:xfrm>
            <a:off x="0" y="5417387"/>
            <a:ext cx="3519577" cy="780039"/>
          </a:xfrm>
          <a:prstGeom prst="rect">
            <a:avLst/>
          </a:prstGeom>
          <a:solidFill>
            <a:srgbClr val="C468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="" xmlns:a16="http://schemas.microsoft.com/office/drawing/2014/main" id="{2AC4D69C-E71C-4C5E-83C6-C082681028CA}"/>
              </a:ext>
            </a:extLst>
          </p:cNvPr>
          <p:cNvSpPr/>
          <p:nvPr/>
        </p:nvSpPr>
        <p:spPr>
          <a:xfrm>
            <a:off x="460682" y="5512909"/>
            <a:ext cx="22333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i="1" dirty="0" smtClean="0"/>
              <a:t>Salmos 32:5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195692559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="" xmlns:a16="http://schemas.microsoft.com/office/drawing/2014/main" id="{7F9ED50B-C8C4-40A4-9379-1A0B77D54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382" y="411332"/>
            <a:ext cx="9203326" cy="1325563"/>
          </a:xfrm>
        </p:spPr>
        <p:txBody>
          <a:bodyPr>
            <a:normAutofit/>
          </a:bodyPr>
          <a:lstStyle/>
          <a:p>
            <a:r>
              <a:rPr lang="pt-BR" sz="4000" b="1" dirty="0">
                <a:solidFill>
                  <a:srgbClr val="C4682E"/>
                </a:solidFill>
              </a:rPr>
              <a:t>6. Que maravilhosa promessa faz </a:t>
            </a:r>
            <a:r>
              <a:rPr lang="pt-BR" sz="4000" b="1" dirty="0" smtClean="0">
                <a:solidFill>
                  <a:srgbClr val="C4682E"/>
                </a:solidFill>
              </a:rPr>
              <a:t>Deus?</a:t>
            </a:r>
            <a:endParaRPr lang="pt-BR" sz="4000" b="1" i="1" dirty="0">
              <a:solidFill>
                <a:srgbClr val="C4682E"/>
              </a:solidFill>
            </a:endParaRP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="" xmlns:a16="http://schemas.microsoft.com/office/drawing/2014/main" id="{09F90E84-33AB-4D75-A15B-5C6F9BC5C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382" y="1345091"/>
            <a:ext cx="8070775" cy="345061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t-BR" dirty="0" smtClean="0">
                <a:solidFill>
                  <a:schemeClr val="bg1"/>
                </a:solidFill>
                <a:latin typeface="+mj-lt"/>
              </a:rPr>
              <a:t>Vinde, pois, e arrazoemos, diz o SENHOR; ainda que os vossos pecados sejam como a escarlata, eles se tornarão brancos como a neve; ainda que sejam vermelhos como o carmesim, se tornarão como a lã.</a:t>
            </a:r>
            <a:endParaRPr lang="pt-BR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="" xmlns:a16="http://schemas.microsoft.com/office/drawing/2014/main" id="{F321BDD4-A296-4AAA-AB93-F3282035E8A7}"/>
              </a:ext>
            </a:extLst>
          </p:cNvPr>
          <p:cNvSpPr/>
          <p:nvPr/>
        </p:nvSpPr>
        <p:spPr>
          <a:xfrm>
            <a:off x="532411" y="3064570"/>
            <a:ext cx="4518560" cy="403459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="" xmlns:a16="http://schemas.microsoft.com/office/drawing/2014/main" id="{79FACF64-9E52-4B99-BE45-23438DE9C0AB}"/>
              </a:ext>
            </a:extLst>
          </p:cNvPr>
          <p:cNvSpPr/>
          <p:nvPr/>
        </p:nvSpPr>
        <p:spPr>
          <a:xfrm>
            <a:off x="0" y="5417387"/>
            <a:ext cx="3519577" cy="780039"/>
          </a:xfrm>
          <a:prstGeom prst="rect">
            <a:avLst/>
          </a:prstGeom>
          <a:solidFill>
            <a:srgbClr val="C468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="" xmlns:a16="http://schemas.microsoft.com/office/drawing/2014/main" id="{2AC4D69C-E71C-4C5E-83C6-C082681028CA}"/>
              </a:ext>
            </a:extLst>
          </p:cNvPr>
          <p:cNvSpPr/>
          <p:nvPr/>
        </p:nvSpPr>
        <p:spPr>
          <a:xfrm>
            <a:off x="460682" y="5512909"/>
            <a:ext cx="20762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i="1" dirty="0"/>
              <a:t> Isaías </a:t>
            </a:r>
            <a:r>
              <a:rPr lang="pt-BR" sz="3200" b="1" i="1" dirty="0" smtClean="0"/>
              <a:t>1:18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371769546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="" xmlns:a16="http://schemas.microsoft.com/office/drawing/2014/main" id="{7F9ED50B-C8C4-40A4-9379-1A0B77D54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382" y="411332"/>
            <a:ext cx="9203326" cy="1325563"/>
          </a:xfrm>
        </p:spPr>
        <p:txBody>
          <a:bodyPr>
            <a:normAutofit/>
          </a:bodyPr>
          <a:lstStyle/>
          <a:p>
            <a:r>
              <a:rPr lang="pt-BR" sz="4000" b="1" dirty="0">
                <a:solidFill>
                  <a:srgbClr val="C4682E"/>
                </a:solidFill>
              </a:rPr>
              <a:t>7. Quão completo é o perdão de </a:t>
            </a:r>
            <a:r>
              <a:rPr lang="pt-BR" sz="4000" b="1" dirty="0" smtClean="0">
                <a:solidFill>
                  <a:srgbClr val="C4682E"/>
                </a:solidFill>
              </a:rPr>
              <a:t>Deus?</a:t>
            </a:r>
            <a:endParaRPr lang="pt-BR" sz="4000" b="1" i="1" dirty="0">
              <a:solidFill>
                <a:srgbClr val="C4682E"/>
              </a:solidFill>
            </a:endParaRP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="" xmlns:a16="http://schemas.microsoft.com/office/drawing/2014/main" id="{09F90E84-33AB-4D75-A15B-5C6F9BC5C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382" y="1345091"/>
            <a:ext cx="8070775" cy="345061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t-BR" dirty="0" smtClean="0">
                <a:solidFill>
                  <a:schemeClr val="bg1"/>
                </a:solidFill>
                <a:latin typeface="+mj-lt"/>
              </a:rPr>
              <a:t>Eu, eu mesmo, sou o que apago as tuas transgressões por amor de mim e dos teus pecados não me lembro.</a:t>
            </a:r>
            <a:endParaRPr lang="pt-BR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="" xmlns:a16="http://schemas.microsoft.com/office/drawing/2014/main" id="{F321BDD4-A296-4AAA-AB93-F3282035E8A7}"/>
              </a:ext>
            </a:extLst>
          </p:cNvPr>
          <p:cNvSpPr/>
          <p:nvPr/>
        </p:nvSpPr>
        <p:spPr>
          <a:xfrm>
            <a:off x="3367314" y="3064570"/>
            <a:ext cx="4905829" cy="403459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="" xmlns:a16="http://schemas.microsoft.com/office/drawing/2014/main" id="{79FACF64-9E52-4B99-BE45-23438DE9C0AB}"/>
              </a:ext>
            </a:extLst>
          </p:cNvPr>
          <p:cNvSpPr/>
          <p:nvPr/>
        </p:nvSpPr>
        <p:spPr>
          <a:xfrm>
            <a:off x="0" y="5417387"/>
            <a:ext cx="3519577" cy="780039"/>
          </a:xfrm>
          <a:prstGeom prst="rect">
            <a:avLst/>
          </a:prstGeom>
          <a:solidFill>
            <a:srgbClr val="C468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="" xmlns:a16="http://schemas.microsoft.com/office/drawing/2014/main" id="{2AC4D69C-E71C-4C5E-83C6-C082681028CA}"/>
              </a:ext>
            </a:extLst>
          </p:cNvPr>
          <p:cNvSpPr/>
          <p:nvPr/>
        </p:nvSpPr>
        <p:spPr>
          <a:xfrm>
            <a:off x="460682" y="5512909"/>
            <a:ext cx="22846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i="1" dirty="0"/>
              <a:t> Isaías </a:t>
            </a:r>
            <a:r>
              <a:rPr lang="pt-BR" sz="3200" b="1" i="1" dirty="0" smtClean="0"/>
              <a:t>43:25</a:t>
            </a:r>
            <a:endParaRPr lang="pt-BR" sz="3200" dirty="0"/>
          </a:p>
        </p:txBody>
      </p:sp>
      <p:sp>
        <p:nvSpPr>
          <p:cNvPr id="9" name="Retângulo 8">
            <a:extLst>
              <a:ext uri="{FF2B5EF4-FFF2-40B4-BE49-F238E27FC236}">
                <a16:creationId xmlns="" xmlns:a16="http://schemas.microsoft.com/office/drawing/2014/main" id="{F321BDD4-A296-4AAA-AB93-F3282035E8A7}"/>
              </a:ext>
            </a:extLst>
          </p:cNvPr>
          <p:cNvSpPr/>
          <p:nvPr/>
        </p:nvSpPr>
        <p:spPr>
          <a:xfrm>
            <a:off x="4252686" y="2661111"/>
            <a:ext cx="4020457" cy="403459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830402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587109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>
            <a:extLst>
              <a:ext uri="{FF2B5EF4-FFF2-40B4-BE49-F238E27FC236}">
                <a16:creationId xmlns="" xmlns:a16="http://schemas.microsoft.com/office/drawing/2014/main" id="{09F90E84-33AB-4D75-A15B-5C6F9BC5C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4033" y="2523067"/>
            <a:ext cx="8504767" cy="175616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1. Arrepender-me (Atos 3:19).</a:t>
            </a:r>
          </a:p>
          <a:p>
            <a:pPr marL="0" indent="0">
              <a:buNone/>
            </a:pP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2. Confessar todos os meus pecados a Deus (1João 1:9).</a:t>
            </a:r>
          </a:p>
          <a:p>
            <a:pPr marL="0" indent="0">
              <a:buNone/>
            </a:pP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3. Experimentar a conversão (Ezequiel 36:25-27).</a:t>
            </a:r>
          </a:p>
        </p:txBody>
      </p:sp>
    </p:spTree>
    <p:extLst>
      <p:ext uri="{BB962C8B-B14F-4D97-AF65-F5344CB8AC3E}">
        <p14:creationId xmlns:p14="http://schemas.microsoft.com/office/powerpoint/2010/main" val="144032433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>
            <a:extLst>
              <a:ext uri="{FF2B5EF4-FFF2-40B4-BE49-F238E27FC236}">
                <a16:creationId xmlns="" xmlns:a16="http://schemas.microsoft.com/office/drawing/2014/main" id="{09F90E84-33AB-4D75-A15B-5C6F9BC5C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633" y="2252134"/>
            <a:ext cx="10896600" cy="2604609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pt-B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MINHA DECISÃO</a:t>
            </a:r>
          </a:p>
          <a:p>
            <a:pPr marL="0" indent="0">
              <a:buNone/>
            </a:pPr>
            <a:endParaRPr lang="pt-BR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0" indent="0">
              <a:buNone/>
            </a:pP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[   ] Humildemente, peço perdão a Deus pelos meus pecados e creio que Ele me perdoará. A partir de hoje quero viver para glorificar a Deus.</a:t>
            </a:r>
          </a:p>
        </p:txBody>
      </p:sp>
    </p:spTree>
    <p:extLst>
      <p:ext uri="{BB962C8B-B14F-4D97-AF65-F5344CB8AC3E}">
        <p14:creationId xmlns:p14="http://schemas.microsoft.com/office/powerpoint/2010/main" val="123234077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76982CB0-287E-49D7-B996-5DFEEF8A73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9728" y="2427709"/>
            <a:ext cx="5871408" cy="2059624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pt-BR" sz="4000" dirty="0">
                <a:latin typeface="+mj-lt"/>
              </a:rPr>
              <a:t>Alguma vez você ficou sem dormir por está com a “consciência pesada”?</a:t>
            </a:r>
          </a:p>
        </p:txBody>
      </p:sp>
    </p:spTree>
    <p:extLst>
      <p:ext uri="{BB962C8B-B14F-4D97-AF65-F5344CB8AC3E}">
        <p14:creationId xmlns:p14="http://schemas.microsoft.com/office/powerpoint/2010/main" val="239031005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76982CB0-287E-49D7-B996-5DFEEF8A73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2128" y="2258376"/>
            <a:ext cx="5871408" cy="2466024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pt-BR" sz="4000" dirty="0" smtClean="0"/>
              <a:t>Não </a:t>
            </a:r>
            <a:r>
              <a:rPr lang="pt-BR" sz="4000" dirty="0"/>
              <a:t>importa os atos de maldade que você cometeu. Jesus Cristo pode perdoá-lo.</a:t>
            </a:r>
            <a:endParaRPr lang="pt-BR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5171336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76982CB0-287E-49D7-B996-5DFEEF8A73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201" y="1993905"/>
            <a:ext cx="6198491" cy="3415622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pt-BR" sz="4000" dirty="0"/>
              <a:t>Ele veio a este mundo e viveu uma vida de perfeição, e graças ao Seu sacrifício morrendo na cruz Ele pode nos oferecer o perdão.</a:t>
            </a:r>
            <a:endParaRPr lang="pt-BR" sz="4000" dirty="0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9140523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2708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="" xmlns:a16="http://schemas.microsoft.com/office/drawing/2014/main" id="{7F9ED50B-C8C4-40A4-9379-1A0B77D54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382" y="411332"/>
            <a:ext cx="9203326" cy="1325563"/>
          </a:xfrm>
        </p:spPr>
        <p:txBody>
          <a:bodyPr>
            <a:normAutofit/>
          </a:bodyPr>
          <a:lstStyle/>
          <a:p>
            <a:r>
              <a:rPr lang="pt-BR" sz="4000" b="1" dirty="0">
                <a:solidFill>
                  <a:srgbClr val="C4682E"/>
                </a:solidFill>
              </a:rPr>
              <a:t>1. Graças a quem e a que somos salvos</a:t>
            </a:r>
            <a:r>
              <a:rPr lang="pt-BR" sz="4000" b="1" dirty="0" smtClean="0">
                <a:solidFill>
                  <a:srgbClr val="C4682E"/>
                </a:solidFill>
              </a:rPr>
              <a:t>?</a:t>
            </a:r>
            <a:endParaRPr lang="pt-BR" sz="4000" b="1" i="1" dirty="0">
              <a:solidFill>
                <a:srgbClr val="C4682E"/>
              </a:solidFill>
            </a:endParaRP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="" xmlns:a16="http://schemas.microsoft.com/office/drawing/2014/main" id="{09F90E84-33AB-4D75-A15B-5C6F9BC5C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6355" y="1350685"/>
            <a:ext cx="7423433" cy="345061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t-BR" dirty="0" smtClean="0">
                <a:solidFill>
                  <a:schemeClr val="bg1"/>
                </a:solidFill>
                <a:latin typeface="+mj-lt"/>
              </a:rPr>
              <a:t>Carregando </a:t>
            </a:r>
            <a:r>
              <a:rPr lang="pt-BR" dirty="0">
                <a:solidFill>
                  <a:schemeClr val="bg1"/>
                </a:solidFill>
                <a:latin typeface="+mj-lt"/>
              </a:rPr>
              <a:t>ele mesmo em seu corpo, sobre o madeiro, os nossos pecados, para que nós, mortos para os pecados, vivamos para a justiça; por suas chagas, fostes sarados.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="" xmlns:a16="http://schemas.microsoft.com/office/drawing/2014/main" id="{7607C6B1-8492-4D58-849D-E4B3B807B351}"/>
              </a:ext>
            </a:extLst>
          </p:cNvPr>
          <p:cNvSpPr/>
          <p:nvPr/>
        </p:nvSpPr>
        <p:spPr>
          <a:xfrm>
            <a:off x="716355" y="2290936"/>
            <a:ext cx="5502191" cy="38531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="" xmlns:a16="http://schemas.microsoft.com/office/drawing/2014/main" id="{DB7F806F-B56D-4A26-AE39-47940B78411E}"/>
              </a:ext>
            </a:extLst>
          </p:cNvPr>
          <p:cNvSpPr/>
          <p:nvPr/>
        </p:nvSpPr>
        <p:spPr>
          <a:xfrm>
            <a:off x="0" y="5417387"/>
            <a:ext cx="3519577" cy="780039"/>
          </a:xfrm>
          <a:prstGeom prst="rect">
            <a:avLst/>
          </a:prstGeom>
          <a:solidFill>
            <a:srgbClr val="C468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="" xmlns:a16="http://schemas.microsoft.com/office/drawing/2014/main" id="{81B941DD-B3AB-4DB0-93FF-8B5BBD60212D}"/>
              </a:ext>
            </a:extLst>
          </p:cNvPr>
          <p:cNvSpPr/>
          <p:nvPr/>
        </p:nvSpPr>
        <p:spPr>
          <a:xfrm>
            <a:off x="440310" y="5513779"/>
            <a:ext cx="23084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i="1" dirty="0" smtClean="0"/>
              <a:t>1 Pedro 2:24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163309439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="" xmlns:a16="http://schemas.microsoft.com/office/drawing/2014/main" id="{7F9ED50B-C8C4-40A4-9379-1A0B77D54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382" y="411332"/>
            <a:ext cx="9203326" cy="1325563"/>
          </a:xfrm>
        </p:spPr>
        <p:txBody>
          <a:bodyPr>
            <a:normAutofit/>
          </a:bodyPr>
          <a:lstStyle/>
          <a:p>
            <a:r>
              <a:rPr lang="pt-BR" sz="4000" b="1" dirty="0">
                <a:solidFill>
                  <a:srgbClr val="C4682E"/>
                </a:solidFill>
              </a:rPr>
              <a:t>2. Quanto custa a </a:t>
            </a:r>
            <a:r>
              <a:rPr lang="pt-BR" sz="4000" b="1" dirty="0" smtClean="0">
                <a:solidFill>
                  <a:srgbClr val="C4682E"/>
                </a:solidFill>
              </a:rPr>
              <a:t>Salvação?</a:t>
            </a:r>
            <a:endParaRPr lang="pt-BR" sz="4000" b="1" i="1" dirty="0">
              <a:solidFill>
                <a:srgbClr val="C4682E"/>
              </a:solidFill>
            </a:endParaRP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="" xmlns:a16="http://schemas.microsoft.com/office/drawing/2014/main" id="{09F90E84-33AB-4D75-A15B-5C6F9BC5C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608" y="1454203"/>
            <a:ext cx="7423433" cy="345061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t-BR" dirty="0" smtClean="0">
                <a:solidFill>
                  <a:schemeClr val="bg1"/>
                </a:solidFill>
                <a:latin typeface="+mj-lt"/>
              </a:rPr>
              <a:t>Sendo </a:t>
            </a:r>
            <a:r>
              <a:rPr lang="pt-BR" dirty="0">
                <a:solidFill>
                  <a:schemeClr val="bg1"/>
                </a:solidFill>
                <a:latin typeface="+mj-lt"/>
              </a:rPr>
              <a:t>justificados gratuitamente, por sua graça, mediante a redenção que há em Cristo Jesus,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="" xmlns:a16="http://schemas.microsoft.com/office/drawing/2014/main" id="{7607C6B1-8492-4D58-849D-E4B3B807B351}"/>
              </a:ext>
            </a:extLst>
          </p:cNvPr>
          <p:cNvSpPr/>
          <p:nvPr/>
        </p:nvSpPr>
        <p:spPr>
          <a:xfrm>
            <a:off x="3428452" y="2818087"/>
            <a:ext cx="4276215" cy="34844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="" xmlns:a16="http://schemas.microsoft.com/office/drawing/2014/main" id="{5D531C53-3D83-4B11-983A-F304CDE5DB11}"/>
              </a:ext>
            </a:extLst>
          </p:cNvPr>
          <p:cNvSpPr/>
          <p:nvPr/>
        </p:nvSpPr>
        <p:spPr>
          <a:xfrm>
            <a:off x="0" y="5417387"/>
            <a:ext cx="3519577" cy="780039"/>
          </a:xfrm>
          <a:prstGeom prst="rect">
            <a:avLst/>
          </a:prstGeom>
          <a:solidFill>
            <a:srgbClr val="C468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="" xmlns:a16="http://schemas.microsoft.com/office/drawing/2014/main" id="{456EC147-D9DE-4EF8-BAF8-46F9E7110FCE}"/>
              </a:ext>
            </a:extLst>
          </p:cNvPr>
          <p:cNvSpPr/>
          <p:nvPr/>
        </p:nvSpPr>
        <p:spPr>
          <a:xfrm>
            <a:off x="440310" y="5513779"/>
            <a:ext cx="25982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i="1" dirty="0" smtClean="0"/>
              <a:t>Romanos 3:24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263589195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191783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="" xmlns:a16="http://schemas.microsoft.com/office/drawing/2014/main" id="{7F9ED50B-C8C4-40A4-9379-1A0B77D54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172" y="230660"/>
            <a:ext cx="9203326" cy="1325563"/>
          </a:xfrm>
        </p:spPr>
        <p:txBody>
          <a:bodyPr>
            <a:normAutofit/>
          </a:bodyPr>
          <a:lstStyle/>
          <a:p>
            <a:r>
              <a:rPr lang="pt-BR" sz="4000" b="1" dirty="0">
                <a:solidFill>
                  <a:srgbClr val="C4682E"/>
                </a:solidFill>
              </a:rPr>
              <a:t>3. Que reconhecimento sincero deve experimentar o pecador</a:t>
            </a:r>
            <a:r>
              <a:rPr lang="pt-BR" sz="4000" b="1" dirty="0" smtClean="0">
                <a:solidFill>
                  <a:srgbClr val="C4682E"/>
                </a:solidFill>
              </a:rPr>
              <a:t>?</a:t>
            </a:r>
            <a:endParaRPr lang="pt-BR" sz="4000" b="1" i="1" dirty="0">
              <a:solidFill>
                <a:srgbClr val="C4682E"/>
              </a:solidFill>
            </a:endParaRP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="" xmlns:a16="http://schemas.microsoft.com/office/drawing/2014/main" id="{09F90E84-33AB-4D75-A15B-5C6F9BC5C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382" y="1509512"/>
            <a:ext cx="8454350" cy="4164603"/>
          </a:xfrm>
        </p:spPr>
        <p:txBody>
          <a:bodyPr anchor="ctr">
            <a:normAutofit fontScale="92500"/>
          </a:bodyPr>
          <a:lstStyle/>
          <a:p>
            <a:pPr marL="0" indent="0">
              <a:buNone/>
            </a:pPr>
            <a:r>
              <a:rPr lang="pt-BR" dirty="0" smtClean="0">
                <a:solidFill>
                  <a:schemeClr val="bg1"/>
                </a:solidFill>
                <a:latin typeface="+mj-lt"/>
              </a:rPr>
              <a:t>Dois </a:t>
            </a:r>
            <a:r>
              <a:rPr lang="pt-BR" dirty="0">
                <a:solidFill>
                  <a:schemeClr val="bg1"/>
                </a:solidFill>
                <a:latin typeface="+mj-lt"/>
              </a:rPr>
              <a:t>homens subiram ao templo com o propósito de orar: um, fariseu, e o outro, publicano</a:t>
            </a:r>
            <a:r>
              <a:rPr lang="pt-BR" dirty="0" smtClean="0">
                <a:solidFill>
                  <a:schemeClr val="bg1"/>
                </a:solidFill>
                <a:latin typeface="+mj-lt"/>
              </a:rPr>
              <a:t>. O </a:t>
            </a:r>
            <a:r>
              <a:rPr lang="pt-BR" dirty="0">
                <a:solidFill>
                  <a:schemeClr val="bg1"/>
                </a:solidFill>
                <a:latin typeface="+mj-lt"/>
              </a:rPr>
              <a:t>fariseu, posto em pé, orava de si para si mesmo, desta forma: Ó Deus, graças te dou porque não sou como os demais homens, roubadores, injustos e adúlteros, nem ainda como este publicano</a:t>
            </a:r>
            <a:r>
              <a:rPr lang="pt-BR" dirty="0" smtClean="0">
                <a:solidFill>
                  <a:schemeClr val="bg1"/>
                </a:solidFill>
                <a:latin typeface="+mj-lt"/>
              </a:rPr>
              <a:t>; jejuo </a:t>
            </a:r>
            <a:r>
              <a:rPr lang="pt-BR" dirty="0">
                <a:solidFill>
                  <a:schemeClr val="bg1"/>
                </a:solidFill>
                <a:latin typeface="+mj-lt"/>
              </a:rPr>
              <a:t>duas vezes por semana e dou o dízimo de tudo quanto </a:t>
            </a:r>
            <a:r>
              <a:rPr lang="pt-BR" dirty="0" smtClean="0">
                <a:solidFill>
                  <a:schemeClr val="bg1"/>
                </a:solidFill>
                <a:latin typeface="+mj-lt"/>
              </a:rPr>
              <a:t>ganho. </a:t>
            </a:r>
            <a:r>
              <a:rPr lang="pt-BR" dirty="0">
                <a:solidFill>
                  <a:schemeClr val="bg1"/>
                </a:solidFill>
                <a:latin typeface="+mj-lt"/>
              </a:rPr>
              <a:t>O publicano, estando em pé, longe, não ousava nem ainda levantar os olhos ao céu, mas batia no peito, dizendo: Ó Deus, sê propício a mim, pecador</a:t>
            </a:r>
            <a:r>
              <a:rPr lang="pt-BR" dirty="0" smtClean="0">
                <a:solidFill>
                  <a:schemeClr val="bg1"/>
                </a:solidFill>
                <a:latin typeface="+mj-lt"/>
              </a:rPr>
              <a:t>! Digo-vos </a:t>
            </a:r>
            <a:r>
              <a:rPr lang="pt-BR" dirty="0">
                <a:solidFill>
                  <a:schemeClr val="bg1"/>
                </a:solidFill>
                <a:latin typeface="+mj-lt"/>
              </a:rPr>
              <a:t>que este desceu justificado para sua casa, e não aquele; porque todo o que se exalta será humilhado; mas o que se humilha será exaltado.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="" xmlns:a16="http://schemas.microsoft.com/office/drawing/2014/main" id="{19473959-C22F-49CD-B264-88612CA13C9D}"/>
              </a:ext>
            </a:extLst>
          </p:cNvPr>
          <p:cNvSpPr/>
          <p:nvPr/>
        </p:nvSpPr>
        <p:spPr>
          <a:xfrm>
            <a:off x="7718281" y="4077623"/>
            <a:ext cx="1096944" cy="426643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="" xmlns:a16="http://schemas.microsoft.com/office/drawing/2014/main" id="{F321BDD4-A296-4AAA-AB93-F3282035E8A7}"/>
              </a:ext>
            </a:extLst>
          </p:cNvPr>
          <p:cNvSpPr/>
          <p:nvPr/>
        </p:nvSpPr>
        <p:spPr>
          <a:xfrm>
            <a:off x="4251501" y="5187811"/>
            <a:ext cx="4210328" cy="403459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="" xmlns:a16="http://schemas.microsoft.com/office/drawing/2014/main" id="{F5E0043F-1113-4B5C-A1AB-F9D7B4D13447}"/>
              </a:ext>
            </a:extLst>
          </p:cNvPr>
          <p:cNvSpPr/>
          <p:nvPr/>
        </p:nvSpPr>
        <p:spPr>
          <a:xfrm>
            <a:off x="532410" y="4489752"/>
            <a:ext cx="3814618" cy="30480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="" xmlns:a16="http://schemas.microsoft.com/office/drawing/2014/main" id="{ED947A76-8A2B-4405-A8DF-B934FF10028A}"/>
              </a:ext>
            </a:extLst>
          </p:cNvPr>
          <p:cNvSpPr/>
          <p:nvPr/>
        </p:nvSpPr>
        <p:spPr>
          <a:xfrm>
            <a:off x="0" y="5772987"/>
            <a:ext cx="3519577" cy="780039"/>
          </a:xfrm>
          <a:prstGeom prst="rect">
            <a:avLst/>
          </a:prstGeom>
          <a:solidFill>
            <a:srgbClr val="C468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="" xmlns:a16="http://schemas.microsoft.com/office/drawing/2014/main" id="{81AD0FEB-E84D-45AC-8A56-7669AE12A9EC}"/>
              </a:ext>
            </a:extLst>
          </p:cNvPr>
          <p:cNvSpPr/>
          <p:nvPr/>
        </p:nvSpPr>
        <p:spPr>
          <a:xfrm>
            <a:off x="77999" y="5869379"/>
            <a:ext cx="26997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i="1" dirty="0" smtClean="0"/>
              <a:t>Lucas 18:10-14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331794972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150</TotalTime>
  <Words>1196</Words>
  <Application>Microsoft Office PowerPoint</Application>
  <PresentationFormat>Widescreen</PresentationFormat>
  <Paragraphs>72</Paragraphs>
  <Slides>16</Slides>
  <Notes>16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1. Graças a quem e a que somos salvos?</vt:lpstr>
      <vt:lpstr>2. Quanto custa a Salvação?</vt:lpstr>
      <vt:lpstr>Apresentação do PowerPoint</vt:lpstr>
      <vt:lpstr>3. Que reconhecimento sincero deve experimentar o pecador?</vt:lpstr>
      <vt:lpstr>4. Que sentimento é indispensável?</vt:lpstr>
      <vt:lpstr>5. Que se deve fazer com os pecados?</vt:lpstr>
      <vt:lpstr>6. Que maravilhosa promessa faz Deus?</vt:lpstr>
      <vt:lpstr>7. Quão completo é o perdão de Deus?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João Batista</dc:creator>
  <cp:lastModifiedBy>Patrícia Oliveira de Queiroz Santos</cp:lastModifiedBy>
  <cp:revision>16</cp:revision>
  <dcterms:created xsi:type="dcterms:W3CDTF">2018-10-12T18:09:04Z</dcterms:created>
  <dcterms:modified xsi:type="dcterms:W3CDTF">2018-12-03T14:29:51Z</dcterms:modified>
</cp:coreProperties>
</file>