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68" r:id="rId3"/>
    <p:sldId id="269" r:id="rId4"/>
    <p:sldId id="270" r:id="rId5"/>
    <p:sldId id="261" r:id="rId6"/>
    <p:sldId id="258" r:id="rId7"/>
    <p:sldId id="259" r:id="rId8"/>
    <p:sldId id="262" r:id="rId9"/>
    <p:sldId id="260" r:id="rId10"/>
    <p:sldId id="263" r:id="rId11"/>
    <p:sldId id="264" r:id="rId12"/>
    <p:sldId id="271" r:id="rId13"/>
    <p:sldId id="272" r:id="rId14"/>
    <p:sldId id="265" r:id="rId15"/>
    <p:sldId id="267" r:id="rId16"/>
    <p:sldId id="26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47"/>
    <a:srgbClr val="3C1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115B8F-8086-439B-9AE9-2F644F8376B6}" v="103" dt="2018-10-12T18:48:41.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532" autoAdjust="0"/>
  </p:normalViewPr>
  <p:slideViewPr>
    <p:cSldViewPr snapToGrid="0">
      <p:cViewPr varScale="1">
        <p:scale>
          <a:sx n="79" d="100"/>
          <a:sy n="79" d="100"/>
        </p:scale>
        <p:origin x="12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ão Batista" userId="a86bb1267e80560b" providerId="LiveId" clId="{E6115B8F-8086-439B-9AE9-2F644F8376B6}"/>
    <pc:docChg chg="undo custSel mod addSld modSld sldOrd modMainMaster">
      <pc:chgData name="João Batista" userId="a86bb1267e80560b" providerId="LiveId" clId="{E6115B8F-8086-439B-9AE9-2F644F8376B6}" dt="2018-10-12T18:49:27.536" v="286" actId="1037"/>
      <pc:docMkLst>
        <pc:docMk/>
      </pc:docMkLst>
      <pc:sldChg chg="modTransition setBg">
        <pc:chgData name="João Batista" userId="a86bb1267e80560b" providerId="LiveId" clId="{E6115B8F-8086-439B-9AE9-2F644F8376B6}" dt="2018-10-12T18:46:43.995" v="279"/>
        <pc:sldMkLst>
          <pc:docMk/>
          <pc:sldMk cId="2802947657" sldId="256"/>
        </pc:sldMkLst>
      </pc:sldChg>
      <pc:sldChg chg="modSp modTransition setBg">
        <pc:chgData name="João Batista" userId="a86bb1267e80560b" providerId="LiveId" clId="{E6115B8F-8086-439B-9AE9-2F644F8376B6}" dt="2018-10-12T18:47:56.098" v="280" actId="207"/>
        <pc:sldMkLst>
          <pc:docMk/>
          <pc:sldMk cId="1633094398" sldId="258"/>
        </pc:sldMkLst>
        <pc:spChg chg="mod">
          <ac:chgData name="João Batista" userId="a86bb1267e80560b" providerId="LiveId" clId="{E6115B8F-8086-439B-9AE9-2F644F8376B6}" dt="2018-10-12T18:47:56.098" v="280" actId="207"/>
          <ac:spMkLst>
            <pc:docMk/>
            <pc:sldMk cId="1633094398" sldId="258"/>
            <ac:spMk id="5" creationId="{09F90E84-33AB-4D75-A15B-5C6F9BC5C8FB}"/>
          </ac:spMkLst>
        </pc:spChg>
      </pc:sldChg>
      <pc:sldChg chg="addSp delSp modSp modTransition setBg">
        <pc:chgData name="João Batista" userId="a86bb1267e80560b" providerId="LiveId" clId="{E6115B8F-8086-439B-9AE9-2F644F8376B6}" dt="2018-10-12T18:48:06.848" v="281" actId="207"/>
        <pc:sldMkLst>
          <pc:docMk/>
          <pc:sldMk cId="2635891954" sldId="259"/>
        </pc:sldMkLst>
        <pc:spChg chg="add del mod">
          <ac:chgData name="João Batista" userId="a86bb1267e80560b" providerId="LiveId" clId="{E6115B8F-8086-439B-9AE9-2F644F8376B6}" dt="2018-10-12T17:27:34.835" v="27" actId="478"/>
          <ac:spMkLst>
            <pc:docMk/>
            <pc:sldMk cId="2635891954" sldId="259"/>
            <ac:spMk id="2" creationId="{BD3EA377-D2BD-4D47-939E-F9895B878EC3}"/>
          </ac:spMkLst>
        </pc:spChg>
        <pc:spChg chg="mod">
          <ac:chgData name="João Batista" userId="a86bb1267e80560b" providerId="LiveId" clId="{E6115B8F-8086-439B-9AE9-2F644F8376B6}" dt="2018-10-12T17:28:39.177" v="30" actId="20577"/>
          <ac:spMkLst>
            <pc:docMk/>
            <pc:sldMk cId="2635891954" sldId="259"/>
            <ac:spMk id="4" creationId="{7F9ED50B-C8C4-40A4-9379-1A0B77D54619}"/>
          </ac:spMkLst>
        </pc:spChg>
        <pc:spChg chg="mod">
          <ac:chgData name="João Batista" userId="a86bb1267e80560b" providerId="LiveId" clId="{E6115B8F-8086-439B-9AE9-2F644F8376B6}" dt="2018-10-12T18:48:06.848" v="281" actId="207"/>
          <ac:spMkLst>
            <pc:docMk/>
            <pc:sldMk cId="2635891954" sldId="259"/>
            <ac:spMk id="5" creationId="{09F90E84-33AB-4D75-A15B-5C6F9BC5C8FB}"/>
          </ac:spMkLst>
        </pc:spChg>
        <pc:spChg chg="mod">
          <ac:chgData name="João Batista" userId="a86bb1267e80560b" providerId="LiveId" clId="{E6115B8F-8086-439B-9AE9-2F644F8376B6}" dt="2018-10-12T17:27:57.998" v="28" actId="14100"/>
          <ac:spMkLst>
            <pc:docMk/>
            <pc:sldMk cId="2635891954" sldId="259"/>
            <ac:spMk id="6" creationId="{7607C6B1-8492-4D58-849D-E4B3B807B351}"/>
          </ac:spMkLst>
        </pc:spChg>
      </pc:sldChg>
      <pc:sldChg chg="modSp modTransition setBg">
        <pc:chgData name="João Batista" userId="a86bb1267e80560b" providerId="LiveId" clId="{E6115B8F-8086-439B-9AE9-2F644F8376B6}" dt="2018-10-12T18:48:19.869" v="282" actId="207"/>
        <pc:sldMkLst>
          <pc:docMk/>
          <pc:sldMk cId="3317949727" sldId="260"/>
        </pc:sldMkLst>
        <pc:spChg chg="mod">
          <ac:chgData name="João Batista" userId="a86bb1267e80560b" providerId="LiveId" clId="{E6115B8F-8086-439B-9AE9-2F644F8376B6}" dt="2018-10-12T17:25:50.539" v="11" actId="114"/>
          <ac:spMkLst>
            <pc:docMk/>
            <pc:sldMk cId="3317949727" sldId="260"/>
            <ac:spMk id="4" creationId="{7F9ED50B-C8C4-40A4-9379-1A0B77D54619}"/>
          </ac:spMkLst>
        </pc:spChg>
        <pc:spChg chg="mod">
          <ac:chgData name="João Batista" userId="a86bb1267e80560b" providerId="LiveId" clId="{E6115B8F-8086-439B-9AE9-2F644F8376B6}" dt="2018-10-12T18:48:19.869" v="282" actId="207"/>
          <ac:spMkLst>
            <pc:docMk/>
            <pc:sldMk cId="3317949727" sldId="260"/>
            <ac:spMk id="5" creationId="{09F90E84-33AB-4D75-A15B-5C6F9BC5C8FB}"/>
          </ac:spMkLst>
        </pc:spChg>
        <pc:spChg chg="mod">
          <ac:chgData name="João Batista" userId="a86bb1267e80560b" providerId="LiveId" clId="{E6115B8F-8086-439B-9AE9-2F644F8376B6}" dt="2018-10-12T17:29:24.757" v="37" actId="1076"/>
          <ac:spMkLst>
            <pc:docMk/>
            <pc:sldMk cId="3317949727" sldId="260"/>
            <ac:spMk id="6" creationId="{7607C6B1-8492-4D58-849D-E4B3B807B351}"/>
          </ac:spMkLst>
        </pc:spChg>
        <pc:spChg chg="mod">
          <ac:chgData name="João Batista" userId="a86bb1267e80560b" providerId="LiveId" clId="{E6115B8F-8086-439B-9AE9-2F644F8376B6}" dt="2018-10-12T17:29:24.757" v="37" actId="1076"/>
          <ac:spMkLst>
            <pc:docMk/>
            <pc:sldMk cId="3317949727" sldId="260"/>
            <ac:spMk id="7" creationId="{19473959-C22F-49CD-B264-88612CA13C9D}"/>
          </ac:spMkLst>
        </pc:spChg>
        <pc:spChg chg="mod">
          <ac:chgData name="João Batista" userId="a86bb1267e80560b" providerId="LiveId" clId="{E6115B8F-8086-439B-9AE9-2F644F8376B6}" dt="2018-10-12T17:29:24.757" v="37" actId="1076"/>
          <ac:spMkLst>
            <pc:docMk/>
            <pc:sldMk cId="3317949727" sldId="260"/>
            <ac:spMk id="8" creationId="{F321BDD4-A296-4AAA-AB93-F3282035E8A7}"/>
          </ac:spMkLst>
        </pc:spChg>
        <pc:spChg chg="mod">
          <ac:chgData name="João Batista" userId="a86bb1267e80560b" providerId="LiveId" clId="{E6115B8F-8086-439B-9AE9-2F644F8376B6}" dt="2018-10-12T17:29:24.757" v="37" actId="1076"/>
          <ac:spMkLst>
            <pc:docMk/>
            <pc:sldMk cId="3317949727" sldId="260"/>
            <ac:spMk id="9" creationId="{F5E0043F-1113-4B5C-A1AB-F9D7B4D13447}"/>
          </ac:spMkLst>
        </pc:spChg>
      </pc:sldChg>
      <pc:sldChg chg="modTransition setBg">
        <pc:chgData name="João Batista" userId="a86bb1267e80560b" providerId="LiveId" clId="{E6115B8F-8086-439B-9AE9-2F644F8376B6}" dt="2018-10-12T18:46:43.995" v="279"/>
        <pc:sldMkLst>
          <pc:docMk/>
          <pc:sldMk cId="401227080" sldId="261"/>
        </pc:sldMkLst>
      </pc:sldChg>
      <pc:sldChg chg="modTransition setBg">
        <pc:chgData name="João Batista" userId="a86bb1267e80560b" providerId="LiveId" clId="{E6115B8F-8086-439B-9AE9-2F644F8376B6}" dt="2018-10-12T18:46:43.995" v="279"/>
        <pc:sldMkLst>
          <pc:docMk/>
          <pc:sldMk cId="621917831" sldId="262"/>
        </pc:sldMkLst>
      </pc:sldChg>
      <pc:sldChg chg="delSp modSp modTransition setBg delAnim">
        <pc:chgData name="João Batista" userId="a86bb1267e80560b" providerId="LiveId" clId="{E6115B8F-8086-439B-9AE9-2F644F8376B6}" dt="2018-10-12T18:48:30.233" v="283" actId="207"/>
        <pc:sldMkLst>
          <pc:docMk/>
          <pc:sldMk cId="619279262" sldId="263"/>
        </pc:sldMkLst>
        <pc:spChg chg="mod">
          <ac:chgData name="João Batista" userId="a86bb1267e80560b" providerId="LiveId" clId="{E6115B8F-8086-439B-9AE9-2F644F8376B6}" dt="2018-10-12T18:48:30.233" v="283" actId="207"/>
          <ac:spMkLst>
            <pc:docMk/>
            <pc:sldMk cId="619279262" sldId="263"/>
            <ac:spMk id="5" creationId="{09F90E84-33AB-4D75-A15B-5C6F9BC5C8FB}"/>
          </ac:spMkLst>
        </pc:spChg>
        <pc:spChg chg="del mod">
          <ac:chgData name="João Batista" userId="a86bb1267e80560b" providerId="LiveId" clId="{E6115B8F-8086-439B-9AE9-2F644F8376B6}" dt="2018-10-12T17:32:51.115" v="53" actId="478"/>
          <ac:spMkLst>
            <pc:docMk/>
            <pc:sldMk cId="619279262" sldId="263"/>
            <ac:spMk id="6" creationId="{7607C6B1-8492-4D58-849D-E4B3B807B351}"/>
          </ac:spMkLst>
        </pc:spChg>
        <pc:spChg chg="del mod">
          <ac:chgData name="João Batista" userId="a86bb1267e80560b" providerId="LiveId" clId="{E6115B8F-8086-439B-9AE9-2F644F8376B6}" dt="2018-10-12T17:32:51.115" v="53" actId="478"/>
          <ac:spMkLst>
            <pc:docMk/>
            <pc:sldMk cId="619279262" sldId="263"/>
            <ac:spMk id="7" creationId="{19473959-C22F-49CD-B264-88612CA13C9D}"/>
          </ac:spMkLst>
        </pc:spChg>
        <pc:spChg chg="mod">
          <ac:chgData name="João Batista" userId="a86bb1267e80560b" providerId="LiveId" clId="{E6115B8F-8086-439B-9AE9-2F644F8376B6}" dt="2018-10-12T17:33:25.795" v="59" actId="1037"/>
          <ac:spMkLst>
            <pc:docMk/>
            <pc:sldMk cId="619279262" sldId="263"/>
            <ac:spMk id="8" creationId="{F321BDD4-A296-4AAA-AB93-F3282035E8A7}"/>
          </ac:spMkLst>
        </pc:spChg>
        <pc:spChg chg="del mod">
          <ac:chgData name="João Batista" userId="a86bb1267e80560b" providerId="LiveId" clId="{E6115B8F-8086-439B-9AE9-2F644F8376B6}" dt="2018-10-12T17:32:51.115" v="53" actId="478"/>
          <ac:spMkLst>
            <pc:docMk/>
            <pc:sldMk cId="619279262" sldId="263"/>
            <ac:spMk id="9" creationId="{F5E0043F-1113-4B5C-A1AB-F9D7B4D13447}"/>
          </ac:spMkLst>
        </pc:spChg>
      </pc:sldChg>
      <pc:sldChg chg="modSp add modTransition setBg modAnim">
        <pc:chgData name="João Batista" userId="a86bb1267e80560b" providerId="LiveId" clId="{E6115B8F-8086-439B-9AE9-2F644F8376B6}" dt="2018-10-12T18:49:27.536" v="286" actId="1037"/>
        <pc:sldMkLst>
          <pc:docMk/>
          <pc:sldMk cId="1956925599" sldId="264"/>
        </pc:sldMkLst>
        <pc:spChg chg="mod">
          <ac:chgData name="João Batista" userId="a86bb1267e80560b" providerId="LiveId" clId="{E6115B8F-8086-439B-9AE9-2F644F8376B6}" dt="2018-10-12T17:45:06.644" v="66" actId="20577"/>
          <ac:spMkLst>
            <pc:docMk/>
            <pc:sldMk cId="1956925599" sldId="264"/>
            <ac:spMk id="4" creationId="{7F9ED50B-C8C4-40A4-9379-1A0B77D54619}"/>
          </ac:spMkLst>
        </pc:spChg>
        <pc:spChg chg="mod">
          <ac:chgData name="João Batista" userId="a86bb1267e80560b" providerId="LiveId" clId="{E6115B8F-8086-439B-9AE9-2F644F8376B6}" dt="2018-10-12T18:48:41.821" v="284" actId="207"/>
          <ac:spMkLst>
            <pc:docMk/>
            <pc:sldMk cId="1956925599" sldId="264"/>
            <ac:spMk id="5" creationId="{09F90E84-33AB-4D75-A15B-5C6F9BC5C8FB}"/>
          </ac:spMkLst>
        </pc:spChg>
        <pc:spChg chg="mod">
          <ac:chgData name="João Batista" userId="a86bb1267e80560b" providerId="LiveId" clId="{E6115B8F-8086-439B-9AE9-2F644F8376B6}" dt="2018-10-12T18:49:27.536" v="286" actId="1037"/>
          <ac:spMkLst>
            <pc:docMk/>
            <pc:sldMk cId="1956925599" sldId="264"/>
            <ac:spMk id="8" creationId="{F321BDD4-A296-4AAA-AB93-F3282035E8A7}"/>
          </ac:spMkLst>
        </pc:spChg>
      </pc:sldChg>
      <pc:sldChg chg="delSp add modTransition setBg">
        <pc:chgData name="João Batista" userId="a86bb1267e80560b" providerId="LiveId" clId="{E6115B8F-8086-439B-9AE9-2F644F8376B6}" dt="2018-10-12T18:46:43.995" v="279"/>
        <pc:sldMkLst>
          <pc:docMk/>
          <pc:sldMk cId="3235871097" sldId="265"/>
        </pc:sldMkLst>
        <pc:spChg chg="del">
          <ac:chgData name="João Batista" userId="a86bb1267e80560b" providerId="LiveId" clId="{E6115B8F-8086-439B-9AE9-2F644F8376B6}" dt="2018-10-12T17:53:00.702" v="76" actId="478"/>
          <ac:spMkLst>
            <pc:docMk/>
            <pc:sldMk cId="3235871097" sldId="265"/>
            <ac:spMk id="2" creationId="{52047200-2EF3-44F3-8BBB-875F3B0C0476}"/>
          </ac:spMkLst>
        </pc:spChg>
        <pc:spChg chg="del">
          <ac:chgData name="João Batista" userId="a86bb1267e80560b" providerId="LiveId" clId="{E6115B8F-8086-439B-9AE9-2F644F8376B6}" dt="2018-10-12T17:53:00.702" v="76" actId="478"/>
          <ac:spMkLst>
            <pc:docMk/>
            <pc:sldMk cId="3235871097" sldId="265"/>
            <ac:spMk id="3" creationId="{73AC9458-38C6-44F8-BE2C-48675D8D1C40}"/>
          </ac:spMkLst>
        </pc:spChg>
      </pc:sldChg>
      <pc:sldChg chg="addSp delSp modSp add ord modTransition setBg delAnim modAnim">
        <pc:chgData name="João Batista" userId="a86bb1267e80560b" providerId="LiveId" clId="{E6115B8F-8086-439B-9AE9-2F644F8376B6}" dt="2018-10-12T18:46:43.995" v="279"/>
        <pc:sldMkLst>
          <pc:docMk/>
          <pc:sldMk cId="1232340773" sldId="266"/>
        </pc:sldMkLst>
        <pc:spChg chg="add del mod">
          <ac:chgData name="João Batista" userId="a86bb1267e80560b" providerId="LiveId" clId="{E6115B8F-8086-439B-9AE9-2F644F8376B6}" dt="2018-10-12T17:55:42.279" v="84" actId="478"/>
          <ac:spMkLst>
            <pc:docMk/>
            <pc:sldMk cId="1232340773" sldId="266"/>
            <ac:spMk id="3" creationId="{BB745172-D14F-400F-B7C3-69D80CF07807}"/>
          </ac:spMkLst>
        </pc:spChg>
        <pc:spChg chg="del">
          <ac:chgData name="João Batista" userId="a86bb1267e80560b" providerId="LiveId" clId="{E6115B8F-8086-439B-9AE9-2F644F8376B6}" dt="2018-10-12T17:55:36.731" v="83" actId="478"/>
          <ac:spMkLst>
            <pc:docMk/>
            <pc:sldMk cId="1232340773" sldId="266"/>
            <ac:spMk id="4" creationId="{7F9ED50B-C8C4-40A4-9379-1A0B77D54619}"/>
          </ac:spMkLst>
        </pc:spChg>
        <pc:spChg chg="mod">
          <ac:chgData name="João Batista" userId="a86bb1267e80560b" providerId="LiveId" clId="{E6115B8F-8086-439B-9AE9-2F644F8376B6}" dt="2018-10-12T18:31:55.929" v="240" actId="207"/>
          <ac:spMkLst>
            <pc:docMk/>
            <pc:sldMk cId="1232340773" sldId="266"/>
            <ac:spMk id="5" creationId="{09F90E84-33AB-4D75-A15B-5C6F9BC5C8FB}"/>
          </ac:spMkLst>
        </pc:spChg>
        <pc:spChg chg="del">
          <ac:chgData name="João Batista" userId="a86bb1267e80560b" providerId="LiveId" clId="{E6115B8F-8086-439B-9AE9-2F644F8376B6}" dt="2018-10-12T17:55:45.816" v="85" actId="478"/>
          <ac:spMkLst>
            <pc:docMk/>
            <pc:sldMk cId="1232340773" sldId="266"/>
            <ac:spMk id="8" creationId="{F321BDD4-A296-4AAA-AB93-F3282035E8A7}"/>
          </ac:spMkLst>
        </pc:spChg>
      </pc:sldChg>
      <pc:sldChg chg="modSp add ord modTransition setBg modAnim">
        <pc:chgData name="João Batista" userId="a86bb1267e80560b" providerId="LiveId" clId="{E6115B8F-8086-439B-9AE9-2F644F8376B6}" dt="2018-10-12T18:46:43.995" v="279"/>
        <pc:sldMkLst>
          <pc:docMk/>
          <pc:sldMk cId="1440324335" sldId="267"/>
        </pc:sldMkLst>
        <pc:spChg chg="mod">
          <ac:chgData name="João Batista" userId="a86bb1267e80560b" providerId="LiveId" clId="{E6115B8F-8086-439B-9AE9-2F644F8376B6}" dt="2018-10-12T18:38:39.988" v="262" actId="255"/>
          <ac:spMkLst>
            <pc:docMk/>
            <pc:sldMk cId="1440324335" sldId="267"/>
            <ac:spMk id="5" creationId="{09F90E84-33AB-4D75-A15B-5C6F9BC5C8FB}"/>
          </ac:spMkLst>
        </pc:spChg>
      </pc:sldChg>
      <pc:sldChg chg="addSp delSp modSp add mod modTransition setBg delDesignElem">
        <pc:chgData name="João Batista" userId="a86bb1267e80560b" providerId="LiveId" clId="{E6115B8F-8086-439B-9AE9-2F644F8376B6}" dt="2018-10-12T18:46:43.995" v="279"/>
        <pc:sldMkLst>
          <pc:docMk/>
          <pc:sldMk cId="2390310051" sldId="268"/>
        </pc:sldMkLst>
        <pc:spChg chg="del">
          <ac:chgData name="João Batista" userId="a86bb1267e80560b" providerId="LiveId" clId="{E6115B8F-8086-439B-9AE9-2F644F8376B6}" dt="2018-10-12T18:04:17.545" v="116" actId="478"/>
          <ac:spMkLst>
            <pc:docMk/>
            <pc:sldMk cId="2390310051" sldId="268"/>
            <ac:spMk id="2" creationId="{9C738E84-27BB-4345-8850-3E525183C1C7}"/>
          </ac:spMkLst>
        </pc:spChg>
        <pc:spChg chg="mod">
          <ac:chgData name="João Batista" userId="a86bb1267e80560b" providerId="LiveId" clId="{E6115B8F-8086-439B-9AE9-2F644F8376B6}" dt="2018-10-12T18:12:11.221" v="144" actId="1076"/>
          <ac:spMkLst>
            <pc:docMk/>
            <pc:sldMk cId="2390310051" sldId="268"/>
            <ac:spMk id="3" creationId="{76982CB0-287E-49D7-B996-5DFEEF8A7311}"/>
          </ac:spMkLst>
        </pc:spChg>
        <pc:spChg chg="add del">
          <ac:chgData name="João Batista" userId="a86bb1267e80560b" providerId="LiveId" clId="{E6115B8F-8086-439B-9AE9-2F644F8376B6}" dt="2018-10-12T18:10:38.843" v="126"/>
          <ac:spMkLst>
            <pc:docMk/>
            <pc:sldMk cId="2390310051" sldId="268"/>
            <ac:spMk id="10" creationId="{867D4867-5BA7-4462-B2F6-A23F4A622AA7}"/>
          </ac:spMkLst>
        </pc:spChg>
        <pc:picChg chg="add mod">
          <ac:chgData name="João Batista" userId="a86bb1267e80560b" providerId="LiveId" clId="{E6115B8F-8086-439B-9AE9-2F644F8376B6}" dt="2018-10-12T18:11:52.879" v="141" actId="1076"/>
          <ac:picMkLst>
            <pc:docMk/>
            <pc:sldMk cId="2390310051" sldId="268"/>
            <ac:picMk id="5" creationId="{88F546CD-AB1B-406B-B81E-E66B3294C418}"/>
          </ac:picMkLst>
        </pc:picChg>
      </pc:sldChg>
      <pc:sldChg chg="delSp modSp add modTransition setBg modNotesTx">
        <pc:chgData name="João Batista" userId="a86bb1267e80560b" providerId="LiveId" clId="{E6115B8F-8086-439B-9AE9-2F644F8376B6}" dt="2018-10-12T18:46:43.995" v="279"/>
        <pc:sldMkLst>
          <pc:docMk/>
          <pc:sldMk cId="2451713366" sldId="269"/>
        </pc:sldMkLst>
        <pc:spChg chg="mod">
          <ac:chgData name="João Batista" userId="a86bb1267e80560b" providerId="LiveId" clId="{E6115B8F-8086-439B-9AE9-2F644F8376B6}" dt="2018-10-12T18:14:33.162" v="146"/>
          <ac:spMkLst>
            <pc:docMk/>
            <pc:sldMk cId="2451713366" sldId="269"/>
            <ac:spMk id="3" creationId="{76982CB0-287E-49D7-B996-5DFEEF8A7311}"/>
          </ac:spMkLst>
        </pc:spChg>
        <pc:picChg chg="del">
          <ac:chgData name="João Batista" userId="a86bb1267e80560b" providerId="LiveId" clId="{E6115B8F-8086-439B-9AE9-2F644F8376B6}" dt="2018-10-12T18:44:42.396" v="267" actId="478"/>
          <ac:picMkLst>
            <pc:docMk/>
            <pc:sldMk cId="2451713366" sldId="269"/>
            <ac:picMk id="5" creationId="{88F546CD-AB1B-406B-B81E-E66B3294C418}"/>
          </ac:picMkLst>
        </pc:picChg>
      </pc:sldChg>
      <pc:sldChg chg="delSp modSp add modTransition setBg">
        <pc:chgData name="João Batista" userId="a86bb1267e80560b" providerId="LiveId" clId="{E6115B8F-8086-439B-9AE9-2F644F8376B6}" dt="2018-10-12T18:46:43.995" v="279"/>
        <pc:sldMkLst>
          <pc:docMk/>
          <pc:sldMk cId="3891405236" sldId="270"/>
        </pc:sldMkLst>
        <pc:spChg chg="mod">
          <ac:chgData name="João Batista" userId="a86bb1267e80560b" providerId="LiveId" clId="{E6115B8F-8086-439B-9AE9-2F644F8376B6}" dt="2018-10-12T18:28:37.199" v="238" actId="1076"/>
          <ac:spMkLst>
            <pc:docMk/>
            <pc:sldMk cId="3891405236" sldId="270"/>
            <ac:spMk id="3" creationId="{76982CB0-287E-49D7-B996-5DFEEF8A7311}"/>
          </ac:spMkLst>
        </pc:spChg>
        <pc:picChg chg="del">
          <ac:chgData name="João Batista" userId="a86bb1267e80560b" providerId="LiveId" clId="{E6115B8F-8086-439B-9AE9-2F644F8376B6}" dt="2018-10-12T18:16:56.316" v="228" actId="478"/>
          <ac:picMkLst>
            <pc:docMk/>
            <pc:sldMk cId="3891405236" sldId="270"/>
            <ac:picMk id="5" creationId="{88F546CD-AB1B-406B-B81E-E66B3294C418}"/>
          </ac:picMkLst>
        </pc:picChg>
      </pc:sldChg>
      <pc:sldMasterChg chg="modTransition setBg modSldLayout">
        <pc:chgData name="João Batista" userId="a86bb1267e80560b" providerId="LiveId" clId="{E6115B8F-8086-439B-9AE9-2F644F8376B6}" dt="2018-10-12T18:46:43.995" v="279"/>
        <pc:sldMasterMkLst>
          <pc:docMk/>
          <pc:sldMasterMk cId="4198197008" sldId="2147483660"/>
        </pc:sldMasterMkLst>
        <pc:sldLayoutChg chg="modTransition setBg">
          <pc:chgData name="João Batista" userId="a86bb1267e80560b" providerId="LiveId" clId="{E6115B8F-8086-439B-9AE9-2F644F8376B6}" dt="2018-10-12T18:46:43.995" v="279"/>
          <pc:sldLayoutMkLst>
            <pc:docMk/>
            <pc:sldMasterMk cId="4198197008" sldId="2147483660"/>
            <pc:sldLayoutMk cId="1957334604" sldId="2147483661"/>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264296190" sldId="2147483662"/>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730689702" sldId="2147483663"/>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1798848131" sldId="2147483664"/>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860655551" sldId="2147483665"/>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072468371" sldId="2147483666"/>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731324598" sldId="2147483667"/>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232647830" sldId="2147483668"/>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1524068616" sldId="2147483669"/>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639167172" sldId="2147483670"/>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4157021865"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08940-DF35-42A8-9B4A-1B2F818377E1}" type="datetimeFigureOut">
              <a:rPr lang="pt-BR" smtClean="0"/>
              <a:t>03/12/2018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816B3-B018-4F58-8CD4-F4D548861DAD}" type="slidenum">
              <a:rPr lang="pt-BR" smtClean="0"/>
              <a:t>‹nº›</a:t>
            </a:fld>
            <a:endParaRPr lang="pt-BR"/>
          </a:p>
        </p:txBody>
      </p:sp>
    </p:spTree>
    <p:extLst>
      <p:ext uri="{BB962C8B-B14F-4D97-AF65-F5344CB8AC3E}">
        <p14:creationId xmlns:p14="http://schemas.microsoft.com/office/powerpoint/2010/main" val="2762571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QUE FAZER PARA SER SALVO</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a:t>
            </a:fld>
            <a:endParaRPr lang="pt-BR"/>
          </a:p>
        </p:txBody>
      </p:sp>
    </p:spTree>
    <p:extLst>
      <p:ext uri="{BB962C8B-B14F-4D97-AF65-F5344CB8AC3E}">
        <p14:creationId xmlns:p14="http://schemas.microsoft.com/office/powerpoint/2010/main" val="2041571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4. Como Jesus descreveu a Sua missão? </a:t>
            </a:r>
            <a:r>
              <a:rPr lang="pt-BR" b="1" dirty="0" smtClean="0"/>
              <a:t>Lucas 19:10</a:t>
            </a:r>
          </a:p>
          <a:p>
            <a:r>
              <a:rPr lang="pt-BR" dirty="0" smtClean="0"/>
              <a:t>Porque o Filho do Homem </a:t>
            </a:r>
            <a:r>
              <a:rPr lang="pt-BR" b="1" dirty="0" smtClean="0"/>
              <a:t>veio buscar e salvar o perdido</a:t>
            </a:r>
            <a:r>
              <a:rPr lang="pt-BR" dirty="0" smtClean="0"/>
              <a:t>.</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10</a:t>
            </a:fld>
            <a:endParaRPr lang="pt-BR"/>
          </a:p>
        </p:txBody>
      </p:sp>
    </p:spTree>
    <p:extLst>
      <p:ext uri="{BB962C8B-B14F-4D97-AF65-F5344CB8AC3E}">
        <p14:creationId xmlns:p14="http://schemas.microsoft.com/office/powerpoint/2010/main" val="132634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5. Jesus cometeu algum pecado? </a:t>
            </a:r>
            <a:r>
              <a:rPr lang="pt-BR" b="1" dirty="0" smtClean="0"/>
              <a:t>Hebreus 4:15</a:t>
            </a:r>
          </a:p>
          <a:p>
            <a:r>
              <a:rPr lang="pt-BR" dirty="0" smtClean="0"/>
              <a:t>Porque não temos sumo sacerdote que não possa compadecer-se das nossas fraquezas; antes, foi ele tentado em todas as coisas, à nossa semelhança, </a:t>
            </a:r>
            <a:r>
              <a:rPr lang="pt-BR" b="1" dirty="0" smtClean="0"/>
              <a:t>mas sem pecado.</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11</a:t>
            </a:fld>
            <a:endParaRPr lang="pt-BR"/>
          </a:p>
        </p:txBody>
      </p:sp>
    </p:spTree>
    <p:extLst>
      <p:ext uri="{BB962C8B-B14F-4D97-AF65-F5344CB8AC3E}">
        <p14:creationId xmlns:p14="http://schemas.microsoft.com/office/powerpoint/2010/main" val="133307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6. Como Jesus pagou pelos nossos pecados? </a:t>
            </a:r>
            <a:r>
              <a:rPr lang="pt-BR" b="1" dirty="0" smtClean="0"/>
              <a:t>Isaías 53:3-6</a:t>
            </a:r>
          </a:p>
          <a:p>
            <a:r>
              <a:rPr lang="pt-BR" dirty="0" smtClean="0"/>
              <a:t>Era desprezado e o mais rejeitado entre os homens; homem de dores e que sabe o que é padecer; e, como um de quem os homens escondem o rosto, era desprezado, e dele não fizemos caso. Certamente, ele tomou sobre si as nossas enfermidades e as nossas dores levou sobre si; e nós o reputávamos por aflito, ferido de Deus e oprimido. Mas </a:t>
            </a:r>
            <a:r>
              <a:rPr lang="pt-BR" b="1" dirty="0" smtClean="0"/>
              <a:t>ele foi traspassado pelas nossas transgressões</a:t>
            </a:r>
            <a:r>
              <a:rPr lang="pt-BR" dirty="0" smtClean="0"/>
              <a:t> e moído pelas nossas iniquidades; o castigo que nos traz a paz estava sobre ele, e pelas suas pisaduras fomos sarados. Todos nós andávamos desgarrados como ovelhas; cada um se desviava pelo caminho, mas o SENHOR fez cair sobre ele a iniquidade de nós todos.</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12</a:t>
            </a:fld>
            <a:endParaRPr lang="pt-BR"/>
          </a:p>
        </p:txBody>
      </p:sp>
    </p:spTree>
    <p:extLst>
      <p:ext uri="{BB962C8B-B14F-4D97-AF65-F5344CB8AC3E}">
        <p14:creationId xmlns:p14="http://schemas.microsoft.com/office/powerpoint/2010/main" val="2189576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7. Que ato assegurou nossa salvação? </a:t>
            </a:r>
            <a:r>
              <a:rPr lang="pt-BR" b="1" dirty="0" smtClean="0"/>
              <a:t>1Coríntios 15:20-22</a:t>
            </a:r>
          </a:p>
          <a:p>
            <a:r>
              <a:rPr lang="pt-BR" dirty="0" smtClean="0"/>
              <a:t>Mas, de fato, </a:t>
            </a:r>
            <a:r>
              <a:rPr lang="pt-BR" b="1" dirty="0" smtClean="0"/>
              <a:t>Cristo ressuscitou dentre os mortos</a:t>
            </a:r>
            <a:r>
              <a:rPr lang="pt-BR" dirty="0" smtClean="0"/>
              <a:t>, sendo ele as primícias dos que dormem. Visto que a morte veio por um homem, também por um homem veio a ressurreição dos mortos. Porque, assim como, em Adão, todos morrem, assim também todos serão vivificados em Cristo.</a:t>
            </a:r>
          </a:p>
          <a:p>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13</a:t>
            </a:fld>
            <a:endParaRPr lang="pt-BR"/>
          </a:p>
        </p:txBody>
      </p:sp>
    </p:spTree>
    <p:extLst>
      <p:ext uri="{BB962C8B-B14F-4D97-AF65-F5344CB8AC3E}">
        <p14:creationId xmlns:p14="http://schemas.microsoft.com/office/powerpoint/2010/main" val="2858138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QUE</a:t>
            </a:r>
            <a:r>
              <a:rPr lang="pt-BR" baseline="0" dirty="0" smtClean="0"/>
              <a:t> DEVO FAZER PARA SER SALVO?</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14</a:t>
            </a:fld>
            <a:endParaRPr lang="pt-BR"/>
          </a:p>
        </p:txBody>
      </p:sp>
    </p:spTree>
    <p:extLst>
      <p:ext uri="{BB962C8B-B14F-4D97-AF65-F5344CB8AC3E}">
        <p14:creationId xmlns:p14="http://schemas.microsoft.com/office/powerpoint/2010/main" val="2358653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Procurar lê-la todos os dias (Deuteronômio 17:19).</a:t>
            </a:r>
          </a:p>
          <a:p>
            <a:r>
              <a:rPr lang="pt-BR" dirty="0" smtClean="0"/>
              <a:t>2. Pesquisar as suas verdades (João 5:39).</a:t>
            </a:r>
          </a:p>
          <a:p>
            <a:r>
              <a:rPr lang="pt-BR" dirty="0" smtClean="0"/>
              <a:t>3. Aceitá-la com alegria, como sendo a Palavra de Deus (Jeremias 15:16).</a:t>
            </a:r>
          </a:p>
          <a:p>
            <a:r>
              <a:rPr lang="pt-BR" dirty="0" smtClean="0"/>
              <a:t>4. Praticar os seus ensinos (Apocalipse 1:3).</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15</a:t>
            </a:fld>
            <a:endParaRPr lang="pt-BR"/>
          </a:p>
        </p:txBody>
      </p:sp>
    </p:spTree>
    <p:extLst>
      <p:ext uri="{BB962C8B-B14F-4D97-AF65-F5344CB8AC3E}">
        <p14:creationId xmlns:p14="http://schemas.microsoft.com/office/powerpoint/2010/main" val="19912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MINHA DECISÃO</a:t>
            </a:r>
          </a:p>
          <a:p>
            <a:r>
              <a:rPr lang="pt-BR" smtClean="0"/>
              <a:t>[</a:t>
            </a:r>
            <a:r>
              <a:rPr lang="pt-BR" baseline="0" smtClean="0"/>
              <a:t> </a:t>
            </a:r>
            <a:r>
              <a:rPr lang="pt-BR" smtClean="0"/>
              <a:t>] </a:t>
            </a:r>
            <a:r>
              <a:rPr lang="pt-BR" dirty="0" smtClean="0"/>
              <a:t>Creio que Jesus morreu por mim e O aceito como meu único Salvador.</a:t>
            </a:r>
          </a:p>
          <a:p>
            <a:r>
              <a:rPr lang="pt-BR" dirty="0" smtClean="0"/>
              <a:t>[ ] Entrego-lhe minha vida e meu coração.</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16</a:t>
            </a:fld>
            <a:endParaRPr lang="pt-BR"/>
          </a:p>
        </p:txBody>
      </p:sp>
    </p:spTree>
    <p:extLst>
      <p:ext uri="{BB962C8B-B14F-4D97-AF65-F5344CB8AC3E}">
        <p14:creationId xmlns:p14="http://schemas.microsoft.com/office/powerpoint/2010/main" val="166473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Talvez, para muitos, a expressão “Salvação” não seja algo muito comum. Você pode pensar: Eu preciso ser salvo do que? Quando olhamos ao nosso redor, podemos encontrar a resposta: injustiças, violência, crimes, doenças, sofrimento e tristeza.</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2</a:t>
            </a:fld>
            <a:endParaRPr lang="pt-BR"/>
          </a:p>
        </p:txBody>
      </p:sp>
    </p:spTree>
    <p:extLst>
      <p:ext uri="{BB962C8B-B14F-4D97-AF65-F5344CB8AC3E}">
        <p14:creationId xmlns:p14="http://schemas.microsoft.com/office/powerpoint/2010/main" val="68402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latin typeface="+mj-lt"/>
              </a:rPr>
              <a:t>Como podemos sobreviver a tudo isto? Quem poderá nos salvar deste mundo tão mau, com seus efeitos tão arrasadores? Há alguém que nos pode salvar? A Bíblia, a carta de amor de Deus para nós, arma que Deus, em Seu grande amor, providenciou um plano para que fôssemos libertados das terríveis consequência do mal no mundo em que vivemos.</a:t>
            </a:r>
            <a:endParaRPr lang="pt-BR" dirty="0">
              <a:latin typeface="+mj-lt"/>
            </a:endParaRP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3</a:t>
            </a:fld>
            <a:endParaRPr lang="pt-BR"/>
          </a:p>
        </p:txBody>
      </p:sp>
    </p:spTree>
    <p:extLst>
      <p:ext uri="{BB962C8B-B14F-4D97-AF65-F5344CB8AC3E}">
        <p14:creationId xmlns:p14="http://schemas.microsoft.com/office/powerpoint/2010/main" val="426112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latin typeface="+mj-lt"/>
              </a:rPr>
              <a:t>Todos os problemas deste mundo resultam do pecado, e Deus deu Seu Filho Jesus Cristo para nos libertar do pecado e de suas consequência. Vamos conhecer como Deus fez isto e o que podemos fazer para nos beneficiar desta salvação que nos é oferecida.</a:t>
            </a:r>
            <a:endParaRPr lang="pt-BR" dirty="0">
              <a:latin typeface="+mj-lt"/>
            </a:endParaRPr>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4</a:t>
            </a:fld>
            <a:endParaRPr lang="pt-BR"/>
          </a:p>
        </p:txBody>
      </p:sp>
    </p:spTree>
    <p:extLst>
      <p:ext uri="{BB962C8B-B14F-4D97-AF65-F5344CB8AC3E}">
        <p14:creationId xmlns:p14="http://schemas.microsoft.com/office/powerpoint/2010/main" val="303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latin typeface="+mj-lt"/>
              </a:rPr>
              <a:t>CONSEQUENCIAS DO PECADO</a:t>
            </a:r>
            <a:endParaRPr lang="pt-BR" dirty="0">
              <a:latin typeface="+mj-lt"/>
            </a:endParaRP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5</a:t>
            </a:fld>
            <a:endParaRPr lang="pt-BR"/>
          </a:p>
        </p:txBody>
      </p:sp>
    </p:spTree>
    <p:extLst>
      <p:ext uri="{BB962C8B-B14F-4D97-AF65-F5344CB8AC3E}">
        <p14:creationId xmlns:p14="http://schemas.microsoft.com/office/powerpoint/2010/main" val="204485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Qual é a consequência final do pecado? </a:t>
            </a:r>
            <a:r>
              <a:rPr lang="pt-BR" b="1" dirty="0" smtClean="0"/>
              <a:t>Romanos 5:12</a:t>
            </a:r>
          </a:p>
          <a:p>
            <a:r>
              <a:rPr lang="pt-BR" b="0" dirty="0" smtClean="0"/>
              <a:t>Portanto, assim como por um só homem entrou o pecado no mundo, e pelo pecado, a morte, assim também </a:t>
            </a:r>
            <a:r>
              <a:rPr lang="pt-BR" b="1" dirty="0" smtClean="0"/>
              <a:t>a morte passou a todos os homens</a:t>
            </a:r>
            <a:r>
              <a:rPr lang="pt-BR" b="0" dirty="0" smtClean="0"/>
              <a:t>, porque todos pecaram.</a:t>
            </a:r>
            <a:endParaRPr lang="pt-BR" b="0"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6</a:t>
            </a:fld>
            <a:endParaRPr lang="pt-BR"/>
          </a:p>
        </p:txBody>
      </p:sp>
    </p:spTree>
    <p:extLst>
      <p:ext uri="{BB962C8B-B14F-4D97-AF65-F5344CB8AC3E}">
        <p14:creationId xmlns:p14="http://schemas.microsoft.com/office/powerpoint/2010/main" val="2169367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2. O ser humano pode resolver o problema do pecado? </a:t>
            </a:r>
            <a:r>
              <a:rPr lang="pt-BR" b="1" dirty="0" smtClean="0"/>
              <a:t>Jeremias 2:22</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800" kern="1200" dirty="0" smtClean="0">
                <a:solidFill>
                  <a:schemeClr val="bg1"/>
                </a:solidFill>
                <a:latin typeface="+mn-lt"/>
                <a:ea typeface="+mn-ea"/>
                <a:cs typeface="+mn-cs"/>
              </a:rPr>
              <a:t>Pelo que ainda que te laves com salitre e amontoes potassa, </a:t>
            </a:r>
            <a:r>
              <a:rPr lang="pt-BR" sz="800" b="1" kern="1200" dirty="0" smtClean="0">
                <a:solidFill>
                  <a:schemeClr val="bg1"/>
                </a:solidFill>
                <a:latin typeface="+mn-lt"/>
                <a:ea typeface="+mn-ea"/>
                <a:cs typeface="+mn-cs"/>
              </a:rPr>
              <a:t>continua a mácula da tua iniquidade perante mim</a:t>
            </a:r>
            <a:r>
              <a:rPr lang="pt-BR" sz="800" kern="1200" dirty="0" smtClean="0">
                <a:solidFill>
                  <a:schemeClr val="bg1"/>
                </a:solidFill>
                <a:latin typeface="+mn-lt"/>
                <a:ea typeface="+mn-ea"/>
                <a:cs typeface="+mn-cs"/>
              </a:rPr>
              <a:t>, diz o SENHOR Deus.</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7</a:t>
            </a:fld>
            <a:endParaRPr lang="pt-BR"/>
          </a:p>
        </p:txBody>
      </p:sp>
    </p:spTree>
    <p:extLst>
      <p:ext uri="{BB962C8B-B14F-4D97-AF65-F5344CB8AC3E}">
        <p14:creationId xmlns:p14="http://schemas.microsoft.com/office/powerpoint/2010/main" val="209025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JESUS SALVA O PECADOR</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8</a:t>
            </a:fld>
            <a:endParaRPr lang="pt-BR"/>
          </a:p>
        </p:txBody>
      </p:sp>
    </p:spTree>
    <p:extLst>
      <p:ext uri="{BB962C8B-B14F-4D97-AF65-F5344CB8AC3E}">
        <p14:creationId xmlns:p14="http://schemas.microsoft.com/office/powerpoint/2010/main" val="3223752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3. O que Deus fez para salvar a humanidade? </a:t>
            </a:r>
            <a:r>
              <a:rPr lang="pt-BR" b="1" dirty="0" smtClean="0"/>
              <a:t>João 3:16</a:t>
            </a:r>
          </a:p>
          <a:p>
            <a:r>
              <a:rPr lang="pt-BR" dirty="0" smtClean="0"/>
              <a:t>Porque Deus amou ao mundo de tal maneira que </a:t>
            </a:r>
            <a:r>
              <a:rPr lang="pt-BR" b="1" dirty="0" smtClean="0"/>
              <a:t>deu o seu Filho unigênito</a:t>
            </a:r>
            <a:r>
              <a:rPr lang="pt-BR" dirty="0" smtClean="0"/>
              <a:t>, para que todo o que nEle crê não pereça, mas tenha a vida eterna.</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9</a:t>
            </a:fld>
            <a:endParaRPr lang="pt-BR"/>
          </a:p>
        </p:txBody>
      </p:sp>
    </p:spTree>
    <p:extLst>
      <p:ext uri="{BB962C8B-B14F-4D97-AF65-F5344CB8AC3E}">
        <p14:creationId xmlns:p14="http://schemas.microsoft.com/office/powerpoint/2010/main" val="100618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95733460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63916717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4157021865"/>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264296190"/>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73068970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79884813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380AE23-BDF3-45E6-8135-8F60DA23E44C}" type="datetimeFigureOut">
              <a:rPr lang="pt-BR" smtClean="0"/>
              <a:t>03/12/2018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86065555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380AE23-BDF3-45E6-8135-8F60DA23E44C}" type="datetimeFigureOut">
              <a:rPr lang="pt-BR" smtClean="0"/>
              <a:t>03/12/2018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07246837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0AE23-BDF3-45E6-8135-8F60DA23E44C}" type="datetimeFigureOut">
              <a:rPr lang="pt-BR" smtClean="0"/>
              <a:t>03/12/2018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731324598"/>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232647830"/>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52406861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0AE23-BDF3-45E6-8135-8F60DA23E44C}" type="datetimeFigureOut">
              <a:rPr lang="pt-BR" smtClean="0"/>
              <a:t>03/12/2018</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41CD7-6CB1-4F64-BAFF-D9B035ED0115}" type="slidenum">
              <a:rPr lang="pt-BR" smtClean="0"/>
              <a:t>‹nº›</a:t>
            </a:fld>
            <a:endParaRPr lang="pt-BR"/>
          </a:p>
        </p:txBody>
      </p:sp>
    </p:spTree>
    <p:extLst>
      <p:ext uri="{BB962C8B-B14F-4D97-AF65-F5344CB8AC3E}">
        <p14:creationId xmlns:p14="http://schemas.microsoft.com/office/powerpoint/2010/main" val="41981970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4765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xmlns="" id="{7F9ED50B-C8C4-40A4-9379-1A0B77D54619}"/>
              </a:ext>
            </a:extLst>
          </p:cNvPr>
          <p:cNvSpPr>
            <a:spLocks noGrp="1"/>
          </p:cNvSpPr>
          <p:nvPr>
            <p:ph type="title"/>
          </p:nvPr>
        </p:nvSpPr>
        <p:spPr>
          <a:xfrm>
            <a:off x="503382" y="359573"/>
            <a:ext cx="9203326" cy="1325563"/>
          </a:xfrm>
        </p:spPr>
        <p:txBody>
          <a:bodyPr>
            <a:normAutofit/>
          </a:bodyPr>
          <a:lstStyle/>
          <a:p>
            <a:r>
              <a:rPr lang="pt-BR" b="1" dirty="0">
                <a:solidFill>
                  <a:srgbClr val="005847"/>
                </a:solidFill>
              </a:rPr>
              <a:t>4. Como Jesus descreveu a Sua missão?</a:t>
            </a:r>
            <a:endParaRPr lang="pt-BR" b="1" i="1" dirty="0">
              <a:solidFill>
                <a:srgbClr val="005847"/>
              </a:solidFill>
            </a:endParaRPr>
          </a:p>
        </p:txBody>
      </p:sp>
      <p:sp>
        <p:nvSpPr>
          <p:cNvPr id="12"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839626" y="1891525"/>
            <a:ext cx="7677842" cy="3450613"/>
          </a:xfrm>
        </p:spPr>
        <p:txBody>
          <a:bodyPr anchor="ctr">
            <a:normAutofit/>
          </a:bodyPr>
          <a:lstStyle/>
          <a:p>
            <a:pPr marL="0" indent="0">
              <a:buNone/>
            </a:pPr>
            <a:r>
              <a:rPr lang="pt-BR" dirty="0">
                <a:solidFill>
                  <a:schemeClr val="bg1"/>
                </a:solidFill>
                <a:latin typeface="+mj-lt"/>
              </a:rPr>
              <a:t>Porque o Filho do Homem veio buscar e salvar o perdido.</a:t>
            </a:r>
          </a:p>
        </p:txBody>
      </p:sp>
      <p:sp>
        <p:nvSpPr>
          <p:cNvPr id="13" name="Retângulo 12">
            <a:extLst>
              <a:ext uri="{FF2B5EF4-FFF2-40B4-BE49-F238E27FC236}">
                <a16:creationId xmlns:a16="http://schemas.microsoft.com/office/drawing/2014/main" xmlns="" id="{F5E0043F-1113-4B5C-A1AB-F9D7B4D13447}"/>
              </a:ext>
            </a:extLst>
          </p:cNvPr>
          <p:cNvSpPr/>
          <p:nvPr/>
        </p:nvSpPr>
        <p:spPr>
          <a:xfrm>
            <a:off x="4690534" y="3217584"/>
            <a:ext cx="3149600" cy="440015"/>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4" name="Retângulo 13">
            <a:extLst>
              <a:ext uri="{FF2B5EF4-FFF2-40B4-BE49-F238E27FC236}">
                <a16:creationId xmlns:a16="http://schemas.microsoft.com/office/drawing/2014/main" xmlns="" id="{ED947A76-8A2B-4405-A8DF-B934FF10028A}"/>
              </a:ext>
            </a:extLst>
          </p:cNvPr>
          <p:cNvSpPr/>
          <p:nvPr/>
        </p:nvSpPr>
        <p:spPr>
          <a:xfrm>
            <a:off x="0" y="5417387"/>
            <a:ext cx="3519577" cy="780039"/>
          </a:xfrm>
          <a:prstGeom prst="rect">
            <a:avLst/>
          </a:prstGeom>
          <a:solidFill>
            <a:srgbClr val="005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xmlns="" id="{81AD0FEB-E84D-45AC-8A56-7669AE12A9EC}"/>
              </a:ext>
            </a:extLst>
          </p:cNvPr>
          <p:cNvSpPr/>
          <p:nvPr/>
        </p:nvSpPr>
        <p:spPr>
          <a:xfrm>
            <a:off x="228974" y="5515018"/>
            <a:ext cx="2157963" cy="584775"/>
          </a:xfrm>
          <a:prstGeom prst="rect">
            <a:avLst/>
          </a:prstGeom>
        </p:spPr>
        <p:txBody>
          <a:bodyPr wrap="none">
            <a:spAutoFit/>
          </a:bodyPr>
          <a:lstStyle/>
          <a:p>
            <a:r>
              <a:rPr lang="pt-BR" sz="3200" b="1" i="1" dirty="0" smtClean="0"/>
              <a:t>Lucas 19:10</a:t>
            </a:r>
            <a:endParaRPr lang="pt-BR" sz="3200" dirty="0"/>
          </a:p>
        </p:txBody>
      </p:sp>
      <p:sp>
        <p:nvSpPr>
          <p:cNvPr id="16" name="Retângulo 15">
            <a:extLst>
              <a:ext uri="{FF2B5EF4-FFF2-40B4-BE49-F238E27FC236}">
                <a16:creationId xmlns:a16="http://schemas.microsoft.com/office/drawing/2014/main" xmlns="" id="{F5E0043F-1113-4B5C-A1AB-F9D7B4D13447}"/>
              </a:ext>
            </a:extLst>
          </p:cNvPr>
          <p:cNvSpPr/>
          <p:nvPr/>
        </p:nvSpPr>
        <p:spPr>
          <a:xfrm>
            <a:off x="839626" y="3616831"/>
            <a:ext cx="1378641" cy="440015"/>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619279262"/>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7F9ED50B-C8C4-40A4-9379-1A0B77D54619}"/>
              </a:ext>
            </a:extLst>
          </p:cNvPr>
          <p:cNvSpPr>
            <a:spLocks noGrp="1"/>
          </p:cNvSpPr>
          <p:nvPr>
            <p:ph type="title"/>
          </p:nvPr>
        </p:nvSpPr>
        <p:spPr>
          <a:xfrm>
            <a:off x="460682" y="655651"/>
            <a:ext cx="9203326" cy="1179396"/>
          </a:xfrm>
        </p:spPr>
        <p:txBody>
          <a:bodyPr>
            <a:noAutofit/>
          </a:bodyPr>
          <a:lstStyle/>
          <a:p>
            <a:pPr>
              <a:lnSpc>
                <a:spcPct val="100000"/>
              </a:lnSpc>
            </a:pPr>
            <a:r>
              <a:rPr lang="pt-BR" b="1" dirty="0">
                <a:solidFill>
                  <a:srgbClr val="005847"/>
                </a:solidFill>
              </a:rPr>
              <a:t>5. Jesus cometeu algum pecado</a:t>
            </a:r>
            <a:r>
              <a:rPr lang="pt-BR" b="1" dirty="0" smtClean="0">
                <a:solidFill>
                  <a:srgbClr val="005847"/>
                </a:solidFill>
              </a:rPr>
              <a:t>?</a:t>
            </a:r>
            <a:endParaRPr lang="pt-BR" b="1" i="1" dirty="0">
              <a:solidFill>
                <a:srgbClr val="005847"/>
              </a:solidFill>
            </a:endParaRPr>
          </a:p>
        </p:txBody>
      </p:sp>
      <p:sp>
        <p:nvSpPr>
          <p:cNvPr id="5"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345091"/>
            <a:ext cx="7692351" cy="3450613"/>
          </a:xfrm>
        </p:spPr>
        <p:txBody>
          <a:bodyPr anchor="ctr">
            <a:normAutofit/>
          </a:bodyPr>
          <a:lstStyle/>
          <a:p>
            <a:pPr marL="0" indent="0">
              <a:buNone/>
            </a:pPr>
            <a:r>
              <a:rPr lang="pt-BR" dirty="0">
                <a:solidFill>
                  <a:schemeClr val="bg1"/>
                </a:solidFill>
                <a:latin typeface="+mj-lt"/>
              </a:rPr>
              <a:t>Porque não temos sumo sacerdote que não possa compadecer-se das nossas fraquezas; antes, foi ele tentado em todas as coisas, à nossa semelhança, mas sem pecado.</a:t>
            </a:r>
          </a:p>
        </p:txBody>
      </p:sp>
      <p:sp>
        <p:nvSpPr>
          <p:cNvPr id="8" name="Retângulo 7">
            <a:extLst>
              <a:ext uri="{FF2B5EF4-FFF2-40B4-BE49-F238E27FC236}">
                <a16:creationId xmlns:a16="http://schemas.microsoft.com/office/drawing/2014/main" xmlns="" id="{F321BDD4-A296-4AAA-AB93-F3282035E8A7}"/>
              </a:ext>
            </a:extLst>
          </p:cNvPr>
          <p:cNvSpPr/>
          <p:nvPr/>
        </p:nvSpPr>
        <p:spPr>
          <a:xfrm>
            <a:off x="535142" y="3454037"/>
            <a:ext cx="2597526" cy="423696"/>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 name="Retângulo 5">
            <a:extLst>
              <a:ext uri="{FF2B5EF4-FFF2-40B4-BE49-F238E27FC236}">
                <a16:creationId xmlns:a16="http://schemas.microsoft.com/office/drawing/2014/main" xmlns="" id="{79FACF64-9E52-4B99-BE45-23438DE9C0AB}"/>
              </a:ext>
            </a:extLst>
          </p:cNvPr>
          <p:cNvSpPr/>
          <p:nvPr/>
        </p:nvSpPr>
        <p:spPr>
          <a:xfrm>
            <a:off x="0" y="5417387"/>
            <a:ext cx="3519577" cy="780039"/>
          </a:xfrm>
          <a:prstGeom prst="rect">
            <a:avLst/>
          </a:prstGeom>
          <a:solidFill>
            <a:srgbClr val="005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2AC4D69C-E71C-4C5E-83C6-C082681028CA}"/>
              </a:ext>
            </a:extLst>
          </p:cNvPr>
          <p:cNvSpPr/>
          <p:nvPr/>
        </p:nvSpPr>
        <p:spPr>
          <a:xfrm>
            <a:off x="460682" y="5512909"/>
            <a:ext cx="2512226" cy="584775"/>
          </a:xfrm>
          <a:prstGeom prst="rect">
            <a:avLst/>
          </a:prstGeom>
        </p:spPr>
        <p:txBody>
          <a:bodyPr wrap="none">
            <a:spAutoFit/>
          </a:bodyPr>
          <a:lstStyle/>
          <a:p>
            <a:r>
              <a:rPr lang="pt-BR" sz="3200" b="1" i="1" dirty="0"/>
              <a:t> </a:t>
            </a:r>
            <a:r>
              <a:rPr lang="pt-BR" sz="3200" b="1" i="1" dirty="0" smtClean="0"/>
              <a:t>Hebreus 4:15</a:t>
            </a:r>
            <a:endParaRPr lang="pt-BR" sz="3200" dirty="0"/>
          </a:p>
        </p:txBody>
      </p:sp>
    </p:spTree>
    <p:extLst>
      <p:ext uri="{BB962C8B-B14F-4D97-AF65-F5344CB8AC3E}">
        <p14:creationId xmlns:p14="http://schemas.microsoft.com/office/powerpoint/2010/main" val="1956925599"/>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7F9ED50B-C8C4-40A4-9379-1A0B77D54619}"/>
              </a:ext>
            </a:extLst>
          </p:cNvPr>
          <p:cNvSpPr>
            <a:spLocks noGrp="1"/>
          </p:cNvSpPr>
          <p:nvPr>
            <p:ph type="title"/>
          </p:nvPr>
        </p:nvSpPr>
        <p:spPr>
          <a:xfrm>
            <a:off x="186268" y="0"/>
            <a:ext cx="9343718" cy="1146534"/>
          </a:xfrm>
        </p:spPr>
        <p:txBody>
          <a:bodyPr>
            <a:noAutofit/>
          </a:bodyPr>
          <a:lstStyle/>
          <a:p>
            <a:pPr>
              <a:lnSpc>
                <a:spcPct val="100000"/>
              </a:lnSpc>
            </a:pPr>
            <a:r>
              <a:rPr lang="pt-BR" sz="4000" b="1" dirty="0">
                <a:solidFill>
                  <a:srgbClr val="005847"/>
                </a:solidFill>
              </a:rPr>
              <a:t>6. Como Jesus pagou pelos nossos </a:t>
            </a:r>
            <a:r>
              <a:rPr lang="pt-BR" sz="4000" b="1" dirty="0" smtClean="0">
                <a:solidFill>
                  <a:srgbClr val="005847"/>
                </a:solidFill>
              </a:rPr>
              <a:t>pecados?</a:t>
            </a:r>
            <a:endParaRPr lang="pt-BR" sz="4000" b="1" i="1" dirty="0">
              <a:solidFill>
                <a:srgbClr val="005847"/>
              </a:solidFill>
            </a:endParaRPr>
          </a:p>
        </p:txBody>
      </p:sp>
      <p:sp>
        <p:nvSpPr>
          <p:cNvPr id="5"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186268" y="1040191"/>
            <a:ext cx="8551332" cy="4717719"/>
          </a:xfrm>
        </p:spPr>
        <p:txBody>
          <a:bodyPr anchor="ctr">
            <a:normAutofit/>
          </a:bodyPr>
          <a:lstStyle/>
          <a:p>
            <a:pPr marL="0" indent="0">
              <a:buNone/>
            </a:pPr>
            <a:r>
              <a:rPr lang="pt-BR" dirty="0" smtClean="0">
                <a:solidFill>
                  <a:schemeClr val="bg1"/>
                </a:solidFill>
                <a:latin typeface="+mj-lt"/>
              </a:rPr>
              <a:t>Era desprezado e o mais rejeitado entre os homens; homem de dores e que sabe o que é padecer; e, como um de quem os homens escondem o rosto, era desprezado, e dele não fizemos caso. Certamente, ele tomou sobre si as nossas enfermidades e as nossas dores levou sobre si; e nós o reputávamos por aflito, ferido de Deus e oprimido. Mas ele foi traspassado pelas nossas transgressões e moído pelas nossas iniquidades; o castigo que nos traz a paz estava sobre ele, e pelas suas pisaduras fomos sarados. Todos nós andávamos desgarrados como ovelhas; cada um se desviava pelo caminho, mas o SENHOR fez cair sobre ele a iniquidade de nós todos.</a:t>
            </a:r>
            <a:endParaRPr lang="pt-BR" dirty="0">
              <a:solidFill>
                <a:schemeClr val="bg1"/>
              </a:solidFill>
              <a:latin typeface="+mj-lt"/>
            </a:endParaRPr>
          </a:p>
        </p:txBody>
      </p:sp>
      <p:sp>
        <p:nvSpPr>
          <p:cNvPr id="6" name="Retângulo 5">
            <a:extLst>
              <a:ext uri="{FF2B5EF4-FFF2-40B4-BE49-F238E27FC236}">
                <a16:creationId xmlns:a16="http://schemas.microsoft.com/office/drawing/2014/main" xmlns="" id="{79FACF64-9E52-4B99-BE45-23438DE9C0AB}"/>
              </a:ext>
            </a:extLst>
          </p:cNvPr>
          <p:cNvSpPr/>
          <p:nvPr/>
        </p:nvSpPr>
        <p:spPr>
          <a:xfrm>
            <a:off x="0" y="5857653"/>
            <a:ext cx="3519577" cy="780039"/>
          </a:xfrm>
          <a:prstGeom prst="rect">
            <a:avLst/>
          </a:prstGeom>
          <a:solidFill>
            <a:srgbClr val="005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2AC4D69C-E71C-4C5E-83C6-C082681028CA}"/>
              </a:ext>
            </a:extLst>
          </p:cNvPr>
          <p:cNvSpPr/>
          <p:nvPr/>
        </p:nvSpPr>
        <p:spPr>
          <a:xfrm>
            <a:off x="460682" y="5953175"/>
            <a:ext cx="2409634" cy="584775"/>
          </a:xfrm>
          <a:prstGeom prst="rect">
            <a:avLst/>
          </a:prstGeom>
        </p:spPr>
        <p:txBody>
          <a:bodyPr wrap="none">
            <a:spAutoFit/>
          </a:bodyPr>
          <a:lstStyle/>
          <a:p>
            <a:r>
              <a:rPr lang="pt-BR" sz="3200" b="1" i="1" dirty="0"/>
              <a:t> Isaías 53:3-6</a:t>
            </a:r>
            <a:endParaRPr lang="pt-BR" sz="3200" dirty="0"/>
          </a:p>
        </p:txBody>
      </p:sp>
      <p:sp>
        <p:nvSpPr>
          <p:cNvPr id="9" name="Retângulo 8">
            <a:extLst>
              <a:ext uri="{FF2B5EF4-FFF2-40B4-BE49-F238E27FC236}">
                <a16:creationId xmlns:a16="http://schemas.microsoft.com/office/drawing/2014/main" xmlns="" id="{F321BDD4-A296-4AAA-AB93-F3282035E8A7}"/>
              </a:ext>
            </a:extLst>
          </p:cNvPr>
          <p:cNvSpPr/>
          <p:nvPr/>
        </p:nvSpPr>
        <p:spPr>
          <a:xfrm>
            <a:off x="922050" y="3382117"/>
            <a:ext cx="6647149" cy="423696"/>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36870620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7F9ED50B-C8C4-40A4-9379-1A0B77D54619}"/>
              </a:ext>
            </a:extLst>
          </p:cNvPr>
          <p:cNvSpPr>
            <a:spLocks noGrp="1"/>
          </p:cNvSpPr>
          <p:nvPr>
            <p:ph type="title"/>
          </p:nvPr>
        </p:nvSpPr>
        <p:spPr>
          <a:xfrm>
            <a:off x="503382" y="411333"/>
            <a:ext cx="9203326" cy="1146534"/>
          </a:xfrm>
        </p:spPr>
        <p:txBody>
          <a:bodyPr>
            <a:normAutofit/>
          </a:bodyPr>
          <a:lstStyle/>
          <a:p>
            <a:pPr>
              <a:lnSpc>
                <a:spcPct val="0"/>
              </a:lnSpc>
            </a:pPr>
            <a:r>
              <a:rPr lang="pt-BR" b="1" dirty="0">
                <a:solidFill>
                  <a:srgbClr val="005847"/>
                </a:solidFill>
              </a:rPr>
              <a:t>7. Que ato assegurou nossa salvação?</a:t>
            </a:r>
          </a:p>
        </p:txBody>
      </p:sp>
      <p:sp>
        <p:nvSpPr>
          <p:cNvPr id="5"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503382" y="1345091"/>
            <a:ext cx="7692351" cy="3450613"/>
          </a:xfrm>
        </p:spPr>
        <p:txBody>
          <a:bodyPr anchor="ctr">
            <a:normAutofit/>
          </a:bodyPr>
          <a:lstStyle/>
          <a:p>
            <a:pPr marL="0" indent="0">
              <a:buNone/>
            </a:pPr>
            <a:r>
              <a:rPr lang="pt-BR" dirty="0">
                <a:solidFill>
                  <a:schemeClr val="bg1"/>
                </a:solidFill>
                <a:latin typeface="+mj-lt"/>
              </a:rPr>
              <a:t>Mas, de fato, Cristo ressuscitou dentre os mortos, sendo ele as primícias dos que dormem.</a:t>
            </a:r>
          </a:p>
          <a:p>
            <a:pPr marL="0" indent="0">
              <a:buNone/>
            </a:pPr>
            <a:r>
              <a:rPr lang="pt-BR" dirty="0" smtClean="0">
                <a:solidFill>
                  <a:schemeClr val="bg1"/>
                </a:solidFill>
                <a:latin typeface="+mj-lt"/>
              </a:rPr>
              <a:t>Visto </a:t>
            </a:r>
            <a:r>
              <a:rPr lang="pt-BR" dirty="0">
                <a:solidFill>
                  <a:schemeClr val="bg1"/>
                </a:solidFill>
                <a:latin typeface="+mj-lt"/>
              </a:rPr>
              <a:t>que a morte veio por um homem, também por um homem veio a ressurreição dos mortos.</a:t>
            </a:r>
          </a:p>
          <a:p>
            <a:pPr marL="0" indent="0">
              <a:buNone/>
            </a:pPr>
            <a:r>
              <a:rPr lang="pt-BR" dirty="0" smtClean="0">
                <a:solidFill>
                  <a:schemeClr val="bg1"/>
                </a:solidFill>
                <a:latin typeface="+mj-lt"/>
              </a:rPr>
              <a:t>Porque</a:t>
            </a:r>
            <a:r>
              <a:rPr lang="pt-BR" dirty="0">
                <a:solidFill>
                  <a:schemeClr val="bg1"/>
                </a:solidFill>
                <a:latin typeface="+mj-lt"/>
              </a:rPr>
              <a:t>, assim como, em Adão, todos morrem, assim também todos serão vivificados em Cristo.</a:t>
            </a:r>
          </a:p>
        </p:txBody>
      </p:sp>
      <p:sp>
        <p:nvSpPr>
          <p:cNvPr id="8" name="Retângulo 7">
            <a:extLst>
              <a:ext uri="{FF2B5EF4-FFF2-40B4-BE49-F238E27FC236}">
                <a16:creationId xmlns:a16="http://schemas.microsoft.com/office/drawing/2014/main" xmlns="" id="{F321BDD4-A296-4AAA-AB93-F3282035E8A7}"/>
              </a:ext>
            </a:extLst>
          </p:cNvPr>
          <p:cNvSpPr/>
          <p:nvPr/>
        </p:nvSpPr>
        <p:spPr>
          <a:xfrm>
            <a:off x="2507519" y="1755854"/>
            <a:ext cx="5197148" cy="423696"/>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 name="Retângulo 5">
            <a:extLst>
              <a:ext uri="{FF2B5EF4-FFF2-40B4-BE49-F238E27FC236}">
                <a16:creationId xmlns:a16="http://schemas.microsoft.com/office/drawing/2014/main" xmlns="" id="{79FACF64-9E52-4B99-BE45-23438DE9C0AB}"/>
              </a:ext>
            </a:extLst>
          </p:cNvPr>
          <p:cNvSpPr/>
          <p:nvPr/>
        </p:nvSpPr>
        <p:spPr>
          <a:xfrm>
            <a:off x="0" y="5417387"/>
            <a:ext cx="3759200" cy="780039"/>
          </a:xfrm>
          <a:prstGeom prst="rect">
            <a:avLst/>
          </a:prstGeom>
          <a:solidFill>
            <a:srgbClr val="005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2AC4D69C-E71C-4C5E-83C6-C082681028CA}"/>
              </a:ext>
            </a:extLst>
          </p:cNvPr>
          <p:cNvSpPr/>
          <p:nvPr/>
        </p:nvSpPr>
        <p:spPr>
          <a:xfrm>
            <a:off x="37352" y="5512909"/>
            <a:ext cx="3577646" cy="584775"/>
          </a:xfrm>
          <a:prstGeom prst="rect">
            <a:avLst/>
          </a:prstGeom>
        </p:spPr>
        <p:txBody>
          <a:bodyPr wrap="none">
            <a:spAutoFit/>
          </a:bodyPr>
          <a:lstStyle/>
          <a:p>
            <a:r>
              <a:rPr lang="pt-BR" sz="3200" b="1" i="1" dirty="0" smtClean="0"/>
              <a:t>1 Coríntios </a:t>
            </a:r>
            <a:r>
              <a:rPr lang="pt-BR" sz="3200" b="1" i="1" dirty="0"/>
              <a:t>15:20-22</a:t>
            </a:r>
            <a:endParaRPr lang="pt-BR" sz="3200" dirty="0"/>
          </a:p>
        </p:txBody>
      </p:sp>
    </p:spTree>
    <p:extLst>
      <p:ext uri="{BB962C8B-B14F-4D97-AF65-F5344CB8AC3E}">
        <p14:creationId xmlns:p14="http://schemas.microsoft.com/office/powerpoint/2010/main" val="3454385715"/>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7109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3448052" y="2133600"/>
            <a:ext cx="8557682" cy="2568960"/>
          </a:xfrm>
        </p:spPr>
        <p:txBody>
          <a:bodyPr anchor="ctr">
            <a:normAutofit/>
          </a:bodyPr>
          <a:lstStyle/>
          <a:p>
            <a:pPr marL="457200" indent="-457200">
              <a:buAutoNum type="arabicPeriod"/>
            </a:pPr>
            <a:r>
              <a:rPr lang="pt-BR" dirty="0" smtClean="0">
                <a:effectLst>
                  <a:outerShdw blurRad="38100" dist="38100" dir="2700000" algn="tl">
                    <a:srgbClr val="000000">
                      <a:alpha val="43137"/>
                    </a:srgbClr>
                  </a:outerShdw>
                </a:effectLst>
                <a:latin typeface="+mj-lt"/>
              </a:rPr>
              <a:t>Procurar </a:t>
            </a:r>
            <a:r>
              <a:rPr lang="pt-BR" dirty="0">
                <a:effectLst>
                  <a:outerShdw blurRad="38100" dist="38100" dir="2700000" algn="tl">
                    <a:srgbClr val="000000">
                      <a:alpha val="43137"/>
                    </a:srgbClr>
                  </a:outerShdw>
                </a:effectLst>
                <a:latin typeface="+mj-lt"/>
              </a:rPr>
              <a:t>lê-la todos os dias (Deuteronômio 17:19</a:t>
            </a:r>
            <a:r>
              <a:rPr lang="pt-BR" dirty="0" smtClean="0">
                <a:effectLst>
                  <a:outerShdw blurRad="38100" dist="38100" dir="2700000" algn="tl">
                    <a:srgbClr val="000000">
                      <a:alpha val="43137"/>
                    </a:srgbClr>
                  </a:outerShdw>
                </a:effectLst>
                <a:latin typeface="+mj-lt"/>
              </a:rPr>
              <a:t>).</a:t>
            </a:r>
          </a:p>
          <a:p>
            <a:pPr marL="457200" indent="-457200">
              <a:buAutoNum type="arabicPeriod"/>
            </a:pPr>
            <a:r>
              <a:rPr lang="pt-BR" dirty="0" smtClean="0">
                <a:effectLst>
                  <a:outerShdw blurRad="38100" dist="38100" dir="2700000" algn="tl">
                    <a:srgbClr val="000000">
                      <a:alpha val="43137"/>
                    </a:srgbClr>
                  </a:outerShdw>
                </a:effectLst>
                <a:latin typeface="+mj-lt"/>
              </a:rPr>
              <a:t>Pesquisar </a:t>
            </a:r>
            <a:r>
              <a:rPr lang="pt-BR" dirty="0">
                <a:effectLst>
                  <a:outerShdw blurRad="38100" dist="38100" dir="2700000" algn="tl">
                    <a:srgbClr val="000000">
                      <a:alpha val="43137"/>
                    </a:srgbClr>
                  </a:outerShdw>
                </a:effectLst>
                <a:latin typeface="+mj-lt"/>
              </a:rPr>
              <a:t>as suas verdades (João 5:39</a:t>
            </a:r>
            <a:r>
              <a:rPr lang="pt-BR" dirty="0" smtClean="0">
                <a:effectLst>
                  <a:outerShdw blurRad="38100" dist="38100" dir="2700000" algn="tl">
                    <a:srgbClr val="000000">
                      <a:alpha val="43137"/>
                    </a:srgbClr>
                  </a:outerShdw>
                </a:effectLst>
                <a:latin typeface="+mj-lt"/>
              </a:rPr>
              <a:t>).</a:t>
            </a:r>
          </a:p>
          <a:p>
            <a:pPr marL="457200" indent="-457200">
              <a:buAutoNum type="arabicPeriod"/>
            </a:pPr>
            <a:r>
              <a:rPr lang="pt-BR" dirty="0" smtClean="0">
                <a:effectLst>
                  <a:outerShdw blurRad="38100" dist="38100" dir="2700000" algn="tl">
                    <a:srgbClr val="000000">
                      <a:alpha val="43137"/>
                    </a:srgbClr>
                  </a:outerShdw>
                </a:effectLst>
                <a:latin typeface="+mj-lt"/>
              </a:rPr>
              <a:t>Aceitá-la </a:t>
            </a:r>
            <a:r>
              <a:rPr lang="pt-BR" dirty="0">
                <a:effectLst>
                  <a:outerShdw blurRad="38100" dist="38100" dir="2700000" algn="tl">
                    <a:srgbClr val="000000">
                      <a:alpha val="43137"/>
                    </a:srgbClr>
                  </a:outerShdw>
                </a:effectLst>
                <a:latin typeface="+mj-lt"/>
              </a:rPr>
              <a:t>com alegria, como sendo a Palavra de Deus (Jeremias 15:16</a:t>
            </a:r>
            <a:r>
              <a:rPr lang="pt-BR" dirty="0" smtClean="0">
                <a:effectLst>
                  <a:outerShdw blurRad="38100" dist="38100" dir="2700000" algn="tl">
                    <a:srgbClr val="000000">
                      <a:alpha val="43137"/>
                    </a:srgbClr>
                  </a:outerShdw>
                </a:effectLst>
                <a:latin typeface="+mj-lt"/>
              </a:rPr>
              <a:t>).</a:t>
            </a:r>
          </a:p>
          <a:p>
            <a:pPr marL="457200" indent="-457200">
              <a:buAutoNum type="arabicPeriod"/>
            </a:pPr>
            <a:r>
              <a:rPr lang="pt-BR" dirty="0" smtClean="0">
                <a:effectLst>
                  <a:outerShdw blurRad="38100" dist="38100" dir="2700000" algn="tl">
                    <a:srgbClr val="000000">
                      <a:alpha val="43137"/>
                    </a:srgbClr>
                  </a:outerShdw>
                </a:effectLst>
                <a:latin typeface="+mj-lt"/>
              </a:rPr>
              <a:t>Praticar </a:t>
            </a:r>
            <a:r>
              <a:rPr lang="pt-BR" dirty="0">
                <a:effectLst>
                  <a:outerShdw blurRad="38100" dist="38100" dir="2700000" algn="tl">
                    <a:srgbClr val="000000">
                      <a:alpha val="43137"/>
                    </a:srgbClr>
                  </a:outerShdw>
                </a:effectLst>
                <a:latin typeface="+mj-lt"/>
              </a:rPr>
              <a:t>os seus ensinos (Apocalipse 1:3).</a:t>
            </a:r>
          </a:p>
        </p:txBody>
      </p:sp>
    </p:spTree>
    <p:extLst>
      <p:ext uri="{BB962C8B-B14F-4D97-AF65-F5344CB8AC3E}">
        <p14:creationId xmlns:p14="http://schemas.microsoft.com/office/powerpoint/2010/main" val="1440324335"/>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630767" y="2082800"/>
            <a:ext cx="10896600" cy="2909409"/>
          </a:xfrm>
        </p:spPr>
        <p:txBody>
          <a:bodyPr anchor="ctr">
            <a:normAutofit/>
          </a:bodyPr>
          <a:lstStyle/>
          <a:p>
            <a:pPr marL="0" indent="0" algn="ctr">
              <a:buNone/>
            </a:pPr>
            <a:r>
              <a:rPr lang="pt-BR" sz="4000" b="1" dirty="0" smtClean="0">
                <a:effectLst>
                  <a:outerShdw blurRad="38100" dist="38100" dir="2700000" algn="tl">
                    <a:srgbClr val="000000">
                      <a:alpha val="43137"/>
                    </a:srgbClr>
                  </a:outerShdw>
                </a:effectLst>
                <a:latin typeface="+mj-lt"/>
              </a:rPr>
              <a:t>MINHA </a:t>
            </a:r>
            <a:r>
              <a:rPr lang="pt-BR" sz="4000" b="1" dirty="0">
                <a:effectLst>
                  <a:outerShdw blurRad="38100" dist="38100" dir="2700000" algn="tl">
                    <a:srgbClr val="000000">
                      <a:alpha val="43137"/>
                    </a:srgbClr>
                  </a:outerShdw>
                </a:effectLst>
                <a:latin typeface="+mj-lt"/>
              </a:rPr>
              <a:t>DECISÃO</a:t>
            </a:r>
          </a:p>
          <a:p>
            <a:pPr marL="0" indent="0">
              <a:buNone/>
            </a:pPr>
            <a:endParaRPr lang="pt-BR" dirty="0">
              <a:effectLst>
                <a:outerShdw blurRad="38100" dist="38100" dir="2700000" algn="tl">
                  <a:srgbClr val="000000">
                    <a:alpha val="43137"/>
                  </a:srgbClr>
                </a:outerShdw>
              </a:effectLst>
              <a:latin typeface="+mj-lt"/>
            </a:endParaRPr>
          </a:p>
          <a:p>
            <a:pPr marL="0" indent="0">
              <a:buNone/>
            </a:pPr>
            <a:r>
              <a:rPr lang="pt-BR" dirty="0">
                <a:effectLst>
                  <a:outerShdw blurRad="38100" dist="38100" dir="2700000" algn="tl">
                    <a:srgbClr val="000000">
                      <a:alpha val="43137"/>
                    </a:srgbClr>
                  </a:outerShdw>
                </a:effectLst>
                <a:latin typeface="+mj-lt"/>
              </a:rPr>
              <a:t>[    ] Creio que Jesus morreu por mim e O aceito como meu único Salvador.</a:t>
            </a:r>
          </a:p>
          <a:p>
            <a:pPr marL="0" indent="0">
              <a:buNone/>
            </a:pPr>
            <a:r>
              <a:rPr lang="pt-BR" dirty="0">
                <a:effectLst>
                  <a:outerShdw blurRad="38100" dist="38100" dir="2700000" algn="tl">
                    <a:srgbClr val="000000">
                      <a:alpha val="43137"/>
                    </a:srgbClr>
                  </a:outerShdw>
                </a:effectLst>
                <a:latin typeface="+mj-lt"/>
              </a:rPr>
              <a:t>[    ] Entrego-lhe minha vida e meu coração.</a:t>
            </a:r>
          </a:p>
        </p:txBody>
      </p:sp>
    </p:spTree>
    <p:extLst>
      <p:ext uri="{BB962C8B-B14F-4D97-AF65-F5344CB8AC3E}">
        <p14:creationId xmlns:p14="http://schemas.microsoft.com/office/powerpoint/2010/main" val="123234077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76982CB0-287E-49D7-B996-5DFEEF8A7311}"/>
              </a:ext>
            </a:extLst>
          </p:cNvPr>
          <p:cNvSpPr>
            <a:spLocks noGrp="1"/>
          </p:cNvSpPr>
          <p:nvPr>
            <p:ph idx="1"/>
          </p:nvPr>
        </p:nvSpPr>
        <p:spPr>
          <a:xfrm>
            <a:off x="725461" y="1851976"/>
            <a:ext cx="5871408" cy="3415622"/>
          </a:xfrm>
        </p:spPr>
        <p:txBody>
          <a:bodyPr>
            <a:normAutofit/>
          </a:bodyPr>
          <a:lstStyle/>
          <a:p>
            <a:pPr marL="0" indent="0">
              <a:lnSpc>
                <a:spcPct val="150000"/>
              </a:lnSpc>
              <a:buNone/>
            </a:pPr>
            <a:r>
              <a:rPr lang="pt-BR" sz="4000" dirty="0">
                <a:latin typeface="+mj-lt"/>
              </a:rPr>
              <a:t>Talvez, para muitos, a expressão </a:t>
            </a:r>
            <a:r>
              <a:rPr lang="pt-BR" sz="4000" b="1" dirty="0">
                <a:effectLst>
                  <a:outerShdw blurRad="38100" dist="38100" dir="2700000" algn="tl">
                    <a:srgbClr val="000000">
                      <a:alpha val="43137"/>
                    </a:srgbClr>
                  </a:outerShdw>
                </a:effectLst>
                <a:latin typeface="+mj-lt"/>
              </a:rPr>
              <a:t>“Salvação”</a:t>
            </a:r>
            <a:r>
              <a:rPr lang="pt-BR" sz="4000" dirty="0">
                <a:latin typeface="+mj-lt"/>
              </a:rPr>
              <a:t> não seja algo muito comum. </a:t>
            </a:r>
          </a:p>
        </p:txBody>
      </p:sp>
    </p:spTree>
    <p:extLst>
      <p:ext uri="{BB962C8B-B14F-4D97-AF65-F5344CB8AC3E}">
        <p14:creationId xmlns:p14="http://schemas.microsoft.com/office/powerpoint/2010/main" val="239031005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76982CB0-287E-49D7-B996-5DFEEF8A7311}"/>
              </a:ext>
            </a:extLst>
          </p:cNvPr>
          <p:cNvSpPr>
            <a:spLocks noGrp="1"/>
          </p:cNvSpPr>
          <p:nvPr>
            <p:ph idx="1"/>
          </p:nvPr>
        </p:nvSpPr>
        <p:spPr>
          <a:xfrm>
            <a:off x="3432085" y="2099733"/>
            <a:ext cx="8367740" cy="2775688"/>
          </a:xfrm>
        </p:spPr>
        <p:txBody>
          <a:bodyPr>
            <a:normAutofit/>
          </a:bodyPr>
          <a:lstStyle/>
          <a:p>
            <a:pPr marL="0" indent="0">
              <a:lnSpc>
                <a:spcPct val="100000"/>
              </a:lnSpc>
              <a:buNone/>
            </a:pPr>
            <a:r>
              <a:rPr lang="pt-BR" sz="3600" dirty="0" smtClean="0">
                <a:latin typeface="+mj-lt"/>
              </a:rPr>
              <a:t> Como </a:t>
            </a:r>
            <a:r>
              <a:rPr lang="pt-BR" sz="3600" dirty="0">
                <a:latin typeface="+mj-lt"/>
              </a:rPr>
              <a:t>podemos sobreviver a tudo isto</a:t>
            </a:r>
            <a:r>
              <a:rPr lang="pt-BR" sz="3600" dirty="0" smtClean="0">
                <a:latin typeface="+mj-lt"/>
              </a:rPr>
              <a:t>?</a:t>
            </a:r>
          </a:p>
          <a:p>
            <a:pPr marL="0" indent="0">
              <a:lnSpc>
                <a:spcPct val="100000"/>
              </a:lnSpc>
              <a:buNone/>
            </a:pPr>
            <a:r>
              <a:rPr lang="pt-BR" sz="3600" dirty="0" smtClean="0">
                <a:latin typeface="+mj-lt"/>
              </a:rPr>
              <a:t> Quem </a:t>
            </a:r>
            <a:r>
              <a:rPr lang="pt-BR" sz="3600" dirty="0">
                <a:latin typeface="+mj-lt"/>
              </a:rPr>
              <a:t>poderá nos salvar deste mundo tão mau, com seus efeitos tão arrasadores</a:t>
            </a:r>
            <a:r>
              <a:rPr lang="pt-BR" sz="3600" dirty="0" smtClean="0">
                <a:latin typeface="+mj-lt"/>
              </a:rPr>
              <a:t>?</a:t>
            </a:r>
          </a:p>
          <a:p>
            <a:pPr marL="0" indent="0">
              <a:lnSpc>
                <a:spcPct val="100000"/>
              </a:lnSpc>
              <a:buNone/>
            </a:pPr>
            <a:r>
              <a:rPr lang="pt-BR" sz="3600" dirty="0" smtClean="0">
                <a:latin typeface="+mj-lt"/>
              </a:rPr>
              <a:t> Há </a:t>
            </a:r>
            <a:r>
              <a:rPr lang="pt-BR" sz="3600" dirty="0">
                <a:latin typeface="+mj-lt"/>
              </a:rPr>
              <a:t>alguém que nos pode salvar</a:t>
            </a:r>
            <a:r>
              <a:rPr lang="pt-BR" sz="3600" dirty="0" smtClean="0">
                <a:latin typeface="+mj-lt"/>
              </a:rPr>
              <a:t>?</a:t>
            </a:r>
            <a:endParaRPr lang="pt-BR" sz="3600" dirty="0">
              <a:latin typeface="+mj-lt"/>
            </a:endParaRPr>
          </a:p>
        </p:txBody>
      </p:sp>
    </p:spTree>
    <p:extLst>
      <p:ext uri="{BB962C8B-B14F-4D97-AF65-F5344CB8AC3E}">
        <p14:creationId xmlns:p14="http://schemas.microsoft.com/office/powerpoint/2010/main" val="245171336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76982CB0-287E-49D7-B996-5DFEEF8A7311}"/>
              </a:ext>
            </a:extLst>
          </p:cNvPr>
          <p:cNvSpPr>
            <a:spLocks noGrp="1"/>
          </p:cNvSpPr>
          <p:nvPr>
            <p:ph idx="1"/>
          </p:nvPr>
        </p:nvSpPr>
        <p:spPr>
          <a:xfrm>
            <a:off x="4250267" y="2027770"/>
            <a:ext cx="4707466" cy="3415622"/>
          </a:xfrm>
        </p:spPr>
        <p:txBody>
          <a:bodyPr>
            <a:normAutofit/>
          </a:bodyPr>
          <a:lstStyle/>
          <a:p>
            <a:pPr marL="0" indent="0" algn="r">
              <a:buNone/>
            </a:pPr>
            <a:r>
              <a:rPr lang="pt-BR" sz="4800" dirty="0">
                <a:latin typeface="+mj-lt"/>
              </a:rPr>
              <a:t>Todos os problemas deste mundo resultam do pecado</a:t>
            </a:r>
            <a:endParaRPr lang="pt-BR" sz="4800" dirty="0">
              <a:solidFill>
                <a:srgbClr val="FFFF00"/>
              </a:solidFill>
              <a:latin typeface="+mj-lt"/>
            </a:endParaRPr>
          </a:p>
        </p:txBody>
      </p:sp>
    </p:spTree>
    <p:extLst>
      <p:ext uri="{BB962C8B-B14F-4D97-AF65-F5344CB8AC3E}">
        <p14:creationId xmlns:p14="http://schemas.microsoft.com/office/powerpoint/2010/main" val="389140523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27080"/>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7F9ED50B-C8C4-40A4-9379-1A0B77D54619}"/>
              </a:ext>
            </a:extLst>
          </p:cNvPr>
          <p:cNvSpPr>
            <a:spLocks noGrp="1"/>
          </p:cNvSpPr>
          <p:nvPr>
            <p:ph type="title"/>
          </p:nvPr>
        </p:nvSpPr>
        <p:spPr>
          <a:xfrm>
            <a:off x="503382" y="411332"/>
            <a:ext cx="9203326" cy="1325563"/>
          </a:xfrm>
        </p:spPr>
        <p:txBody>
          <a:bodyPr>
            <a:normAutofit/>
          </a:bodyPr>
          <a:lstStyle/>
          <a:p>
            <a:r>
              <a:rPr lang="pt-BR" b="1" dirty="0">
                <a:solidFill>
                  <a:srgbClr val="005847"/>
                </a:solidFill>
              </a:rPr>
              <a:t>1.  Qual é a consequência ﬁnal do pecado?</a:t>
            </a:r>
            <a:endParaRPr lang="pt-BR" b="1" i="1" dirty="0">
              <a:solidFill>
                <a:srgbClr val="005847"/>
              </a:solidFill>
            </a:endParaRPr>
          </a:p>
        </p:txBody>
      </p:sp>
      <p:sp>
        <p:nvSpPr>
          <p:cNvPr id="5"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716355" y="1350685"/>
            <a:ext cx="7423433" cy="3450613"/>
          </a:xfrm>
        </p:spPr>
        <p:txBody>
          <a:bodyPr anchor="ctr">
            <a:normAutofit/>
          </a:bodyPr>
          <a:lstStyle/>
          <a:p>
            <a:pPr marL="0" indent="0">
              <a:buNone/>
            </a:pPr>
            <a:r>
              <a:rPr lang="pt-BR" dirty="0">
                <a:solidFill>
                  <a:schemeClr val="bg1"/>
                </a:solidFill>
                <a:latin typeface="+mj-lt"/>
              </a:rPr>
              <a:t>Portanto, assim como por um só homem entrou o pecado no mundo, e pelo pecado, a morte, assim também a morte passou a todos os homens, porque todos pecaram.</a:t>
            </a:r>
          </a:p>
        </p:txBody>
      </p:sp>
      <p:sp>
        <p:nvSpPr>
          <p:cNvPr id="6" name="Retângulo 5">
            <a:extLst>
              <a:ext uri="{FF2B5EF4-FFF2-40B4-BE49-F238E27FC236}">
                <a16:creationId xmlns:a16="http://schemas.microsoft.com/office/drawing/2014/main" xmlns="" id="{7607C6B1-8492-4D58-849D-E4B3B807B351}"/>
              </a:ext>
            </a:extLst>
          </p:cNvPr>
          <p:cNvSpPr/>
          <p:nvPr/>
        </p:nvSpPr>
        <p:spPr>
          <a:xfrm>
            <a:off x="2037981" y="3061845"/>
            <a:ext cx="5192552" cy="375622"/>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Retângulo 2">
            <a:extLst>
              <a:ext uri="{FF2B5EF4-FFF2-40B4-BE49-F238E27FC236}">
                <a16:creationId xmlns:a16="http://schemas.microsoft.com/office/drawing/2014/main" xmlns="" id="{DB7F806F-B56D-4A26-AE39-47940B78411E}"/>
              </a:ext>
            </a:extLst>
          </p:cNvPr>
          <p:cNvSpPr/>
          <p:nvPr/>
        </p:nvSpPr>
        <p:spPr>
          <a:xfrm>
            <a:off x="0" y="5417387"/>
            <a:ext cx="3519577" cy="780039"/>
          </a:xfrm>
          <a:prstGeom prst="rect">
            <a:avLst/>
          </a:prstGeom>
          <a:solidFill>
            <a:srgbClr val="005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xmlns="" id="{81B941DD-B3AB-4DB0-93FF-8B5BBD60212D}"/>
              </a:ext>
            </a:extLst>
          </p:cNvPr>
          <p:cNvSpPr/>
          <p:nvPr/>
        </p:nvSpPr>
        <p:spPr>
          <a:xfrm>
            <a:off x="440310" y="5513779"/>
            <a:ext cx="2633670" cy="584775"/>
          </a:xfrm>
          <a:prstGeom prst="rect">
            <a:avLst/>
          </a:prstGeom>
        </p:spPr>
        <p:txBody>
          <a:bodyPr wrap="none">
            <a:spAutoFit/>
          </a:bodyPr>
          <a:lstStyle/>
          <a:p>
            <a:r>
              <a:rPr lang="pt-BR" sz="3200" b="1" i="1" dirty="0"/>
              <a:t>Romanos 5:12</a:t>
            </a:r>
            <a:endParaRPr lang="pt-BR" sz="3200" dirty="0"/>
          </a:p>
        </p:txBody>
      </p:sp>
    </p:spTree>
    <p:extLst>
      <p:ext uri="{BB962C8B-B14F-4D97-AF65-F5344CB8AC3E}">
        <p14:creationId xmlns:p14="http://schemas.microsoft.com/office/powerpoint/2010/main" val="1633094398"/>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7F9ED50B-C8C4-40A4-9379-1A0B77D54619}"/>
              </a:ext>
            </a:extLst>
          </p:cNvPr>
          <p:cNvSpPr>
            <a:spLocks noGrp="1"/>
          </p:cNvSpPr>
          <p:nvPr>
            <p:ph type="title"/>
          </p:nvPr>
        </p:nvSpPr>
        <p:spPr>
          <a:xfrm>
            <a:off x="440310" y="521755"/>
            <a:ext cx="9419551" cy="1325563"/>
          </a:xfrm>
        </p:spPr>
        <p:txBody>
          <a:bodyPr>
            <a:normAutofit/>
          </a:bodyPr>
          <a:lstStyle/>
          <a:p>
            <a:r>
              <a:rPr lang="pt-BR" b="1" dirty="0">
                <a:solidFill>
                  <a:srgbClr val="005847"/>
                </a:solidFill>
              </a:rPr>
              <a:t>2. O ser humano pode resolver o problema do pecado</a:t>
            </a:r>
            <a:r>
              <a:rPr lang="pt-BR" b="1" dirty="0" smtClean="0">
                <a:solidFill>
                  <a:srgbClr val="005847"/>
                </a:solidFill>
              </a:rPr>
              <a:t>?</a:t>
            </a:r>
            <a:endParaRPr lang="pt-BR" b="1" i="1" dirty="0">
              <a:solidFill>
                <a:srgbClr val="005847"/>
              </a:solidFill>
            </a:endParaRPr>
          </a:p>
        </p:txBody>
      </p:sp>
      <p:sp>
        <p:nvSpPr>
          <p:cNvPr id="5"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733608" y="1454203"/>
            <a:ext cx="7423433" cy="3450613"/>
          </a:xfrm>
        </p:spPr>
        <p:txBody>
          <a:bodyPr anchor="ctr">
            <a:normAutofit/>
          </a:bodyPr>
          <a:lstStyle/>
          <a:p>
            <a:pPr marL="0" indent="0">
              <a:buNone/>
            </a:pPr>
            <a:r>
              <a:rPr lang="pt-BR" dirty="0">
                <a:solidFill>
                  <a:schemeClr val="bg1"/>
                </a:solidFill>
                <a:latin typeface="+mj-lt"/>
              </a:rPr>
              <a:t>Pelo que ainda que te laves com salitre e amontoes potassa, continua a mácula da tua </a:t>
            </a:r>
            <a:r>
              <a:rPr lang="pt-BR" dirty="0" smtClean="0">
                <a:solidFill>
                  <a:schemeClr val="bg1"/>
                </a:solidFill>
                <a:latin typeface="+mj-lt"/>
              </a:rPr>
              <a:t>iniquidade </a:t>
            </a:r>
            <a:r>
              <a:rPr lang="pt-BR" dirty="0">
                <a:solidFill>
                  <a:schemeClr val="bg1"/>
                </a:solidFill>
                <a:latin typeface="+mj-lt"/>
              </a:rPr>
              <a:t>perante mim, diz o SENHOR Deus.</a:t>
            </a:r>
          </a:p>
        </p:txBody>
      </p:sp>
      <p:sp>
        <p:nvSpPr>
          <p:cNvPr id="6" name="Retângulo 5">
            <a:extLst>
              <a:ext uri="{FF2B5EF4-FFF2-40B4-BE49-F238E27FC236}">
                <a16:creationId xmlns:a16="http://schemas.microsoft.com/office/drawing/2014/main" xmlns="" id="{7607C6B1-8492-4D58-849D-E4B3B807B351}"/>
              </a:ext>
            </a:extLst>
          </p:cNvPr>
          <p:cNvSpPr/>
          <p:nvPr/>
        </p:nvSpPr>
        <p:spPr>
          <a:xfrm>
            <a:off x="3519577" y="3006124"/>
            <a:ext cx="3710956" cy="329743"/>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solidFill>
                <a:schemeClr val="bg1"/>
              </a:solidFill>
            </a:endParaRPr>
          </a:p>
        </p:txBody>
      </p:sp>
      <p:sp>
        <p:nvSpPr>
          <p:cNvPr id="7" name="Retângulo 6">
            <a:extLst>
              <a:ext uri="{FF2B5EF4-FFF2-40B4-BE49-F238E27FC236}">
                <a16:creationId xmlns:a16="http://schemas.microsoft.com/office/drawing/2014/main" xmlns="" id="{5D531C53-3D83-4B11-983A-F304CDE5DB11}"/>
              </a:ext>
            </a:extLst>
          </p:cNvPr>
          <p:cNvSpPr/>
          <p:nvPr/>
        </p:nvSpPr>
        <p:spPr>
          <a:xfrm>
            <a:off x="0" y="5417387"/>
            <a:ext cx="3519577" cy="780039"/>
          </a:xfrm>
          <a:prstGeom prst="rect">
            <a:avLst/>
          </a:prstGeom>
          <a:solidFill>
            <a:srgbClr val="005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xmlns="" id="{456EC147-D9DE-4EF8-BAF8-46F9E7110FCE}"/>
              </a:ext>
            </a:extLst>
          </p:cNvPr>
          <p:cNvSpPr/>
          <p:nvPr/>
        </p:nvSpPr>
        <p:spPr>
          <a:xfrm>
            <a:off x="440310" y="5513779"/>
            <a:ext cx="2510624" cy="584775"/>
          </a:xfrm>
          <a:prstGeom prst="rect">
            <a:avLst/>
          </a:prstGeom>
        </p:spPr>
        <p:txBody>
          <a:bodyPr wrap="none">
            <a:spAutoFit/>
          </a:bodyPr>
          <a:lstStyle/>
          <a:p>
            <a:r>
              <a:rPr lang="pt-BR" sz="3200" b="1" i="1" dirty="0"/>
              <a:t>Jeremias 2:22</a:t>
            </a:r>
            <a:endParaRPr lang="pt-BR" sz="3200" dirty="0"/>
          </a:p>
        </p:txBody>
      </p:sp>
      <p:sp>
        <p:nvSpPr>
          <p:cNvPr id="9" name="Retângulo 8">
            <a:extLst>
              <a:ext uri="{FF2B5EF4-FFF2-40B4-BE49-F238E27FC236}">
                <a16:creationId xmlns:a16="http://schemas.microsoft.com/office/drawing/2014/main" xmlns="" id="{7607C6B1-8492-4D58-849D-E4B3B807B351}"/>
              </a:ext>
            </a:extLst>
          </p:cNvPr>
          <p:cNvSpPr/>
          <p:nvPr/>
        </p:nvSpPr>
        <p:spPr>
          <a:xfrm>
            <a:off x="733608" y="3386666"/>
            <a:ext cx="3609356" cy="338667"/>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63589195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917831"/>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7F9ED50B-C8C4-40A4-9379-1A0B77D54619}"/>
              </a:ext>
            </a:extLst>
          </p:cNvPr>
          <p:cNvSpPr>
            <a:spLocks noGrp="1"/>
          </p:cNvSpPr>
          <p:nvPr>
            <p:ph type="title"/>
          </p:nvPr>
        </p:nvSpPr>
        <p:spPr>
          <a:xfrm>
            <a:off x="503382" y="359573"/>
            <a:ext cx="9203326" cy="1325563"/>
          </a:xfrm>
        </p:spPr>
        <p:txBody>
          <a:bodyPr>
            <a:normAutofit/>
          </a:bodyPr>
          <a:lstStyle/>
          <a:p>
            <a:r>
              <a:rPr lang="pt-BR" b="1" dirty="0" smtClean="0">
                <a:solidFill>
                  <a:srgbClr val="005847"/>
                </a:solidFill>
              </a:rPr>
              <a:t>3. O que Deus fez para salvar a humanidade?</a:t>
            </a:r>
            <a:endParaRPr lang="pt-BR" b="1" i="1" dirty="0">
              <a:solidFill>
                <a:srgbClr val="005847"/>
              </a:solidFill>
            </a:endParaRPr>
          </a:p>
        </p:txBody>
      </p:sp>
      <p:sp>
        <p:nvSpPr>
          <p:cNvPr id="5" name="Espaço Reservado para Conteúdo 2">
            <a:extLst>
              <a:ext uri="{FF2B5EF4-FFF2-40B4-BE49-F238E27FC236}">
                <a16:creationId xmlns:a16="http://schemas.microsoft.com/office/drawing/2014/main" xmlns="" id="{09F90E84-33AB-4D75-A15B-5C6F9BC5C8FB}"/>
              </a:ext>
            </a:extLst>
          </p:cNvPr>
          <p:cNvSpPr>
            <a:spLocks noGrp="1"/>
          </p:cNvSpPr>
          <p:nvPr>
            <p:ph idx="1"/>
          </p:nvPr>
        </p:nvSpPr>
        <p:spPr>
          <a:xfrm>
            <a:off x="839626" y="1891525"/>
            <a:ext cx="7677842" cy="3450613"/>
          </a:xfrm>
        </p:spPr>
        <p:txBody>
          <a:bodyPr anchor="ctr">
            <a:normAutofit/>
          </a:bodyPr>
          <a:lstStyle/>
          <a:p>
            <a:pPr marL="0" indent="0">
              <a:buNone/>
            </a:pPr>
            <a:r>
              <a:rPr lang="pt-BR" dirty="0" smtClean="0">
                <a:solidFill>
                  <a:schemeClr val="bg1"/>
                </a:solidFill>
                <a:latin typeface="+mj-lt"/>
              </a:rPr>
              <a:t>Porque Deus amou ao mundo de tal maneira que deu o seu Filho unigênito, para que todo o que nEle crê não pereça, mas tenha a vida eterna.</a:t>
            </a:r>
            <a:endParaRPr lang="pt-BR" dirty="0">
              <a:solidFill>
                <a:schemeClr val="bg1"/>
              </a:solidFill>
              <a:latin typeface="+mj-lt"/>
            </a:endParaRPr>
          </a:p>
        </p:txBody>
      </p:sp>
      <p:sp>
        <p:nvSpPr>
          <p:cNvPr id="9" name="Retângulo 8">
            <a:extLst>
              <a:ext uri="{FF2B5EF4-FFF2-40B4-BE49-F238E27FC236}">
                <a16:creationId xmlns:a16="http://schemas.microsoft.com/office/drawing/2014/main" xmlns="" id="{F5E0043F-1113-4B5C-A1AB-F9D7B4D13447}"/>
              </a:ext>
            </a:extLst>
          </p:cNvPr>
          <p:cNvSpPr/>
          <p:nvPr/>
        </p:nvSpPr>
        <p:spPr>
          <a:xfrm>
            <a:off x="839624" y="3427687"/>
            <a:ext cx="3783175" cy="399246"/>
          </a:xfrm>
          <a:prstGeom prst="rect">
            <a:avLst/>
          </a:prstGeom>
          <a:noFill/>
          <a:ln w="190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Retângulo 9">
            <a:extLst>
              <a:ext uri="{FF2B5EF4-FFF2-40B4-BE49-F238E27FC236}">
                <a16:creationId xmlns:a16="http://schemas.microsoft.com/office/drawing/2014/main" xmlns="" id="{ED947A76-8A2B-4405-A8DF-B934FF10028A}"/>
              </a:ext>
            </a:extLst>
          </p:cNvPr>
          <p:cNvSpPr/>
          <p:nvPr/>
        </p:nvSpPr>
        <p:spPr>
          <a:xfrm>
            <a:off x="0" y="5417387"/>
            <a:ext cx="3519577" cy="780039"/>
          </a:xfrm>
          <a:prstGeom prst="rect">
            <a:avLst/>
          </a:prstGeom>
          <a:solidFill>
            <a:srgbClr val="005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xmlns="" id="{81AD0FEB-E84D-45AC-8A56-7669AE12A9EC}"/>
              </a:ext>
            </a:extLst>
          </p:cNvPr>
          <p:cNvSpPr/>
          <p:nvPr/>
        </p:nvSpPr>
        <p:spPr>
          <a:xfrm>
            <a:off x="228974" y="5515018"/>
            <a:ext cx="1802096" cy="584775"/>
          </a:xfrm>
          <a:prstGeom prst="rect">
            <a:avLst/>
          </a:prstGeom>
        </p:spPr>
        <p:txBody>
          <a:bodyPr wrap="none">
            <a:spAutoFit/>
          </a:bodyPr>
          <a:lstStyle/>
          <a:p>
            <a:r>
              <a:rPr lang="pt-BR" sz="3200" b="1" i="1" dirty="0" smtClean="0"/>
              <a:t>João 3:16</a:t>
            </a:r>
            <a:endParaRPr lang="pt-BR" sz="3200" dirty="0"/>
          </a:p>
        </p:txBody>
      </p:sp>
    </p:spTree>
    <p:extLst>
      <p:ext uri="{BB962C8B-B14F-4D97-AF65-F5344CB8AC3E}">
        <p14:creationId xmlns:p14="http://schemas.microsoft.com/office/powerpoint/2010/main" val="331794972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TotalTime>
  <Words>1204</Words>
  <Application>Microsoft Office PowerPoint</Application>
  <PresentationFormat>Widescreen</PresentationFormat>
  <Paragraphs>80</Paragraphs>
  <Slides>16</Slides>
  <Notes>16</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16</vt:i4>
      </vt:variant>
    </vt:vector>
  </HeadingPairs>
  <TitlesOfParts>
    <vt:vector size="20" baseType="lpstr">
      <vt:lpstr>Arial</vt:lpstr>
      <vt:lpstr>Calibri</vt:lpstr>
      <vt:lpstr>Calibri Light</vt:lpstr>
      <vt:lpstr>Office Theme</vt:lpstr>
      <vt:lpstr>Apresentação do PowerPoint</vt:lpstr>
      <vt:lpstr>Apresentação do PowerPoint</vt:lpstr>
      <vt:lpstr>Apresentação do PowerPoint</vt:lpstr>
      <vt:lpstr>Apresentação do PowerPoint</vt:lpstr>
      <vt:lpstr>Apresentação do PowerPoint</vt:lpstr>
      <vt:lpstr>1.  Qual é a consequência ﬁnal do pecado?</vt:lpstr>
      <vt:lpstr>2. O ser humano pode resolver o problema do pecado?</vt:lpstr>
      <vt:lpstr>Apresentação do PowerPoint</vt:lpstr>
      <vt:lpstr>3. O que Deus fez para salvar a humanidade?</vt:lpstr>
      <vt:lpstr>4. Como Jesus descreveu a Sua missão?</vt:lpstr>
      <vt:lpstr>5. Jesus cometeu algum pecado?</vt:lpstr>
      <vt:lpstr>6. Como Jesus pagou pelos nossos pecados?</vt:lpstr>
      <vt:lpstr>7. Que ato assegurou nossa salvação?</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Batista</dc:creator>
  <cp:lastModifiedBy>Patrícia Oliveira de Queiroz Santos</cp:lastModifiedBy>
  <cp:revision>24</cp:revision>
  <dcterms:created xsi:type="dcterms:W3CDTF">2018-10-12T18:09:04Z</dcterms:created>
  <dcterms:modified xsi:type="dcterms:W3CDTF">2018-12-03T14:19:50Z</dcterms:modified>
</cp:coreProperties>
</file>