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68" r:id="rId3"/>
    <p:sldId id="269" r:id="rId4"/>
    <p:sldId id="270" r:id="rId5"/>
    <p:sldId id="261" r:id="rId6"/>
    <p:sldId id="258" r:id="rId7"/>
    <p:sldId id="259" r:id="rId8"/>
    <p:sldId id="262" r:id="rId9"/>
    <p:sldId id="260" r:id="rId10"/>
    <p:sldId id="271" r:id="rId11"/>
    <p:sldId id="263" r:id="rId12"/>
    <p:sldId id="264" r:id="rId13"/>
    <p:sldId id="265" r:id="rId14"/>
    <p:sldId id="267" r:id="rId15"/>
    <p:sldId id="26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1A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115B8F-8086-439B-9AE9-2F644F8376B6}" v="103" dt="2018-10-12T18:48:41.8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7532" autoAdjust="0"/>
  </p:normalViewPr>
  <p:slideViewPr>
    <p:cSldViewPr snapToGrid="0">
      <p:cViewPr varScale="1">
        <p:scale>
          <a:sx n="79" d="100"/>
          <a:sy n="79" d="100"/>
        </p:scale>
        <p:origin x="12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ão Batista" userId="a86bb1267e80560b" providerId="LiveId" clId="{E6115B8F-8086-439B-9AE9-2F644F8376B6}"/>
    <pc:docChg chg="undo custSel mod addSld modSld sldOrd modMainMaster">
      <pc:chgData name="João Batista" userId="a86bb1267e80560b" providerId="LiveId" clId="{E6115B8F-8086-439B-9AE9-2F644F8376B6}" dt="2018-10-12T18:49:27.536" v="286" actId="1037"/>
      <pc:docMkLst>
        <pc:docMk/>
      </pc:docMkLst>
      <pc:sldChg chg="modTransition setBg">
        <pc:chgData name="João Batista" userId="a86bb1267e80560b" providerId="LiveId" clId="{E6115B8F-8086-439B-9AE9-2F644F8376B6}" dt="2018-10-12T18:46:43.995" v="279"/>
        <pc:sldMkLst>
          <pc:docMk/>
          <pc:sldMk cId="2802947657" sldId="256"/>
        </pc:sldMkLst>
      </pc:sldChg>
      <pc:sldChg chg="modSp modTransition setBg">
        <pc:chgData name="João Batista" userId="a86bb1267e80560b" providerId="LiveId" clId="{E6115B8F-8086-439B-9AE9-2F644F8376B6}" dt="2018-10-12T18:47:56.098" v="280" actId="207"/>
        <pc:sldMkLst>
          <pc:docMk/>
          <pc:sldMk cId="1633094398" sldId="258"/>
        </pc:sldMkLst>
        <pc:spChg chg="mod">
          <ac:chgData name="João Batista" userId="a86bb1267e80560b" providerId="LiveId" clId="{E6115B8F-8086-439B-9AE9-2F644F8376B6}" dt="2018-10-12T18:47:56.098" v="280" actId="207"/>
          <ac:spMkLst>
            <pc:docMk/>
            <pc:sldMk cId="1633094398" sldId="258"/>
            <ac:spMk id="5" creationId="{09F90E84-33AB-4D75-A15B-5C6F9BC5C8FB}"/>
          </ac:spMkLst>
        </pc:spChg>
      </pc:sldChg>
      <pc:sldChg chg="addSp delSp modSp modTransition setBg">
        <pc:chgData name="João Batista" userId="a86bb1267e80560b" providerId="LiveId" clId="{E6115B8F-8086-439B-9AE9-2F644F8376B6}" dt="2018-10-12T18:48:06.848" v="281" actId="207"/>
        <pc:sldMkLst>
          <pc:docMk/>
          <pc:sldMk cId="2635891954" sldId="259"/>
        </pc:sldMkLst>
        <pc:spChg chg="add del mod">
          <ac:chgData name="João Batista" userId="a86bb1267e80560b" providerId="LiveId" clId="{E6115B8F-8086-439B-9AE9-2F644F8376B6}" dt="2018-10-12T17:27:34.835" v="27" actId="478"/>
          <ac:spMkLst>
            <pc:docMk/>
            <pc:sldMk cId="2635891954" sldId="259"/>
            <ac:spMk id="2" creationId="{BD3EA377-D2BD-4D47-939E-F9895B878EC3}"/>
          </ac:spMkLst>
        </pc:spChg>
        <pc:spChg chg="mod">
          <ac:chgData name="João Batista" userId="a86bb1267e80560b" providerId="LiveId" clId="{E6115B8F-8086-439B-9AE9-2F644F8376B6}" dt="2018-10-12T17:28:39.177" v="30" actId="20577"/>
          <ac:spMkLst>
            <pc:docMk/>
            <pc:sldMk cId="2635891954" sldId="259"/>
            <ac:spMk id="4" creationId="{7F9ED50B-C8C4-40A4-9379-1A0B77D54619}"/>
          </ac:spMkLst>
        </pc:spChg>
        <pc:spChg chg="mod">
          <ac:chgData name="João Batista" userId="a86bb1267e80560b" providerId="LiveId" clId="{E6115B8F-8086-439B-9AE9-2F644F8376B6}" dt="2018-10-12T18:48:06.848" v="281" actId="207"/>
          <ac:spMkLst>
            <pc:docMk/>
            <pc:sldMk cId="2635891954" sldId="259"/>
            <ac:spMk id="5" creationId="{09F90E84-33AB-4D75-A15B-5C6F9BC5C8FB}"/>
          </ac:spMkLst>
        </pc:spChg>
        <pc:spChg chg="mod">
          <ac:chgData name="João Batista" userId="a86bb1267e80560b" providerId="LiveId" clId="{E6115B8F-8086-439B-9AE9-2F644F8376B6}" dt="2018-10-12T17:27:57.998" v="28" actId="14100"/>
          <ac:spMkLst>
            <pc:docMk/>
            <pc:sldMk cId="2635891954" sldId="259"/>
            <ac:spMk id="6" creationId="{7607C6B1-8492-4D58-849D-E4B3B807B351}"/>
          </ac:spMkLst>
        </pc:spChg>
      </pc:sldChg>
      <pc:sldChg chg="modSp modTransition setBg">
        <pc:chgData name="João Batista" userId="a86bb1267e80560b" providerId="LiveId" clId="{E6115B8F-8086-439B-9AE9-2F644F8376B6}" dt="2018-10-12T18:48:19.869" v="282" actId="207"/>
        <pc:sldMkLst>
          <pc:docMk/>
          <pc:sldMk cId="3317949727" sldId="260"/>
        </pc:sldMkLst>
        <pc:spChg chg="mod">
          <ac:chgData name="João Batista" userId="a86bb1267e80560b" providerId="LiveId" clId="{E6115B8F-8086-439B-9AE9-2F644F8376B6}" dt="2018-10-12T17:25:50.539" v="11" actId="114"/>
          <ac:spMkLst>
            <pc:docMk/>
            <pc:sldMk cId="3317949727" sldId="260"/>
            <ac:spMk id="4" creationId="{7F9ED50B-C8C4-40A4-9379-1A0B77D54619}"/>
          </ac:spMkLst>
        </pc:spChg>
        <pc:spChg chg="mod">
          <ac:chgData name="João Batista" userId="a86bb1267e80560b" providerId="LiveId" clId="{E6115B8F-8086-439B-9AE9-2F644F8376B6}" dt="2018-10-12T18:48:19.869" v="282" actId="207"/>
          <ac:spMkLst>
            <pc:docMk/>
            <pc:sldMk cId="3317949727" sldId="260"/>
            <ac:spMk id="5" creationId="{09F90E84-33AB-4D75-A15B-5C6F9BC5C8FB}"/>
          </ac:spMkLst>
        </pc:spChg>
        <pc:spChg chg="mod">
          <ac:chgData name="João Batista" userId="a86bb1267e80560b" providerId="LiveId" clId="{E6115B8F-8086-439B-9AE9-2F644F8376B6}" dt="2018-10-12T17:29:24.757" v="37" actId="1076"/>
          <ac:spMkLst>
            <pc:docMk/>
            <pc:sldMk cId="3317949727" sldId="260"/>
            <ac:spMk id="6" creationId="{7607C6B1-8492-4D58-849D-E4B3B807B351}"/>
          </ac:spMkLst>
        </pc:spChg>
        <pc:spChg chg="mod">
          <ac:chgData name="João Batista" userId="a86bb1267e80560b" providerId="LiveId" clId="{E6115B8F-8086-439B-9AE9-2F644F8376B6}" dt="2018-10-12T17:29:24.757" v="37" actId="1076"/>
          <ac:spMkLst>
            <pc:docMk/>
            <pc:sldMk cId="3317949727" sldId="260"/>
            <ac:spMk id="7" creationId="{19473959-C22F-49CD-B264-88612CA13C9D}"/>
          </ac:spMkLst>
        </pc:spChg>
        <pc:spChg chg="mod">
          <ac:chgData name="João Batista" userId="a86bb1267e80560b" providerId="LiveId" clId="{E6115B8F-8086-439B-9AE9-2F644F8376B6}" dt="2018-10-12T17:29:24.757" v="37" actId="1076"/>
          <ac:spMkLst>
            <pc:docMk/>
            <pc:sldMk cId="3317949727" sldId="260"/>
            <ac:spMk id="8" creationId="{F321BDD4-A296-4AAA-AB93-F3282035E8A7}"/>
          </ac:spMkLst>
        </pc:spChg>
        <pc:spChg chg="mod">
          <ac:chgData name="João Batista" userId="a86bb1267e80560b" providerId="LiveId" clId="{E6115B8F-8086-439B-9AE9-2F644F8376B6}" dt="2018-10-12T17:29:24.757" v="37" actId="1076"/>
          <ac:spMkLst>
            <pc:docMk/>
            <pc:sldMk cId="3317949727" sldId="260"/>
            <ac:spMk id="9" creationId="{F5E0043F-1113-4B5C-A1AB-F9D7B4D13447}"/>
          </ac:spMkLst>
        </pc:spChg>
      </pc:sldChg>
      <pc:sldChg chg="modTransition setBg">
        <pc:chgData name="João Batista" userId="a86bb1267e80560b" providerId="LiveId" clId="{E6115B8F-8086-439B-9AE9-2F644F8376B6}" dt="2018-10-12T18:46:43.995" v="279"/>
        <pc:sldMkLst>
          <pc:docMk/>
          <pc:sldMk cId="401227080" sldId="261"/>
        </pc:sldMkLst>
      </pc:sldChg>
      <pc:sldChg chg="modTransition setBg">
        <pc:chgData name="João Batista" userId="a86bb1267e80560b" providerId="LiveId" clId="{E6115B8F-8086-439B-9AE9-2F644F8376B6}" dt="2018-10-12T18:46:43.995" v="279"/>
        <pc:sldMkLst>
          <pc:docMk/>
          <pc:sldMk cId="621917831" sldId="262"/>
        </pc:sldMkLst>
      </pc:sldChg>
      <pc:sldChg chg="delSp modSp modTransition setBg delAnim">
        <pc:chgData name="João Batista" userId="a86bb1267e80560b" providerId="LiveId" clId="{E6115B8F-8086-439B-9AE9-2F644F8376B6}" dt="2018-10-12T18:48:30.233" v="283" actId="207"/>
        <pc:sldMkLst>
          <pc:docMk/>
          <pc:sldMk cId="619279262" sldId="263"/>
        </pc:sldMkLst>
        <pc:spChg chg="mod">
          <ac:chgData name="João Batista" userId="a86bb1267e80560b" providerId="LiveId" clId="{E6115B8F-8086-439B-9AE9-2F644F8376B6}" dt="2018-10-12T18:48:30.233" v="283" actId="207"/>
          <ac:spMkLst>
            <pc:docMk/>
            <pc:sldMk cId="619279262" sldId="263"/>
            <ac:spMk id="5" creationId="{09F90E84-33AB-4D75-A15B-5C6F9BC5C8FB}"/>
          </ac:spMkLst>
        </pc:spChg>
        <pc:spChg chg="del mod">
          <ac:chgData name="João Batista" userId="a86bb1267e80560b" providerId="LiveId" clId="{E6115B8F-8086-439B-9AE9-2F644F8376B6}" dt="2018-10-12T17:32:51.115" v="53" actId="478"/>
          <ac:spMkLst>
            <pc:docMk/>
            <pc:sldMk cId="619279262" sldId="263"/>
            <ac:spMk id="6" creationId="{7607C6B1-8492-4D58-849D-E4B3B807B351}"/>
          </ac:spMkLst>
        </pc:spChg>
        <pc:spChg chg="del mod">
          <ac:chgData name="João Batista" userId="a86bb1267e80560b" providerId="LiveId" clId="{E6115B8F-8086-439B-9AE9-2F644F8376B6}" dt="2018-10-12T17:32:51.115" v="53" actId="478"/>
          <ac:spMkLst>
            <pc:docMk/>
            <pc:sldMk cId="619279262" sldId="263"/>
            <ac:spMk id="7" creationId="{19473959-C22F-49CD-B264-88612CA13C9D}"/>
          </ac:spMkLst>
        </pc:spChg>
        <pc:spChg chg="mod">
          <ac:chgData name="João Batista" userId="a86bb1267e80560b" providerId="LiveId" clId="{E6115B8F-8086-439B-9AE9-2F644F8376B6}" dt="2018-10-12T17:33:25.795" v="59" actId="1037"/>
          <ac:spMkLst>
            <pc:docMk/>
            <pc:sldMk cId="619279262" sldId="263"/>
            <ac:spMk id="8" creationId="{F321BDD4-A296-4AAA-AB93-F3282035E8A7}"/>
          </ac:spMkLst>
        </pc:spChg>
        <pc:spChg chg="del mod">
          <ac:chgData name="João Batista" userId="a86bb1267e80560b" providerId="LiveId" clId="{E6115B8F-8086-439B-9AE9-2F644F8376B6}" dt="2018-10-12T17:32:51.115" v="53" actId="478"/>
          <ac:spMkLst>
            <pc:docMk/>
            <pc:sldMk cId="619279262" sldId="263"/>
            <ac:spMk id="9" creationId="{F5E0043F-1113-4B5C-A1AB-F9D7B4D13447}"/>
          </ac:spMkLst>
        </pc:spChg>
      </pc:sldChg>
      <pc:sldChg chg="modSp add modTransition setBg modAnim">
        <pc:chgData name="João Batista" userId="a86bb1267e80560b" providerId="LiveId" clId="{E6115B8F-8086-439B-9AE9-2F644F8376B6}" dt="2018-10-12T18:49:27.536" v="286" actId="1037"/>
        <pc:sldMkLst>
          <pc:docMk/>
          <pc:sldMk cId="1956925599" sldId="264"/>
        </pc:sldMkLst>
        <pc:spChg chg="mod">
          <ac:chgData name="João Batista" userId="a86bb1267e80560b" providerId="LiveId" clId="{E6115B8F-8086-439B-9AE9-2F644F8376B6}" dt="2018-10-12T17:45:06.644" v="66" actId="20577"/>
          <ac:spMkLst>
            <pc:docMk/>
            <pc:sldMk cId="1956925599" sldId="264"/>
            <ac:spMk id="4" creationId="{7F9ED50B-C8C4-40A4-9379-1A0B77D54619}"/>
          </ac:spMkLst>
        </pc:spChg>
        <pc:spChg chg="mod">
          <ac:chgData name="João Batista" userId="a86bb1267e80560b" providerId="LiveId" clId="{E6115B8F-8086-439B-9AE9-2F644F8376B6}" dt="2018-10-12T18:48:41.821" v="284" actId="207"/>
          <ac:spMkLst>
            <pc:docMk/>
            <pc:sldMk cId="1956925599" sldId="264"/>
            <ac:spMk id="5" creationId="{09F90E84-33AB-4D75-A15B-5C6F9BC5C8FB}"/>
          </ac:spMkLst>
        </pc:spChg>
        <pc:spChg chg="mod">
          <ac:chgData name="João Batista" userId="a86bb1267e80560b" providerId="LiveId" clId="{E6115B8F-8086-439B-9AE9-2F644F8376B6}" dt="2018-10-12T18:49:27.536" v="286" actId="1037"/>
          <ac:spMkLst>
            <pc:docMk/>
            <pc:sldMk cId="1956925599" sldId="264"/>
            <ac:spMk id="8" creationId="{F321BDD4-A296-4AAA-AB93-F3282035E8A7}"/>
          </ac:spMkLst>
        </pc:spChg>
      </pc:sldChg>
      <pc:sldChg chg="delSp add modTransition setBg">
        <pc:chgData name="João Batista" userId="a86bb1267e80560b" providerId="LiveId" clId="{E6115B8F-8086-439B-9AE9-2F644F8376B6}" dt="2018-10-12T18:46:43.995" v="279"/>
        <pc:sldMkLst>
          <pc:docMk/>
          <pc:sldMk cId="3235871097" sldId="265"/>
        </pc:sldMkLst>
        <pc:spChg chg="del">
          <ac:chgData name="João Batista" userId="a86bb1267e80560b" providerId="LiveId" clId="{E6115B8F-8086-439B-9AE9-2F644F8376B6}" dt="2018-10-12T17:53:00.702" v="76" actId="478"/>
          <ac:spMkLst>
            <pc:docMk/>
            <pc:sldMk cId="3235871097" sldId="265"/>
            <ac:spMk id="2" creationId="{52047200-2EF3-44F3-8BBB-875F3B0C0476}"/>
          </ac:spMkLst>
        </pc:spChg>
        <pc:spChg chg="del">
          <ac:chgData name="João Batista" userId="a86bb1267e80560b" providerId="LiveId" clId="{E6115B8F-8086-439B-9AE9-2F644F8376B6}" dt="2018-10-12T17:53:00.702" v="76" actId="478"/>
          <ac:spMkLst>
            <pc:docMk/>
            <pc:sldMk cId="3235871097" sldId="265"/>
            <ac:spMk id="3" creationId="{73AC9458-38C6-44F8-BE2C-48675D8D1C40}"/>
          </ac:spMkLst>
        </pc:spChg>
      </pc:sldChg>
      <pc:sldChg chg="addSp delSp modSp add ord modTransition setBg delAnim modAnim">
        <pc:chgData name="João Batista" userId="a86bb1267e80560b" providerId="LiveId" clId="{E6115B8F-8086-439B-9AE9-2F644F8376B6}" dt="2018-10-12T18:46:43.995" v="279"/>
        <pc:sldMkLst>
          <pc:docMk/>
          <pc:sldMk cId="1232340773" sldId="266"/>
        </pc:sldMkLst>
        <pc:spChg chg="add del mod">
          <ac:chgData name="João Batista" userId="a86bb1267e80560b" providerId="LiveId" clId="{E6115B8F-8086-439B-9AE9-2F644F8376B6}" dt="2018-10-12T17:55:42.279" v="84" actId="478"/>
          <ac:spMkLst>
            <pc:docMk/>
            <pc:sldMk cId="1232340773" sldId="266"/>
            <ac:spMk id="3" creationId="{BB745172-D14F-400F-B7C3-69D80CF07807}"/>
          </ac:spMkLst>
        </pc:spChg>
        <pc:spChg chg="del">
          <ac:chgData name="João Batista" userId="a86bb1267e80560b" providerId="LiveId" clId="{E6115B8F-8086-439B-9AE9-2F644F8376B6}" dt="2018-10-12T17:55:36.731" v="83" actId="478"/>
          <ac:spMkLst>
            <pc:docMk/>
            <pc:sldMk cId="1232340773" sldId="266"/>
            <ac:spMk id="4" creationId="{7F9ED50B-C8C4-40A4-9379-1A0B77D54619}"/>
          </ac:spMkLst>
        </pc:spChg>
        <pc:spChg chg="mod">
          <ac:chgData name="João Batista" userId="a86bb1267e80560b" providerId="LiveId" clId="{E6115B8F-8086-439B-9AE9-2F644F8376B6}" dt="2018-10-12T18:31:55.929" v="240" actId="207"/>
          <ac:spMkLst>
            <pc:docMk/>
            <pc:sldMk cId="1232340773" sldId="266"/>
            <ac:spMk id="5" creationId="{09F90E84-33AB-4D75-A15B-5C6F9BC5C8FB}"/>
          </ac:spMkLst>
        </pc:spChg>
        <pc:spChg chg="del">
          <ac:chgData name="João Batista" userId="a86bb1267e80560b" providerId="LiveId" clId="{E6115B8F-8086-439B-9AE9-2F644F8376B6}" dt="2018-10-12T17:55:45.816" v="85" actId="478"/>
          <ac:spMkLst>
            <pc:docMk/>
            <pc:sldMk cId="1232340773" sldId="266"/>
            <ac:spMk id="8" creationId="{F321BDD4-A296-4AAA-AB93-F3282035E8A7}"/>
          </ac:spMkLst>
        </pc:spChg>
      </pc:sldChg>
      <pc:sldChg chg="modSp add ord modTransition setBg modAnim">
        <pc:chgData name="João Batista" userId="a86bb1267e80560b" providerId="LiveId" clId="{E6115B8F-8086-439B-9AE9-2F644F8376B6}" dt="2018-10-12T18:46:43.995" v="279"/>
        <pc:sldMkLst>
          <pc:docMk/>
          <pc:sldMk cId="1440324335" sldId="267"/>
        </pc:sldMkLst>
        <pc:spChg chg="mod">
          <ac:chgData name="João Batista" userId="a86bb1267e80560b" providerId="LiveId" clId="{E6115B8F-8086-439B-9AE9-2F644F8376B6}" dt="2018-10-12T18:38:39.988" v="262" actId="255"/>
          <ac:spMkLst>
            <pc:docMk/>
            <pc:sldMk cId="1440324335" sldId="267"/>
            <ac:spMk id="5" creationId="{09F90E84-33AB-4D75-A15B-5C6F9BC5C8FB}"/>
          </ac:spMkLst>
        </pc:spChg>
      </pc:sldChg>
      <pc:sldChg chg="addSp delSp modSp add mod modTransition setBg delDesignElem">
        <pc:chgData name="João Batista" userId="a86bb1267e80560b" providerId="LiveId" clId="{E6115B8F-8086-439B-9AE9-2F644F8376B6}" dt="2018-10-12T18:46:43.995" v="279"/>
        <pc:sldMkLst>
          <pc:docMk/>
          <pc:sldMk cId="2390310051" sldId="268"/>
        </pc:sldMkLst>
        <pc:spChg chg="del">
          <ac:chgData name="João Batista" userId="a86bb1267e80560b" providerId="LiveId" clId="{E6115B8F-8086-439B-9AE9-2F644F8376B6}" dt="2018-10-12T18:04:17.545" v="116" actId="478"/>
          <ac:spMkLst>
            <pc:docMk/>
            <pc:sldMk cId="2390310051" sldId="268"/>
            <ac:spMk id="2" creationId="{9C738E84-27BB-4345-8850-3E525183C1C7}"/>
          </ac:spMkLst>
        </pc:spChg>
        <pc:spChg chg="mod">
          <ac:chgData name="João Batista" userId="a86bb1267e80560b" providerId="LiveId" clId="{E6115B8F-8086-439B-9AE9-2F644F8376B6}" dt="2018-10-12T18:12:11.221" v="144" actId="1076"/>
          <ac:spMkLst>
            <pc:docMk/>
            <pc:sldMk cId="2390310051" sldId="268"/>
            <ac:spMk id="3" creationId="{76982CB0-287E-49D7-B996-5DFEEF8A7311}"/>
          </ac:spMkLst>
        </pc:spChg>
        <pc:spChg chg="add del">
          <ac:chgData name="João Batista" userId="a86bb1267e80560b" providerId="LiveId" clId="{E6115B8F-8086-439B-9AE9-2F644F8376B6}" dt="2018-10-12T18:10:38.843" v="126"/>
          <ac:spMkLst>
            <pc:docMk/>
            <pc:sldMk cId="2390310051" sldId="268"/>
            <ac:spMk id="10" creationId="{867D4867-5BA7-4462-B2F6-A23F4A622AA7}"/>
          </ac:spMkLst>
        </pc:spChg>
        <pc:picChg chg="add mod">
          <ac:chgData name="João Batista" userId="a86bb1267e80560b" providerId="LiveId" clId="{E6115B8F-8086-439B-9AE9-2F644F8376B6}" dt="2018-10-12T18:11:52.879" v="141" actId="1076"/>
          <ac:picMkLst>
            <pc:docMk/>
            <pc:sldMk cId="2390310051" sldId="268"/>
            <ac:picMk id="5" creationId="{88F546CD-AB1B-406B-B81E-E66B3294C418}"/>
          </ac:picMkLst>
        </pc:picChg>
      </pc:sldChg>
      <pc:sldChg chg="delSp modSp add modTransition setBg modNotesTx">
        <pc:chgData name="João Batista" userId="a86bb1267e80560b" providerId="LiveId" clId="{E6115B8F-8086-439B-9AE9-2F644F8376B6}" dt="2018-10-12T18:46:43.995" v="279"/>
        <pc:sldMkLst>
          <pc:docMk/>
          <pc:sldMk cId="2451713366" sldId="269"/>
        </pc:sldMkLst>
        <pc:spChg chg="mod">
          <ac:chgData name="João Batista" userId="a86bb1267e80560b" providerId="LiveId" clId="{E6115B8F-8086-439B-9AE9-2F644F8376B6}" dt="2018-10-12T18:14:33.162" v="146"/>
          <ac:spMkLst>
            <pc:docMk/>
            <pc:sldMk cId="2451713366" sldId="269"/>
            <ac:spMk id="3" creationId="{76982CB0-287E-49D7-B996-5DFEEF8A7311}"/>
          </ac:spMkLst>
        </pc:spChg>
        <pc:picChg chg="del">
          <ac:chgData name="João Batista" userId="a86bb1267e80560b" providerId="LiveId" clId="{E6115B8F-8086-439B-9AE9-2F644F8376B6}" dt="2018-10-12T18:44:42.396" v="267" actId="478"/>
          <ac:picMkLst>
            <pc:docMk/>
            <pc:sldMk cId="2451713366" sldId="269"/>
            <ac:picMk id="5" creationId="{88F546CD-AB1B-406B-B81E-E66B3294C418}"/>
          </ac:picMkLst>
        </pc:picChg>
      </pc:sldChg>
      <pc:sldChg chg="delSp modSp add modTransition setBg">
        <pc:chgData name="João Batista" userId="a86bb1267e80560b" providerId="LiveId" clId="{E6115B8F-8086-439B-9AE9-2F644F8376B6}" dt="2018-10-12T18:46:43.995" v="279"/>
        <pc:sldMkLst>
          <pc:docMk/>
          <pc:sldMk cId="3891405236" sldId="270"/>
        </pc:sldMkLst>
        <pc:spChg chg="mod">
          <ac:chgData name="João Batista" userId="a86bb1267e80560b" providerId="LiveId" clId="{E6115B8F-8086-439B-9AE9-2F644F8376B6}" dt="2018-10-12T18:28:37.199" v="238" actId="1076"/>
          <ac:spMkLst>
            <pc:docMk/>
            <pc:sldMk cId="3891405236" sldId="270"/>
            <ac:spMk id="3" creationId="{76982CB0-287E-49D7-B996-5DFEEF8A7311}"/>
          </ac:spMkLst>
        </pc:spChg>
        <pc:picChg chg="del">
          <ac:chgData name="João Batista" userId="a86bb1267e80560b" providerId="LiveId" clId="{E6115B8F-8086-439B-9AE9-2F644F8376B6}" dt="2018-10-12T18:16:56.316" v="228" actId="478"/>
          <ac:picMkLst>
            <pc:docMk/>
            <pc:sldMk cId="3891405236" sldId="270"/>
            <ac:picMk id="5" creationId="{88F546CD-AB1B-406B-B81E-E66B3294C418}"/>
          </ac:picMkLst>
        </pc:picChg>
      </pc:sldChg>
      <pc:sldMasterChg chg="modTransition setBg modSldLayout">
        <pc:chgData name="João Batista" userId="a86bb1267e80560b" providerId="LiveId" clId="{E6115B8F-8086-439B-9AE9-2F644F8376B6}" dt="2018-10-12T18:46:43.995" v="279"/>
        <pc:sldMasterMkLst>
          <pc:docMk/>
          <pc:sldMasterMk cId="4198197008" sldId="2147483660"/>
        </pc:sldMasterMkLst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1957334604" sldId="2147483661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264296190" sldId="2147483662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730689702" sldId="2147483663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1798848131" sldId="2147483664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3860655551" sldId="2147483665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3072468371" sldId="2147483666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3731324598" sldId="2147483667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3232647830" sldId="2147483668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1524068616" sldId="2147483669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3639167172" sldId="2147483670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4157021865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708940-DF35-42A8-9B4A-1B2F818377E1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D816B3-B018-4F58-8CD4-F4D548861D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2571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É muito bom receber cartas de pessoas que nos amam e que também amamos. Uma mensagem assim sempre traz alegria e satisfação. A partir de agora, iremos descobrir que alguém nos ama e nos enviou uma verdadeira carta de amor. Nesta carta, Deus, o Criador do Universo, nos dá uma mensagem de esperança e felicidade. Nela estão conselhos que nos ajudam a ter uma vida melhor. Também apresenta um futuro maravilhoso para nós.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40221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5. Que bênçãos recebem os que estudam a Bíblia? </a:t>
            </a:r>
            <a:r>
              <a:rPr lang="pt-BR" b="1" dirty="0" smtClean="0"/>
              <a:t>Romanos 15:4</a:t>
            </a:r>
          </a:p>
          <a:p>
            <a:r>
              <a:rPr lang="pt-BR" b="0" dirty="0" smtClean="0"/>
              <a:t>Pois tudo quanto, outrora, foi escrito para o nosso ensino foi escrito, a fim de que, pela paciência e pela consolação das Escrituras, </a:t>
            </a:r>
            <a:r>
              <a:rPr lang="pt-BR" b="1" dirty="0" smtClean="0"/>
              <a:t>tenhamos esperança</a:t>
            </a:r>
            <a:r>
              <a:rPr lang="pt-BR" b="0" dirty="0" smtClean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1195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6. Por quanto tempo terá validade a Santa Bíblia? </a:t>
            </a:r>
            <a:r>
              <a:rPr lang="pt-BR" b="1" dirty="0" smtClean="0"/>
              <a:t>Isaías 40:8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Seca-se a erva, e cai a sua flor, mas a palavra de nosso Deus </a:t>
            </a:r>
            <a:r>
              <a:rPr lang="pt-BR" sz="8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permanece eternamente</a:t>
            </a:r>
            <a:r>
              <a:rPr lang="pt-BR" sz="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6722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QUE DEVO FAZER EM RELAÇÃO A BÍBLIA?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6368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1. Procurar lê-la todos os dias (Deuteronômio 17:19).</a:t>
            </a:r>
          </a:p>
          <a:p>
            <a:r>
              <a:rPr lang="pt-BR" dirty="0" smtClean="0"/>
              <a:t>2. Pesquisar as suas verdades (João 5:39).</a:t>
            </a:r>
          </a:p>
          <a:p>
            <a:r>
              <a:rPr lang="pt-BR" dirty="0" smtClean="0"/>
              <a:t>3. Aceitá-la com alegria, como sendo a Palavra de Deus (Jeremias 15:16).</a:t>
            </a:r>
          </a:p>
          <a:p>
            <a:r>
              <a:rPr lang="pt-BR" dirty="0" smtClean="0"/>
              <a:t>4. Praticar os seus ensinos (Apocalipse 1:3).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38728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/>
              <a:t>MINHA DECISÃO</a:t>
            </a:r>
          </a:p>
          <a:p>
            <a:r>
              <a:rPr lang="pt-BR" b="0" dirty="0" smtClean="0"/>
              <a:t>[ ] Creio que a Bíblia é a carta de amor e creio que Ele inspirou os seus escritores.</a:t>
            </a:r>
          </a:p>
          <a:p>
            <a:r>
              <a:rPr lang="pt-BR" b="0" dirty="0" smtClean="0"/>
              <a:t>[ ] Aceito o que está escrito na Bíblia como a mensagem de Deus para </a:t>
            </a:r>
            <a:r>
              <a:rPr lang="pt-BR" b="0" smtClean="0"/>
              <a:t>a minha felicidade </a:t>
            </a:r>
            <a:r>
              <a:rPr lang="pt-BR" b="0" dirty="0" smtClean="0"/>
              <a:t>e desejo conhecer mais a respeito desse livro especial.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2660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carta de amor de Deus para nós é a Bíblia. Ela foi escrita por homens que foram guiados pelo Espírito Santo para escrever a mensagem divina. A terceira pessoa da Divindade, atuou na mente dos escritores da Bíblia para que ela se tornasse a Revelação do amor e da vontade de Deus para nós. Na Bíblia encontramos a fórmula de Deus para termos uma vida feliz.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1128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Durante 1.500 anos aproximadamente, o Eterno, revelou Sua mensagem a 40 pessoas diferentes, que escreveram os 66 livros da Bíblia. Muitos deles não viveram na mesma época, mas seus escritos formam um todo perfeito porque Deus deu a mensagem a eles. Para facilitar nosso estudo e encontrarmos a mensagem de Deus de uma forma rápida, a Bíblia foi dividida em capítulos e versículos ou versos. Vamos agora conhecer um pouco mais sobre a Bíblia.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3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REVELADO POR DEUS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502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1. Quem inspirou a Bíblia? 2Timóteo 3:16</a:t>
            </a:r>
          </a:p>
          <a:p>
            <a:r>
              <a:rPr lang="pt-BR" dirty="0" smtClean="0"/>
              <a:t>Toda a Escritura é </a:t>
            </a:r>
            <a:r>
              <a:rPr lang="pt-BR" b="1" dirty="0" smtClean="0"/>
              <a:t>inspirada por Deus </a:t>
            </a:r>
            <a:r>
              <a:rPr lang="pt-BR" dirty="0" smtClean="0"/>
              <a:t>e útil para o ensino, para a repreensão, para a correção, para a educação na justiça.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6823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2. Quem recebeu a inspiração? Hebreus 1:1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Havendo Deus, outrora, falado, muitas vezes e de muitas maneiras, aos pais, </a:t>
            </a:r>
            <a:r>
              <a:rPr lang="pt-BR" sz="8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pelos profetas</a:t>
            </a:r>
            <a:r>
              <a:rPr lang="pt-BR" sz="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9043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FONTE DE ORIENTAÇÃO E SOLUÇÕES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3726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3. A que se compara a Bíblia? Salmo 119:105</a:t>
            </a:r>
          </a:p>
          <a:p>
            <a:r>
              <a:rPr lang="pt-BR" b="1" dirty="0" smtClean="0"/>
              <a:t>Lâmpada</a:t>
            </a:r>
            <a:r>
              <a:rPr lang="pt-BR" dirty="0" smtClean="0"/>
              <a:t> para os meus pés é a tua palavra e, luz para os meus caminhos.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2850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4. Quais são os benefícios trazidos pelo estudo da Bíblia? </a:t>
            </a:r>
            <a:r>
              <a:rPr lang="pt-BR" b="1" dirty="0" smtClean="0"/>
              <a:t>2Timóteo 3:15 e 16</a:t>
            </a:r>
          </a:p>
          <a:p>
            <a:r>
              <a:rPr lang="pt-BR" dirty="0" smtClean="0"/>
              <a:t>Toda a Escritura é inspirada por Deus e útil para o ensino, para a repreensão, para a correção, para a educação na justiça a fim de que o homem de Deus seja perfeito e perfeitamente habilitado para toda boa obra.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8922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73346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91671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70218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2961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06897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88481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06555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24683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13245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26478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40686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81970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9476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359573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3C1A56"/>
                </a:solidFill>
              </a:rPr>
              <a:t>4. Quais são os benefícios trazidos pelo estudo da Bíblia? </a:t>
            </a:r>
            <a:endParaRPr lang="pt-BR" sz="4000" b="1" i="1" dirty="0">
              <a:solidFill>
                <a:srgbClr val="3C1A56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xmlns="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625" y="1891525"/>
            <a:ext cx="7840549" cy="34506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+mj-lt"/>
              </a:rPr>
              <a:t>Toda a Escritura é inspirada por Deus e útil para o ensino, para a repreensão, para a correção, para a educação na justiça a fim de que o homem de Deus seja perfeito e perfeitamente habilitado para toda boa obra.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7607C6B1-8492-4D58-849D-E4B3B807B351}"/>
              </a:ext>
            </a:extLst>
          </p:cNvPr>
          <p:cNvSpPr/>
          <p:nvPr/>
        </p:nvSpPr>
        <p:spPr>
          <a:xfrm>
            <a:off x="839625" y="3026824"/>
            <a:ext cx="1191445" cy="378288"/>
          </a:xfrm>
          <a:prstGeom prst="rect">
            <a:avLst/>
          </a:prstGeom>
          <a:noFill/>
          <a:ln w="19050">
            <a:solidFill>
              <a:srgbClr val="3C1A5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19473959-C22F-49CD-B264-88612CA13C9D}"/>
              </a:ext>
            </a:extLst>
          </p:cNvPr>
          <p:cNvSpPr/>
          <p:nvPr/>
        </p:nvSpPr>
        <p:spPr>
          <a:xfrm>
            <a:off x="2981246" y="3025526"/>
            <a:ext cx="1793024" cy="378288"/>
          </a:xfrm>
          <a:prstGeom prst="rect">
            <a:avLst/>
          </a:prstGeom>
          <a:noFill/>
          <a:ln w="19050">
            <a:solidFill>
              <a:srgbClr val="3C1A5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F321BDD4-A296-4AAA-AB93-F3282035E8A7}"/>
              </a:ext>
            </a:extLst>
          </p:cNvPr>
          <p:cNvSpPr/>
          <p:nvPr/>
        </p:nvSpPr>
        <p:spPr>
          <a:xfrm>
            <a:off x="5417901" y="3024227"/>
            <a:ext cx="1656668" cy="403459"/>
          </a:xfrm>
          <a:prstGeom prst="rect">
            <a:avLst/>
          </a:prstGeom>
          <a:noFill/>
          <a:ln w="19050">
            <a:solidFill>
              <a:srgbClr val="3C1A5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F5E0043F-1113-4B5C-A1AB-F9D7B4D13447}"/>
              </a:ext>
            </a:extLst>
          </p:cNvPr>
          <p:cNvSpPr/>
          <p:nvPr/>
        </p:nvSpPr>
        <p:spPr>
          <a:xfrm>
            <a:off x="839625" y="3427687"/>
            <a:ext cx="2923992" cy="378288"/>
          </a:xfrm>
          <a:prstGeom prst="rect">
            <a:avLst/>
          </a:prstGeom>
          <a:noFill/>
          <a:ln w="19050">
            <a:solidFill>
              <a:srgbClr val="3C1A5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ED947A76-8A2B-4405-A8DF-B934FF10028A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3C1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81AD0FEB-E84D-45AC-8A56-7669AE12A9EC}"/>
              </a:ext>
            </a:extLst>
          </p:cNvPr>
          <p:cNvSpPr/>
          <p:nvPr/>
        </p:nvSpPr>
        <p:spPr>
          <a:xfrm>
            <a:off x="77999" y="5513779"/>
            <a:ext cx="34383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/>
              <a:t>2Timóteo 3:15 e 16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1652482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3C1A56"/>
                </a:solidFill>
              </a:rPr>
              <a:t>5. Que bênçãos recebem os que estudam a Bíblia? </a:t>
            </a:r>
            <a:endParaRPr lang="pt-BR" sz="4000" b="1" i="1" dirty="0">
              <a:solidFill>
                <a:srgbClr val="3C1A56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xmlns="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382" y="1345091"/>
            <a:ext cx="8070775" cy="34506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+mj-lt"/>
              </a:rPr>
              <a:t>Pois tudo quanto, outrora, foi escrito para o nosso ensino foi escrito, a fim de que, pela paciência e pela consolação das Escrituras, tenhamos esperança.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F321BDD4-A296-4AAA-AB93-F3282035E8A7}"/>
              </a:ext>
            </a:extLst>
          </p:cNvPr>
          <p:cNvSpPr/>
          <p:nvPr/>
        </p:nvSpPr>
        <p:spPr>
          <a:xfrm>
            <a:off x="4320210" y="3253774"/>
            <a:ext cx="3207026" cy="403459"/>
          </a:xfrm>
          <a:prstGeom prst="rect">
            <a:avLst/>
          </a:prstGeom>
          <a:noFill/>
          <a:ln w="19050">
            <a:solidFill>
              <a:srgbClr val="3C1A5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5CE02810-E338-4DB2-9F6B-E78D9FCE42B9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3C1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F01E82CE-4F63-4B22-A708-03F50A295958}"/>
              </a:ext>
            </a:extLst>
          </p:cNvPr>
          <p:cNvSpPr/>
          <p:nvPr/>
        </p:nvSpPr>
        <p:spPr>
          <a:xfrm>
            <a:off x="460682" y="5512909"/>
            <a:ext cx="25982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/>
              <a:t>Romanos 15:4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6192792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 fontScale="90000"/>
          </a:bodyPr>
          <a:lstStyle/>
          <a:p>
            <a:r>
              <a:rPr lang="pt-BR" sz="4000" b="1" dirty="0">
                <a:solidFill>
                  <a:srgbClr val="3C1A56"/>
                </a:solidFill>
              </a:rPr>
              <a:t>6. Por quanto tempo terá validade a Santa Bíblia? </a:t>
            </a:r>
            <a:br>
              <a:rPr lang="pt-BR" sz="4000" b="1" dirty="0">
                <a:solidFill>
                  <a:srgbClr val="3C1A56"/>
                </a:solidFill>
              </a:rPr>
            </a:br>
            <a:endParaRPr lang="pt-BR" sz="4000" b="1" i="1" dirty="0">
              <a:solidFill>
                <a:srgbClr val="3C1A56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xmlns="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382" y="1345091"/>
            <a:ext cx="8070775" cy="34506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+mj-lt"/>
              </a:rPr>
              <a:t>Seca-se a erva, e cai a sua flor, mas a palavra de nosso Deus permanece eternamente.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F321BDD4-A296-4AAA-AB93-F3282035E8A7}"/>
              </a:ext>
            </a:extLst>
          </p:cNvPr>
          <p:cNvSpPr/>
          <p:nvPr/>
        </p:nvSpPr>
        <p:spPr>
          <a:xfrm>
            <a:off x="1326873" y="3064570"/>
            <a:ext cx="3763617" cy="403459"/>
          </a:xfrm>
          <a:prstGeom prst="rect">
            <a:avLst/>
          </a:prstGeom>
          <a:noFill/>
          <a:ln w="19050">
            <a:solidFill>
              <a:srgbClr val="3C1A5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79FACF64-9E52-4B99-BE45-23438DE9C0AB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3C1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2AC4D69C-E71C-4C5E-83C6-C082681028CA}"/>
              </a:ext>
            </a:extLst>
          </p:cNvPr>
          <p:cNvSpPr/>
          <p:nvPr/>
        </p:nvSpPr>
        <p:spPr>
          <a:xfrm>
            <a:off x="460682" y="5512909"/>
            <a:ext cx="20762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/>
              <a:t> Isaías 40:8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9569255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8710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xmlns="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7100" y="1079834"/>
            <a:ext cx="8896349" cy="419845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1. Procurar lê-la todos os dias (Deuteronômio 17:19).</a:t>
            </a:r>
          </a:p>
          <a:p>
            <a:pPr marL="0" indent="0">
              <a:buNone/>
            </a:pPr>
            <a:r>
              <a:rPr lang="pt-BR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 Pesquisar as suas verdades (João 5:39).</a:t>
            </a:r>
          </a:p>
          <a:p>
            <a:pPr marL="0" indent="0">
              <a:buNone/>
            </a:pPr>
            <a:r>
              <a:rPr lang="pt-BR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3. Aceitá-la com alegria, como sendo a Palavra de Deus (Jeremias 15:16).</a:t>
            </a:r>
          </a:p>
          <a:p>
            <a:pPr marL="0" indent="0">
              <a:buNone/>
            </a:pPr>
            <a:r>
              <a:rPr lang="pt-BR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4. Praticar os seus ensinos (Apocalipse 1:3).</a:t>
            </a:r>
          </a:p>
        </p:txBody>
      </p:sp>
    </p:spTree>
    <p:extLst>
      <p:ext uri="{BB962C8B-B14F-4D97-AF65-F5344CB8AC3E}">
        <p14:creationId xmlns:p14="http://schemas.microsoft.com/office/powerpoint/2010/main" val="14403243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xmlns="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590550"/>
            <a:ext cx="10896600" cy="419845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algn="ctr">
              <a:buNone/>
            </a:pPr>
            <a:r>
              <a:rPr lang="pt-B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MINHA DECISÃO</a:t>
            </a:r>
          </a:p>
          <a:p>
            <a:pPr marL="0" indent="0">
              <a:buNone/>
            </a:pP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[   ] Creio que a Bíblia é a carta de amor e creio que Ele inspirou os seus escritores.</a:t>
            </a:r>
          </a:p>
          <a:p>
            <a:pPr marL="0" indent="0">
              <a:buNone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[   ] Aceito o que está escrito na Bíblia como a mensagem de Deus para a minha felicidade e desejo conhecer mais a respeito desse livro especial.</a:t>
            </a:r>
          </a:p>
        </p:txBody>
      </p:sp>
    </p:spTree>
    <p:extLst>
      <p:ext uri="{BB962C8B-B14F-4D97-AF65-F5344CB8AC3E}">
        <p14:creationId xmlns:p14="http://schemas.microsoft.com/office/powerpoint/2010/main" val="12323407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6982CB0-287E-49D7-B996-5DFEEF8A7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728" y="2410776"/>
            <a:ext cx="5871408" cy="3415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4000" dirty="0">
                <a:latin typeface="+mj-lt"/>
              </a:rPr>
              <a:t>É muito bom receber cartas de pessoas que nos amam e que também amamos.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88F546CD-AB1B-406B-B81E-E66B3294C4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073" y="1484898"/>
            <a:ext cx="3169376" cy="388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100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6982CB0-287E-49D7-B996-5DFEEF8A7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728" y="2410776"/>
            <a:ext cx="5871408" cy="3415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4000" dirty="0"/>
              <a:t>A carta de amor de Deus para nós é a Bíblia.</a:t>
            </a:r>
            <a:endParaRPr lang="pt-BR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517133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6982CB0-287E-49D7-B996-5DFEEF8A7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6086" y="2298704"/>
            <a:ext cx="5438272" cy="3415622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t-BR" sz="4000" dirty="0">
                <a:latin typeface="+mj-lt"/>
              </a:rPr>
              <a:t>DURANTE </a:t>
            </a:r>
            <a:r>
              <a:rPr lang="pt-BR" sz="4000" dirty="0">
                <a:solidFill>
                  <a:srgbClr val="FFFF00"/>
                </a:solidFill>
                <a:latin typeface="+mj-lt"/>
              </a:rPr>
              <a:t>1500 ANOS</a:t>
            </a:r>
          </a:p>
          <a:p>
            <a:pPr marL="0" indent="0" algn="r">
              <a:buNone/>
            </a:pPr>
            <a:r>
              <a:rPr lang="pt-BR" sz="4000" dirty="0">
                <a:latin typeface="+mj-lt"/>
              </a:rPr>
              <a:t>ESCRITA </a:t>
            </a:r>
            <a:r>
              <a:rPr lang="pt-BR" sz="4000" dirty="0">
                <a:solidFill>
                  <a:srgbClr val="FFFF00"/>
                </a:solidFill>
                <a:latin typeface="+mj-lt"/>
              </a:rPr>
              <a:t>40 PESSOAS </a:t>
            </a:r>
          </a:p>
          <a:p>
            <a:pPr marL="0" indent="0" algn="r">
              <a:buNone/>
            </a:pPr>
            <a:r>
              <a:rPr lang="pt-BR" sz="4000" dirty="0">
                <a:latin typeface="+mj-lt"/>
              </a:rPr>
              <a:t>ESCREVERAM </a:t>
            </a:r>
            <a:r>
              <a:rPr lang="pt-BR" sz="4000" dirty="0">
                <a:solidFill>
                  <a:srgbClr val="FFFF00"/>
                </a:solidFill>
                <a:latin typeface="+mj-lt"/>
              </a:rPr>
              <a:t>66 LIVROS</a:t>
            </a:r>
          </a:p>
        </p:txBody>
      </p:sp>
      <p:cxnSp>
        <p:nvCxnSpPr>
          <p:cNvPr id="4" name="Conector reto 3"/>
          <p:cNvCxnSpPr/>
          <p:nvPr/>
        </p:nvCxnSpPr>
        <p:spPr>
          <a:xfrm flipH="1">
            <a:off x="8127999" y="1303867"/>
            <a:ext cx="0" cy="3600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14052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270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3C1A56"/>
                </a:solidFill>
              </a:rPr>
              <a:t>1. Quem inspirou a Bíblia? </a:t>
            </a:r>
            <a:endParaRPr lang="pt-BR" sz="4000" b="1" i="1" dirty="0">
              <a:solidFill>
                <a:srgbClr val="3C1A56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xmlns="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355" y="1350685"/>
            <a:ext cx="7423433" cy="34506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  <a:latin typeface="+mj-lt"/>
              </a:rPr>
              <a:t>Toda a Escritura é inspirada por Deus e útil para o ensino, para a repreensão, para a correção, para a educação na justiça.</a:t>
            </a:r>
            <a:endParaRPr lang="pt-BR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7607C6B1-8492-4D58-849D-E4B3B807B351}"/>
              </a:ext>
            </a:extLst>
          </p:cNvPr>
          <p:cNvSpPr/>
          <p:nvPr/>
        </p:nvSpPr>
        <p:spPr>
          <a:xfrm>
            <a:off x="1800914" y="2501459"/>
            <a:ext cx="4299099" cy="346770"/>
          </a:xfrm>
          <a:prstGeom prst="rect">
            <a:avLst/>
          </a:prstGeom>
          <a:noFill/>
          <a:ln w="19050">
            <a:solidFill>
              <a:srgbClr val="3C1A5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DB7F806F-B56D-4A26-AE39-47940B78411E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3C1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81B941DD-B3AB-4DB0-93FF-8B5BBD60212D}"/>
              </a:ext>
            </a:extLst>
          </p:cNvPr>
          <p:cNvSpPr/>
          <p:nvPr/>
        </p:nvSpPr>
        <p:spPr>
          <a:xfrm>
            <a:off x="440310" y="5513779"/>
            <a:ext cx="26336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/>
              <a:t>2Timóteo 3:16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6330943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3C1A56"/>
                </a:solidFill>
              </a:rPr>
              <a:t>2. Quem recebeu a inspiração? </a:t>
            </a:r>
            <a:endParaRPr lang="pt-BR" sz="4000" b="1" i="1" dirty="0">
              <a:solidFill>
                <a:srgbClr val="3C1A56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xmlns="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608" y="1454203"/>
            <a:ext cx="7423433" cy="34506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+mj-lt"/>
              </a:rPr>
              <a:t>Havendo Deus, outrora, falado, muitas vezes e de muitas maneiras, aos pais, pelos profetas.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7607C6B1-8492-4D58-849D-E4B3B807B351}"/>
              </a:ext>
            </a:extLst>
          </p:cNvPr>
          <p:cNvSpPr/>
          <p:nvPr/>
        </p:nvSpPr>
        <p:spPr>
          <a:xfrm>
            <a:off x="4629150" y="3202682"/>
            <a:ext cx="2169215" cy="346770"/>
          </a:xfrm>
          <a:prstGeom prst="rect">
            <a:avLst/>
          </a:prstGeom>
          <a:noFill/>
          <a:ln w="19050">
            <a:solidFill>
              <a:srgbClr val="3C1A5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5D531C53-3D83-4B11-983A-F304CDE5DB11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3C1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456EC147-D9DE-4EF8-BAF8-46F9E7110FCE}"/>
              </a:ext>
            </a:extLst>
          </p:cNvPr>
          <p:cNvSpPr/>
          <p:nvPr/>
        </p:nvSpPr>
        <p:spPr>
          <a:xfrm>
            <a:off x="440310" y="5513779"/>
            <a:ext cx="22108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/>
              <a:t>Hebreus 1:1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6358919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9178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359573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3C1A56"/>
                </a:solidFill>
              </a:rPr>
              <a:t>3. A que se compara a Bíblia</a:t>
            </a:r>
            <a:r>
              <a:rPr lang="pt-BR" sz="4000" b="1" dirty="0" smtClean="0">
                <a:solidFill>
                  <a:srgbClr val="3C1A56"/>
                </a:solidFill>
              </a:rPr>
              <a:t>?</a:t>
            </a:r>
            <a:endParaRPr lang="pt-BR" sz="4000" b="1" i="1" dirty="0">
              <a:solidFill>
                <a:srgbClr val="3C1A56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xmlns="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625" y="1891525"/>
            <a:ext cx="7840549" cy="34506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+mj-lt"/>
              </a:rPr>
              <a:t>Lâmpada para os meus pés é a tua palavra e, luz para os meus caminhos.</a:t>
            </a:r>
            <a:endParaRPr lang="pt-BR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F5E0043F-1113-4B5C-A1AB-F9D7B4D13447}"/>
              </a:ext>
            </a:extLst>
          </p:cNvPr>
          <p:cNvSpPr/>
          <p:nvPr/>
        </p:nvSpPr>
        <p:spPr>
          <a:xfrm>
            <a:off x="839625" y="3240278"/>
            <a:ext cx="1440279" cy="378288"/>
          </a:xfrm>
          <a:prstGeom prst="rect">
            <a:avLst/>
          </a:prstGeom>
          <a:noFill/>
          <a:ln w="19050">
            <a:solidFill>
              <a:srgbClr val="3C1A5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ED947A76-8A2B-4405-A8DF-B934FF10028A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3C1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81AD0FEB-E84D-45AC-8A56-7669AE12A9EC}"/>
              </a:ext>
            </a:extLst>
          </p:cNvPr>
          <p:cNvSpPr/>
          <p:nvPr/>
        </p:nvSpPr>
        <p:spPr>
          <a:xfrm>
            <a:off x="306166" y="5548527"/>
            <a:ext cx="2858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 smtClean="0"/>
              <a:t>Salmos 119:105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3179497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</TotalTime>
  <Words>957</Words>
  <Application>Microsoft Office PowerPoint</Application>
  <PresentationFormat>Widescreen</PresentationFormat>
  <Paragraphs>71</Paragraphs>
  <Slides>15</Slides>
  <Notes>14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1. Quem inspirou a Bíblia? </vt:lpstr>
      <vt:lpstr>2. Quem recebeu a inspiração? </vt:lpstr>
      <vt:lpstr>Apresentação do PowerPoint</vt:lpstr>
      <vt:lpstr>3. A que se compara a Bíblia?</vt:lpstr>
      <vt:lpstr>4. Quais são os benefícios trazidos pelo estudo da Bíblia? </vt:lpstr>
      <vt:lpstr>5. Que bênçãos recebem os que estudam a Bíblia? </vt:lpstr>
      <vt:lpstr>6. Por quanto tempo terá validade a Santa Bíblia?  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João Batista</dc:creator>
  <cp:lastModifiedBy>Patrícia Oliveira de Queiroz Santos</cp:lastModifiedBy>
  <cp:revision>9</cp:revision>
  <dcterms:created xsi:type="dcterms:W3CDTF">2018-10-12T18:09:04Z</dcterms:created>
  <dcterms:modified xsi:type="dcterms:W3CDTF">2018-12-03T13:42:34Z</dcterms:modified>
</cp:coreProperties>
</file>