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68" r:id="rId3"/>
    <p:sldId id="271" r:id="rId4"/>
    <p:sldId id="272" r:id="rId5"/>
    <p:sldId id="261" r:id="rId6"/>
    <p:sldId id="262" r:id="rId7"/>
    <p:sldId id="265" r:id="rId8"/>
    <p:sldId id="258" r:id="rId9"/>
    <p:sldId id="273" r:id="rId10"/>
    <p:sldId id="275" r:id="rId11"/>
    <p:sldId id="274" r:id="rId12"/>
    <p:sldId id="277" r:id="rId13"/>
    <p:sldId id="276" r:id="rId14"/>
    <p:sldId id="278" r:id="rId15"/>
    <p:sldId id="279" r:id="rId16"/>
    <p:sldId id="280" r:id="rId17"/>
    <p:sldId id="267" r:id="rId18"/>
    <p:sldId id="281" r:id="rId19"/>
    <p:sldId id="26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574"/>
    <a:srgbClr val="3C1A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115B8F-8086-439B-9AE9-2F644F8376B6}" v="103" dt="2018-10-12T18:48:41.8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7532" autoAdjust="0"/>
  </p:normalViewPr>
  <p:slideViewPr>
    <p:cSldViewPr snapToGrid="0">
      <p:cViewPr varScale="1">
        <p:scale>
          <a:sx n="79" d="100"/>
          <a:sy n="79" d="100"/>
        </p:scale>
        <p:origin x="12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ão Batista" userId="a86bb1267e80560b" providerId="LiveId" clId="{E6115B8F-8086-439B-9AE9-2F644F8376B6}"/>
    <pc:docChg chg="undo custSel mod addSld modSld sldOrd modMainMaster">
      <pc:chgData name="João Batista" userId="a86bb1267e80560b" providerId="LiveId" clId="{E6115B8F-8086-439B-9AE9-2F644F8376B6}" dt="2018-10-12T18:49:27.536" v="286" actId="1037"/>
      <pc:docMkLst>
        <pc:docMk/>
      </pc:docMkLst>
      <pc:sldChg chg="modTransition setBg">
        <pc:chgData name="João Batista" userId="a86bb1267e80560b" providerId="LiveId" clId="{E6115B8F-8086-439B-9AE9-2F644F8376B6}" dt="2018-10-12T18:46:43.995" v="279"/>
        <pc:sldMkLst>
          <pc:docMk/>
          <pc:sldMk cId="2802947657" sldId="256"/>
        </pc:sldMkLst>
      </pc:sldChg>
      <pc:sldChg chg="modSp modTransition setBg">
        <pc:chgData name="João Batista" userId="a86bb1267e80560b" providerId="LiveId" clId="{E6115B8F-8086-439B-9AE9-2F644F8376B6}" dt="2018-10-12T18:47:56.098" v="280" actId="207"/>
        <pc:sldMkLst>
          <pc:docMk/>
          <pc:sldMk cId="1633094398" sldId="258"/>
        </pc:sldMkLst>
        <pc:spChg chg="mod">
          <ac:chgData name="João Batista" userId="a86bb1267e80560b" providerId="LiveId" clId="{E6115B8F-8086-439B-9AE9-2F644F8376B6}" dt="2018-10-12T18:47:56.098" v="280" actId="207"/>
          <ac:spMkLst>
            <pc:docMk/>
            <pc:sldMk cId="1633094398" sldId="258"/>
            <ac:spMk id="5" creationId="{09F90E84-33AB-4D75-A15B-5C6F9BC5C8FB}"/>
          </ac:spMkLst>
        </pc:spChg>
      </pc:sldChg>
      <pc:sldChg chg="addSp delSp modSp modTransition setBg">
        <pc:chgData name="João Batista" userId="a86bb1267e80560b" providerId="LiveId" clId="{E6115B8F-8086-439B-9AE9-2F644F8376B6}" dt="2018-10-12T18:48:06.848" v="281" actId="207"/>
        <pc:sldMkLst>
          <pc:docMk/>
          <pc:sldMk cId="2635891954" sldId="259"/>
        </pc:sldMkLst>
        <pc:spChg chg="add del mod">
          <ac:chgData name="João Batista" userId="a86bb1267e80560b" providerId="LiveId" clId="{E6115B8F-8086-439B-9AE9-2F644F8376B6}" dt="2018-10-12T17:27:34.835" v="27" actId="478"/>
          <ac:spMkLst>
            <pc:docMk/>
            <pc:sldMk cId="2635891954" sldId="259"/>
            <ac:spMk id="2" creationId="{BD3EA377-D2BD-4D47-939E-F9895B878EC3}"/>
          </ac:spMkLst>
        </pc:spChg>
        <pc:spChg chg="mod">
          <ac:chgData name="João Batista" userId="a86bb1267e80560b" providerId="LiveId" clId="{E6115B8F-8086-439B-9AE9-2F644F8376B6}" dt="2018-10-12T17:28:39.177" v="30" actId="20577"/>
          <ac:spMkLst>
            <pc:docMk/>
            <pc:sldMk cId="2635891954" sldId="259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48:06.848" v="281" actId="207"/>
          <ac:spMkLst>
            <pc:docMk/>
            <pc:sldMk cId="2635891954" sldId="259"/>
            <ac:spMk id="5" creationId="{09F90E84-33AB-4D75-A15B-5C6F9BC5C8FB}"/>
          </ac:spMkLst>
        </pc:spChg>
        <pc:spChg chg="mod">
          <ac:chgData name="João Batista" userId="a86bb1267e80560b" providerId="LiveId" clId="{E6115B8F-8086-439B-9AE9-2F644F8376B6}" dt="2018-10-12T17:27:57.998" v="28" actId="14100"/>
          <ac:spMkLst>
            <pc:docMk/>
            <pc:sldMk cId="2635891954" sldId="259"/>
            <ac:spMk id="6" creationId="{7607C6B1-8492-4D58-849D-E4B3B807B351}"/>
          </ac:spMkLst>
        </pc:spChg>
      </pc:sldChg>
      <pc:sldChg chg="modSp modTransition setBg">
        <pc:chgData name="João Batista" userId="a86bb1267e80560b" providerId="LiveId" clId="{E6115B8F-8086-439B-9AE9-2F644F8376B6}" dt="2018-10-12T18:48:19.869" v="282" actId="207"/>
        <pc:sldMkLst>
          <pc:docMk/>
          <pc:sldMk cId="3317949727" sldId="260"/>
        </pc:sldMkLst>
        <pc:spChg chg="mod">
          <ac:chgData name="João Batista" userId="a86bb1267e80560b" providerId="LiveId" clId="{E6115B8F-8086-439B-9AE9-2F644F8376B6}" dt="2018-10-12T17:25:50.539" v="11" actId="114"/>
          <ac:spMkLst>
            <pc:docMk/>
            <pc:sldMk cId="3317949727" sldId="260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48:19.869" v="282" actId="207"/>
          <ac:spMkLst>
            <pc:docMk/>
            <pc:sldMk cId="3317949727" sldId="260"/>
            <ac:spMk id="5" creationId="{09F90E84-33AB-4D75-A15B-5C6F9BC5C8FB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6" creationId="{7607C6B1-8492-4D58-849D-E4B3B807B351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7" creationId="{19473959-C22F-49CD-B264-88612CA13C9D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8" creationId="{F321BDD4-A296-4AAA-AB93-F3282035E8A7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9" creationId="{F5E0043F-1113-4B5C-A1AB-F9D7B4D13447}"/>
          </ac:spMkLst>
        </pc:spChg>
      </pc:sldChg>
      <pc:sldChg chg="modTransition setBg">
        <pc:chgData name="João Batista" userId="a86bb1267e80560b" providerId="LiveId" clId="{E6115B8F-8086-439B-9AE9-2F644F8376B6}" dt="2018-10-12T18:46:43.995" v="279"/>
        <pc:sldMkLst>
          <pc:docMk/>
          <pc:sldMk cId="401227080" sldId="261"/>
        </pc:sldMkLst>
      </pc:sldChg>
      <pc:sldChg chg="modTransition setBg">
        <pc:chgData name="João Batista" userId="a86bb1267e80560b" providerId="LiveId" clId="{E6115B8F-8086-439B-9AE9-2F644F8376B6}" dt="2018-10-12T18:46:43.995" v="279"/>
        <pc:sldMkLst>
          <pc:docMk/>
          <pc:sldMk cId="621917831" sldId="262"/>
        </pc:sldMkLst>
      </pc:sldChg>
      <pc:sldChg chg="delSp modSp modTransition setBg delAnim">
        <pc:chgData name="João Batista" userId="a86bb1267e80560b" providerId="LiveId" clId="{E6115B8F-8086-439B-9AE9-2F644F8376B6}" dt="2018-10-12T18:48:30.233" v="283" actId="207"/>
        <pc:sldMkLst>
          <pc:docMk/>
          <pc:sldMk cId="619279262" sldId="263"/>
        </pc:sldMkLst>
        <pc:spChg chg="mod">
          <ac:chgData name="João Batista" userId="a86bb1267e80560b" providerId="LiveId" clId="{E6115B8F-8086-439B-9AE9-2F644F8376B6}" dt="2018-10-12T18:48:30.233" v="283" actId="207"/>
          <ac:spMkLst>
            <pc:docMk/>
            <pc:sldMk cId="619279262" sldId="263"/>
            <ac:spMk id="5" creationId="{09F90E84-33AB-4D75-A15B-5C6F9BC5C8FB}"/>
          </ac:spMkLst>
        </pc:spChg>
        <pc:spChg chg="del mod">
          <ac:chgData name="João Batista" userId="a86bb1267e80560b" providerId="LiveId" clId="{E6115B8F-8086-439B-9AE9-2F644F8376B6}" dt="2018-10-12T17:32:51.115" v="53" actId="478"/>
          <ac:spMkLst>
            <pc:docMk/>
            <pc:sldMk cId="619279262" sldId="263"/>
            <ac:spMk id="6" creationId="{7607C6B1-8492-4D58-849D-E4B3B807B351}"/>
          </ac:spMkLst>
        </pc:spChg>
        <pc:spChg chg="del mod">
          <ac:chgData name="João Batista" userId="a86bb1267e80560b" providerId="LiveId" clId="{E6115B8F-8086-439B-9AE9-2F644F8376B6}" dt="2018-10-12T17:32:51.115" v="53" actId="478"/>
          <ac:spMkLst>
            <pc:docMk/>
            <pc:sldMk cId="619279262" sldId="263"/>
            <ac:spMk id="7" creationId="{19473959-C22F-49CD-B264-88612CA13C9D}"/>
          </ac:spMkLst>
        </pc:spChg>
        <pc:spChg chg="mod">
          <ac:chgData name="João Batista" userId="a86bb1267e80560b" providerId="LiveId" clId="{E6115B8F-8086-439B-9AE9-2F644F8376B6}" dt="2018-10-12T17:33:25.795" v="59" actId="1037"/>
          <ac:spMkLst>
            <pc:docMk/>
            <pc:sldMk cId="619279262" sldId="263"/>
            <ac:spMk id="8" creationId="{F321BDD4-A296-4AAA-AB93-F3282035E8A7}"/>
          </ac:spMkLst>
        </pc:spChg>
        <pc:spChg chg="del mod">
          <ac:chgData name="João Batista" userId="a86bb1267e80560b" providerId="LiveId" clId="{E6115B8F-8086-439B-9AE9-2F644F8376B6}" dt="2018-10-12T17:32:51.115" v="53" actId="478"/>
          <ac:spMkLst>
            <pc:docMk/>
            <pc:sldMk cId="619279262" sldId="263"/>
            <ac:spMk id="9" creationId="{F5E0043F-1113-4B5C-A1AB-F9D7B4D13447}"/>
          </ac:spMkLst>
        </pc:spChg>
      </pc:sldChg>
      <pc:sldChg chg="modSp add modTransition setBg modAnim">
        <pc:chgData name="João Batista" userId="a86bb1267e80560b" providerId="LiveId" clId="{E6115B8F-8086-439B-9AE9-2F644F8376B6}" dt="2018-10-12T18:49:27.536" v="286" actId="1037"/>
        <pc:sldMkLst>
          <pc:docMk/>
          <pc:sldMk cId="1956925599" sldId="264"/>
        </pc:sldMkLst>
        <pc:spChg chg="mod">
          <ac:chgData name="João Batista" userId="a86bb1267e80560b" providerId="LiveId" clId="{E6115B8F-8086-439B-9AE9-2F644F8376B6}" dt="2018-10-12T17:45:06.644" v="66" actId="20577"/>
          <ac:spMkLst>
            <pc:docMk/>
            <pc:sldMk cId="1956925599" sldId="264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48:41.821" v="284" actId="207"/>
          <ac:spMkLst>
            <pc:docMk/>
            <pc:sldMk cId="1956925599" sldId="264"/>
            <ac:spMk id="5" creationId="{09F90E84-33AB-4D75-A15B-5C6F9BC5C8FB}"/>
          </ac:spMkLst>
        </pc:spChg>
        <pc:spChg chg="mod">
          <ac:chgData name="João Batista" userId="a86bb1267e80560b" providerId="LiveId" clId="{E6115B8F-8086-439B-9AE9-2F644F8376B6}" dt="2018-10-12T18:49:27.536" v="286" actId="1037"/>
          <ac:spMkLst>
            <pc:docMk/>
            <pc:sldMk cId="1956925599" sldId="264"/>
            <ac:spMk id="8" creationId="{F321BDD4-A296-4AAA-AB93-F3282035E8A7}"/>
          </ac:spMkLst>
        </pc:spChg>
      </pc:sldChg>
      <pc:sldChg chg="delSp add modTransition setBg">
        <pc:chgData name="João Batista" userId="a86bb1267e80560b" providerId="LiveId" clId="{E6115B8F-8086-439B-9AE9-2F644F8376B6}" dt="2018-10-12T18:46:43.995" v="279"/>
        <pc:sldMkLst>
          <pc:docMk/>
          <pc:sldMk cId="3235871097" sldId="265"/>
        </pc:sldMkLst>
        <pc:spChg chg="del">
          <ac:chgData name="João Batista" userId="a86bb1267e80560b" providerId="LiveId" clId="{E6115B8F-8086-439B-9AE9-2F644F8376B6}" dt="2018-10-12T17:53:00.702" v="76" actId="478"/>
          <ac:spMkLst>
            <pc:docMk/>
            <pc:sldMk cId="3235871097" sldId="265"/>
            <ac:spMk id="2" creationId="{52047200-2EF3-44F3-8BBB-875F3B0C0476}"/>
          </ac:spMkLst>
        </pc:spChg>
        <pc:spChg chg="del">
          <ac:chgData name="João Batista" userId="a86bb1267e80560b" providerId="LiveId" clId="{E6115B8F-8086-439B-9AE9-2F644F8376B6}" dt="2018-10-12T17:53:00.702" v="76" actId="478"/>
          <ac:spMkLst>
            <pc:docMk/>
            <pc:sldMk cId="3235871097" sldId="265"/>
            <ac:spMk id="3" creationId="{73AC9458-38C6-44F8-BE2C-48675D8D1C40}"/>
          </ac:spMkLst>
        </pc:spChg>
      </pc:sldChg>
      <pc:sldChg chg="addSp delSp modSp add ord modTransition setBg delAnim modAnim">
        <pc:chgData name="João Batista" userId="a86bb1267e80560b" providerId="LiveId" clId="{E6115B8F-8086-439B-9AE9-2F644F8376B6}" dt="2018-10-12T18:46:43.995" v="279"/>
        <pc:sldMkLst>
          <pc:docMk/>
          <pc:sldMk cId="1232340773" sldId="266"/>
        </pc:sldMkLst>
        <pc:spChg chg="add del mod">
          <ac:chgData name="João Batista" userId="a86bb1267e80560b" providerId="LiveId" clId="{E6115B8F-8086-439B-9AE9-2F644F8376B6}" dt="2018-10-12T17:55:42.279" v="84" actId="478"/>
          <ac:spMkLst>
            <pc:docMk/>
            <pc:sldMk cId="1232340773" sldId="266"/>
            <ac:spMk id="3" creationId="{BB745172-D14F-400F-B7C3-69D80CF07807}"/>
          </ac:spMkLst>
        </pc:spChg>
        <pc:spChg chg="del">
          <ac:chgData name="João Batista" userId="a86bb1267e80560b" providerId="LiveId" clId="{E6115B8F-8086-439B-9AE9-2F644F8376B6}" dt="2018-10-12T17:55:36.731" v="83" actId="478"/>
          <ac:spMkLst>
            <pc:docMk/>
            <pc:sldMk cId="1232340773" sldId="266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31:55.929" v="240" actId="207"/>
          <ac:spMkLst>
            <pc:docMk/>
            <pc:sldMk cId="1232340773" sldId="266"/>
            <ac:spMk id="5" creationId="{09F90E84-33AB-4D75-A15B-5C6F9BC5C8FB}"/>
          </ac:spMkLst>
        </pc:spChg>
        <pc:spChg chg="del">
          <ac:chgData name="João Batista" userId="a86bb1267e80560b" providerId="LiveId" clId="{E6115B8F-8086-439B-9AE9-2F644F8376B6}" dt="2018-10-12T17:55:45.816" v="85" actId="478"/>
          <ac:spMkLst>
            <pc:docMk/>
            <pc:sldMk cId="1232340773" sldId="266"/>
            <ac:spMk id="8" creationId="{F321BDD4-A296-4AAA-AB93-F3282035E8A7}"/>
          </ac:spMkLst>
        </pc:spChg>
      </pc:sldChg>
      <pc:sldChg chg="modSp add ord modTransition setBg modAnim">
        <pc:chgData name="João Batista" userId="a86bb1267e80560b" providerId="LiveId" clId="{E6115B8F-8086-439B-9AE9-2F644F8376B6}" dt="2018-10-12T18:46:43.995" v="279"/>
        <pc:sldMkLst>
          <pc:docMk/>
          <pc:sldMk cId="1440324335" sldId="267"/>
        </pc:sldMkLst>
        <pc:spChg chg="mod">
          <ac:chgData name="João Batista" userId="a86bb1267e80560b" providerId="LiveId" clId="{E6115B8F-8086-439B-9AE9-2F644F8376B6}" dt="2018-10-12T18:38:39.988" v="262" actId="255"/>
          <ac:spMkLst>
            <pc:docMk/>
            <pc:sldMk cId="1440324335" sldId="267"/>
            <ac:spMk id="5" creationId="{09F90E84-33AB-4D75-A15B-5C6F9BC5C8FB}"/>
          </ac:spMkLst>
        </pc:spChg>
      </pc:sldChg>
      <pc:sldChg chg="addSp delSp modSp add mod modTransition setBg delDesignElem">
        <pc:chgData name="João Batista" userId="a86bb1267e80560b" providerId="LiveId" clId="{E6115B8F-8086-439B-9AE9-2F644F8376B6}" dt="2018-10-12T18:46:43.995" v="279"/>
        <pc:sldMkLst>
          <pc:docMk/>
          <pc:sldMk cId="2390310051" sldId="268"/>
        </pc:sldMkLst>
        <pc:spChg chg="del">
          <ac:chgData name="João Batista" userId="a86bb1267e80560b" providerId="LiveId" clId="{E6115B8F-8086-439B-9AE9-2F644F8376B6}" dt="2018-10-12T18:04:17.545" v="116" actId="478"/>
          <ac:spMkLst>
            <pc:docMk/>
            <pc:sldMk cId="2390310051" sldId="268"/>
            <ac:spMk id="2" creationId="{9C738E84-27BB-4345-8850-3E525183C1C7}"/>
          </ac:spMkLst>
        </pc:spChg>
        <pc:spChg chg="mod">
          <ac:chgData name="João Batista" userId="a86bb1267e80560b" providerId="LiveId" clId="{E6115B8F-8086-439B-9AE9-2F644F8376B6}" dt="2018-10-12T18:12:11.221" v="144" actId="1076"/>
          <ac:spMkLst>
            <pc:docMk/>
            <pc:sldMk cId="2390310051" sldId="268"/>
            <ac:spMk id="3" creationId="{76982CB0-287E-49D7-B996-5DFEEF8A7311}"/>
          </ac:spMkLst>
        </pc:spChg>
        <pc:spChg chg="add del">
          <ac:chgData name="João Batista" userId="a86bb1267e80560b" providerId="LiveId" clId="{E6115B8F-8086-439B-9AE9-2F644F8376B6}" dt="2018-10-12T18:10:38.843" v="126"/>
          <ac:spMkLst>
            <pc:docMk/>
            <pc:sldMk cId="2390310051" sldId="268"/>
            <ac:spMk id="10" creationId="{867D4867-5BA7-4462-B2F6-A23F4A622AA7}"/>
          </ac:spMkLst>
        </pc:spChg>
        <pc:picChg chg="add mod">
          <ac:chgData name="João Batista" userId="a86bb1267e80560b" providerId="LiveId" clId="{E6115B8F-8086-439B-9AE9-2F644F8376B6}" dt="2018-10-12T18:11:52.879" v="141" actId="1076"/>
          <ac:picMkLst>
            <pc:docMk/>
            <pc:sldMk cId="2390310051" sldId="268"/>
            <ac:picMk id="5" creationId="{88F546CD-AB1B-406B-B81E-E66B3294C418}"/>
          </ac:picMkLst>
        </pc:picChg>
      </pc:sldChg>
      <pc:sldChg chg="delSp modSp add modTransition setBg modNotesTx">
        <pc:chgData name="João Batista" userId="a86bb1267e80560b" providerId="LiveId" clId="{E6115B8F-8086-439B-9AE9-2F644F8376B6}" dt="2018-10-12T18:46:43.995" v="279"/>
        <pc:sldMkLst>
          <pc:docMk/>
          <pc:sldMk cId="2451713366" sldId="269"/>
        </pc:sldMkLst>
        <pc:spChg chg="mod">
          <ac:chgData name="João Batista" userId="a86bb1267e80560b" providerId="LiveId" clId="{E6115B8F-8086-439B-9AE9-2F644F8376B6}" dt="2018-10-12T18:14:33.162" v="146"/>
          <ac:spMkLst>
            <pc:docMk/>
            <pc:sldMk cId="2451713366" sldId="269"/>
            <ac:spMk id="3" creationId="{76982CB0-287E-49D7-B996-5DFEEF8A7311}"/>
          </ac:spMkLst>
        </pc:spChg>
        <pc:picChg chg="del">
          <ac:chgData name="João Batista" userId="a86bb1267e80560b" providerId="LiveId" clId="{E6115B8F-8086-439B-9AE9-2F644F8376B6}" dt="2018-10-12T18:44:42.396" v="267" actId="478"/>
          <ac:picMkLst>
            <pc:docMk/>
            <pc:sldMk cId="2451713366" sldId="269"/>
            <ac:picMk id="5" creationId="{88F546CD-AB1B-406B-B81E-E66B3294C418}"/>
          </ac:picMkLst>
        </pc:picChg>
      </pc:sldChg>
      <pc:sldChg chg="delSp modSp add modTransition setBg">
        <pc:chgData name="João Batista" userId="a86bb1267e80560b" providerId="LiveId" clId="{E6115B8F-8086-439B-9AE9-2F644F8376B6}" dt="2018-10-12T18:46:43.995" v="279"/>
        <pc:sldMkLst>
          <pc:docMk/>
          <pc:sldMk cId="3891405236" sldId="270"/>
        </pc:sldMkLst>
        <pc:spChg chg="mod">
          <ac:chgData name="João Batista" userId="a86bb1267e80560b" providerId="LiveId" clId="{E6115B8F-8086-439B-9AE9-2F644F8376B6}" dt="2018-10-12T18:28:37.199" v="238" actId="1076"/>
          <ac:spMkLst>
            <pc:docMk/>
            <pc:sldMk cId="3891405236" sldId="270"/>
            <ac:spMk id="3" creationId="{76982CB0-287E-49D7-B996-5DFEEF8A7311}"/>
          </ac:spMkLst>
        </pc:spChg>
        <pc:picChg chg="del">
          <ac:chgData name="João Batista" userId="a86bb1267e80560b" providerId="LiveId" clId="{E6115B8F-8086-439B-9AE9-2F644F8376B6}" dt="2018-10-12T18:16:56.316" v="228" actId="478"/>
          <ac:picMkLst>
            <pc:docMk/>
            <pc:sldMk cId="3891405236" sldId="270"/>
            <ac:picMk id="5" creationId="{88F546CD-AB1B-406B-B81E-E66B3294C418}"/>
          </ac:picMkLst>
        </pc:picChg>
      </pc:sldChg>
      <pc:sldMasterChg chg="modTransition setBg modSldLayout">
        <pc:chgData name="João Batista" userId="a86bb1267e80560b" providerId="LiveId" clId="{E6115B8F-8086-439B-9AE9-2F644F8376B6}" dt="2018-10-12T18:46:43.995" v="279"/>
        <pc:sldMasterMkLst>
          <pc:docMk/>
          <pc:sldMasterMk cId="4198197008" sldId="2147483660"/>
        </pc:sldMasterMkLst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1957334604" sldId="2147483661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264296190" sldId="2147483662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730689702" sldId="2147483663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1798848131" sldId="2147483664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860655551" sldId="2147483665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072468371" sldId="2147483666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731324598" sldId="2147483667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232647830" sldId="2147483668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1524068616" sldId="2147483669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639167172" sldId="2147483670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4157021865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708940-DF35-42A8-9B4A-1B2F818377E1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816B3-B018-4F58-8CD4-F4D548861D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2571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COMO TER UMA NOVA VIDA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060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QUEM PODE SER BATIZADO?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0810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As pessoas que derem os seguintes passos:</a:t>
            </a:r>
          </a:p>
          <a:p>
            <a:r>
              <a:rPr lang="pt-BR" dirty="0" smtClean="0"/>
              <a:t>• Crer em Jesus (Atos 8:36-38).</a:t>
            </a:r>
          </a:p>
          <a:p>
            <a:r>
              <a:rPr lang="pt-BR" dirty="0" smtClean="0"/>
              <a:t>• Arrepender-se de todos os pecados (Atos 2:38).</a:t>
            </a:r>
          </a:p>
          <a:p>
            <a:r>
              <a:rPr lang="pt-BR" dirty="0" smtClean="0"/>
              <a:t>• Confessar os pecados (Provérbios 28:13).</a:t>
            </a:r>
          </a:p>
          <a:p>
            <a:r>
              <a:rPr lang="pt-BR" dirty="0" smtClean="0"/>
              <a:t>• Conhecer o evangelho de Cristo (Mateus 28:20).</a:t>
            </a:r>
          </a:p>
          <a:p>
            <a:r>
              <a:rPr lang="pt-BR" dirty="0" smtClean="0"/>
              <a:t>• Praticar os ensinos da Bíblia (Mateus 7:21).</a:t>
            </a:r>
          </a:p>
          <a:p>
            <a:r>
              <a:rPr lang="pt-BR" dirty="0" smtClean="0"/>
              <a:t>• Solicitar o santo batismo (Atos 8:36).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9339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RESULTADO DO BATISMO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5615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3. Quais as bênçãos recebidas por aqueles que se batizam? </a:t>
            </a:r>
            <a:r>
              <a:rPr lang="pt-BR" b="1" dirty="0" smtClean="0"/>
              <a:t>Atos 2:38</a:t>
            </a:r>
          </a:p>
          <a:p>
            <a:r>
              <a:rPr lang="pt-BR" dirty="0" smtClean="0"/>
              <a:t>Respondeu-lhes Pedro: Arrependei-vos, e cada um de vós seja batizado em nome de Jesus Cristo para remissão dos vossos pecados, e recebereis o dom do Espírito Santo.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5359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4. Que gloriosa experiência obtém a pessoa que é batizada? </a:t>
            </a:r>
            <a:r>
              <a:rPr lang="pt-BR" b="1" dirty="0" smtClean="0"/>
              <a:t>Romanos 6:4</a:t>
            </a:r>
          </a:p>
          <a:p>
            <a:r>
              <a:rPr lang="pt-BR" dirty="0" smtClean="0"/>
              <a:t>Fomos, pois, sepultados com ele na morte pelo batismo; para que, como Cristo foi ressuscitado dentre os mortos pela glória do Pai, assim também </a:t>
            </a:r>
            <a:r>
              <a:rPr lang="pt-BR" b="1" dirty="0" smtClean="0"/>
              <a:t>andemos nós em novidade de vida.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50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QUE DEVO FAZER EM RELAÇÃO AO BATISMO?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8642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Crer no Senhor Jesus (Atos 8:37).</a:t>
            </a:r>
          </a:p>
          <a:p>
            <a:r>
              <a:rPr lang="pt-BR" dirty="0" smtClean="0"/>
              <a:t>2. Abandonar o pecado (Romanos 6:11-13).</a:t>
            </a:r>
          </a:p>
          <a:p>
            <a:r>
              <a:rPr lang="pt-BR" dirty="0" smtClean="0"/>
              <a:t>3. Pedir o santo batismo (Atos 8:35-38).</a:t>
            </a:r>
          </a:p>
          <a:p>
            <a:r>
              <a:rPr lang="pt-BR" dirty="0" smtClean="0"/>
              <a:t>4. Responder prontamente ao chamado de Deus (Hebreus 3:15).</a:t>
            </a:r>
          </a:p>
          <a:p>
            <a:r>
              <a:rPr lang="pt-BR" dirty="0" smtClean="0"/>
              <a:t>5. Não postergar a decisão em favor do Senhor (Atos 24:25).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9780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6. Decidir-se por Deus junto com a família (Josué 24:15).</a:t>
            </a:r>
          </a:p>
          <a:p>
            <a:r>
              <a:rPr lang="pt-BR" dirty="0" smtClean="0"/>
              <a:t>7. Tomar a decisão agora mesmo (Hebreus 3:5).</a:t>
            </a:r>
          </a:p>
          <a:p>
            <a:r>
              <a:rPr lang="pt-BR" dirty="0" smtClean="0"/>
              <a:t>8. Pedir o santo batismo (Atos 8:36).</a:t>
            </a:r>
          </a:p>
          <a:p>
            <a:r>
              <a:rPr lang="pt-BR" dirty="0" smtClean="0"/>
              <a:t>9. </a:t>
            </a:r>
            <a:r>
              <a:rPr lang="pt-BR" dirty="0" err="1" smtClean="0"/>
              <a:t>Con</a:t>
            </a:r>
            <a:r>
              <a:rPr lang="pt-BR" dirty="0" smtClean="0"/>
              <a:t> ar plenamente em Jesus (Filipenses 4:13).</a:t>
            </a:r>
          </a:p>
          <a:p>
            <a:r>
              <a:rPr lang="pt-BR" dirty="0" smtClean="0"/>
              <a:t>10. Além de crer, qual é a outra condição para a salvação? (Marcos 16:16).</a:t>
            </a:r>
          </a:p>
          <a:p>
            <a:r>
              <a:rPr lang="pt-BR" dirty="0" smtClean="0"/>
              <a:t>11. Que decisão você deve tomar agora?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68808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“E agora, por que te demoras? Levanta-te, recebe o batismo e lava os teus pecados, invocando o nome dEle” </a:t>
            </a:r>
            <a:r>
              <a:rPr lang="pt-BR" b="1" dirty="0" smtClean="0"/>
              <a:t>(Atos 22:16).</a:t>
            </a:r>
            <a:endParaRPr lang="pt-BR" b="1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5060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MINHA DECISÃO</a:t>
            </a:r>
          </a:p>
          <a:p>
            <a:r>
              <a:rPr lang="pt-BR" smtClean="0"/>
              <a:t>[  ] Desejo ser batizado (a) seguindo o exemplo de Nosso Senhor Jesus Cristo.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5584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dirty="0" smtClean="0"/>
              <a:t>Quais seriam suas respostas às seguintes perguntas: O que você faria se pudesse nascer novamente? Em que lar gostaria de nascer? Como gostaria que fosse a sua família? Talvez você escolhesse a mesma família, mas desejando algumas condições melhores, talvez você escolhesse oportunidades profissionais melhores, quem sabe uma chance de fazer uma faculdade que lhe desse um título importante...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4022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dirty="0" smtClean="0"/>
              <a:t>E se neste momento você souber que pode nascer novamente? É exatamente isto que a Bíblia apresenta: a chance de um novo nascimento, só que um nascimento espiritual, o início de uma nova vida com Deus.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1139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dirty="0" smtClean="0"/>
              <a:t>Isso significa a oportunidade de corrigir nossos erros e falhas. Significa também a oportunidade de se tornar um filho amado de Deus. O estudo de hoje vai ajudá-lo a tomar a decisão mais importante da sua vida que é iniciar um novo relacionamento com Deus.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2196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QUE É BATISMO?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9153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palavra “Batismo” vem do vocábulo grego que significa “afundar, mergulhar, submergir”. O batismo simboliza a morte a uma vida de pecado, e o nascimento para uma nova experiência em Cristo.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735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VERDADEIRO BATISMO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4669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Quem deu a ordem para pregar o evangelho e batizar as pessoas? </a:t>
            </a:r>
            <a:r>
              <a:rPr lang="pt-BR" b="1" dirty="0" smtClean="0"/>
              <a:t>Mateus 28:18-20</a:t>
            </a:r>
          </a:p>
          <a:p>
            <a:r>
              <a:rPr lang="pt-BR" b="1" dirty="0" smtClean="0"/>
              <a:t>Jesus, aproximando-se, falou-lhes, dizendo</a:t>
            </a:r>
            <a:r>
              <a:rPr lang="pt-BR" dirty="0" smtClean="0"/>
              <a:t>: Toda a autoridade me foi dada no céu e na terra.</a:t>
            </a:r>
          </a:p>
          <a:p>
            <a:r>
              <a:rPr lang="pt-BR" dirty="0" smtClean="0"/>
              <a:t>Ide, portanto, fazei discípulos de todas as nações, batizando-os em nome do Pai, e do Filho, e do Espírito Santo;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6102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2. Porque Jesus se batizou? </a:t>
            </a:r>
            <a:r>
              <a:rPr lang="pt-BR" b="1" dirty="0" smtClean="0"/>
              <a:t>Mateus 3:13-16.</a:t>
            </a:r>
          </a:p>
          <a:p>
            <a:r>
              <a:rPr lang="pt-BR" dirty="0" smtClean="0"/>
              <a:t>Por esse tempo, dirigiu-se Jesus da Galiléia para o Jordão, a fim de que João o batizasse. Ele, porém, o dissuadia, dizendo: Eu é que preciso ser batizado por ti, e tu vens a mim? Mas Jesus lhe respondeu: Deixa por enquanto, porque, assim, nos convém cumprir toda a justiça. Então, ele o admitiu. Batizado Jesus, saiu logo da água, e eis que se lhe abriram os céus, e viu o Espírito de Deus descendo como pomba, vindo sobre ele.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2326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73346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91671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70218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2961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06897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88481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06555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24683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13245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26478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40686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81970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9476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9654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004574"/>
                </a:solidFill>
              </a:rPr>
              <a:t>As pessoas que derem os seguintes passos: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82" y="1872362"/>
            <a:ext cx="8703732" cy="357293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• Crer em Jesus (Atos 8:36-38).</a:t>
            </a:r>
          </a:p>
          <a:p>
            <a:pPr marL="0" indent="0">
              <a:buNone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• Arrepender-se de todos os pecados (Atos 2:38).</a:t>
            </a:r>
          </a:p>
          <a:p>
            <a:pPr marL="0" indent="0">
              <a:buNone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• Confessar os pecados (Provérbios 28:13).</a:t>
            </a:r>
          </a:p>
          <a:p>
            <a:pPr marL="0" indent="0">
              <a:buNone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• Conhecer o evangelho de Cristo (Mateus 28:20).</a:t>
            </a:r>
          </a:p>
          <a:p>
            <a:pPr marL="0" indent="0">
              <a:buNone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• Praticar os ensinos da Bíblia (Mateus 7:21).</a:t>
            </a:r>
          </a:p>
          <a:p>
            <a:pPr marL="0" indent="0">
              <a:buNone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• Solicitar o santo batismo (Atos 8:36).</a:t>
            </a:r>
          </a:p>
        </p:txBody>
      </p:sp>
    </p:spTree>
    <p:extLst>
      <p:ext uri="{BB962C8B-B14F-4D97-AF65-F5344CB8AC3E}">
        <p14:creationId xmlns:p14="http://schemas.microsoft.com/office/powerpoint/2010/main" val="20109957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9875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004574"/>
                </a:solidFill>
              </a:rPr>
              <a:t>3. Quais as bênçãos recebidas por aqueles que se batizam</a:t>
            </a:r>
            <a:r>
              <a:rPr lang="pt-BR" sz="4000" b="1" dirty="0" smtClean="0">
                <a:solidFill>
                  <a:srgbClr val="004574"/>
                </a:solidFill>
              </a:rPr>
              <a:t>?</a:t>
            </a:r>
            <a:endParaRPr lang="pt-BR" sz="4000" b="1" i="1" dirty="0">
              <a:solidFill>
                <a:srgbClr val="004574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82" y="2421466"/>
            <a:ext cx="7916498" cy="1516231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Respondeu-lhes Pedro: Arrependei-vos, e cada um de vós seja batizado em nome de Jesus Cristo para remissão dos vossos pecados, e recebereis o dom do Espírito Santo.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520315" y="3170099"/>
            <a:ext cx="7675418" cy="30868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004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694307" y="5515018"/>
            <a:ext cx="17684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Atos 2:38</a:t>
            </a:r>
            <a:endParaRPr lang="pt-BR" sz="3200" dirty="0"/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503382" y="3507089"/>
            <a:ext cx="2205951" cy="33677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58447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004574"/>
                </a:solidFill>
              </a:rPr>
              <a:t>4. Que gloriosa experiência obtém a pessoa que é batizada</a:t>
            </a:r>
            <a:r>
              <a:rPr lang="pt-BR" sz="4000" b="1" dirty="0" smtClean="0">
                <a:solidFill>
                  <a:srgbClr val="004574"/>
                </a:solidFill>
              </a:rPr>
              <a:t>?</a:t>
            </a:r>
            <a:endParaRPr lang="pt-BR" sz="4000" b="1" i="1" dirty="0">
              <a:solidFill>
                <a:srgbClr val="004574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82" y="2421466"/>
            <a:ext cx="7916498" cy="1516231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Fomos, pois, sepultados com ele na morte pelo batismo; para que, como Cristo foi ressuscitado dentre os mortos pela glória do Pai, assim também andemos nós em novidade de vida.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004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592708" y="5515018"/>
            <a:ext cx="23898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Romanos 6:4</a:t>
            </a:r>
            <a:endParaRPr lang="pt-BR" sz="3200" dirty="0"/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520315" y="3507089"/>
            <a:ext cx="5203151" cy="30291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47721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0821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1654" y="1981202"/>
            <a:ext cx="9150345" cy="28956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pt-BR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Crer no Senhor Jesus (Atos 8:37).</a:t>
            </a:r>
          </a:p>
          <a:p>
            <a:pPr marL="0" indent="0">
              <a:buNone/>
            </a:pPr>
            <a:r>
              <a:rPr lang="pt-BR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Abandonar o pecado (Romanos 6:11-13).</a:t>
            </a:r>
          </a:p>
          <a:p>
            <a:pPr marL="0" indent="0">
              <a:buNone/>
            </a:pPr>
            <a:r>
              <a:rPr lang="pt-BR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3. Pedir o santo batismo (Atos 8:35-38).</a:t>
            </a:r>
          </a:p>
          <a:p>
            <a:pPr marL="0" indent="0">
              <a:buNone/>
            </a:pPr>
            <a:r>
              <a:rPr lang="pt-BR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4. Responder prontamente ao chamado de Deus (Hebreus 3:15).</a:t>
            </a:r>
          </a:p>
          <a:p>
            <a:pPr marL="0" indent="0">
              <a:buNone/>
            </a:pPr>
            <a:r>
              <a:rPr lang="pt-BR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5. Não postergar a decisão em favor do Senhor (Atos 24:25</a:t>
            </a:r>
            <a:r>
              <a:rPr lang="pt-BR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). </a:t>
            </a:r>
            <a:endParaRPr lang="pt-BR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83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9600" y="1828800"/>
            <a:ext cx="8889999" cy="328506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pt-BR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6</a:t>
            </a:r>
            <a:r>
              <a:rPr lang="pt-BR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Decidir-se por Deus junto com a família (Josué 24:15).</a:t>
            </a:r>
          </a:p>
          <a:p>
            <a:pPr marL="0" indent="0">
              <a:buNone/>
            </a:pPr>
            <a:r>
              <a:rPr lang="pt-BR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7. Tomar a decisão agora mesmo (Hebreus 3:5).</a:t>
            </a:r>
          </a:p>
          <a:p>
            <a:pPr marL="0" indent="0">
              <a:buNone/>
            </a:pPr>
            <a:r>
              <a:rPr lang="pt-BR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8. Pedir o santo batismo (Atos 8:36).</a:t>
            </a:r>
          </a:p>
          <a:p>
            <a:pPr marL="0" indent="0">
              <a:buNone/>
            </a:pPr>
            <a:r>
              <a:rPr lang="pt-BR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9. </a:t>
            </a:r>
            <a:r>
              <a:rPr lang="pt-BR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Confiar </a:t>
            </a:r>
            <a:r>
              <a:rPr lang="pt-BR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plenamente em Jesus (Filipenses 4:13).</a:t>
            </a:r>
          </a:p>
          <a:p>
            <a:pPr marL="0" indent="0">
              <a:buNone/>
            </a:pPr>
            <a:r>
              <a:rPr lang="pt-BR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10. Além de crer, qual é a outra condição para a salvação? (Marcos 16:16).</a:t>
            </a:r>
          </a:p>
          <a:p>
            <a:pPr marL="0" indent="0">
              <a:buNone/>
            </a:pPr>
            <a:r>
              <a:rPr lang="pt-BR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11. Que decisão você deve tomar agora</a:t>
            </a:r>
            <a:r>
              <a:rPr lang="pt-BR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? </a:t>
            </a:r>
            <a:endParaRPr lang="pt-BR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03243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75733" y="2137601"/>
            <a:ext cx="81110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</a:rPr>
              <a:t> “E agora, por que te demoras</a:t>
            </a:r>
            <a:r>
              <a:rPr lang="pt-BR" sz="3600" dirty="0" smtClean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pt-BR" sz="3600" dirty="0" smtClean="0">
                <a:solidFill>
                  <a:schemeClr val="bg1"/>
                </a:solidFill>
              </a:rPr>
              <a:t>Levanta-te</a:t>
            </a:r>
            <a:r>
              <a:rPr lang="pt-BR" sz="3600" dirty="0">
                <a:solidFill>
                  <a:schemeClr val="bg1"/>
                </a:solidFill>
              </a:rPr>
              <a:t>, recebe o batismo e lava </a:t>
            </a:r>
            <a:r>
              <a:rPr lang="pt-BR" sz="3600" dirty="0" smtClean="0">
                <a:solidFill>
                  <a:schemeClr val="bg1"/>
                </a:solidFill>
              </a:rPr>
              <a:t>os teus </a:t>
            </a:r>
            <a:r>
              <a:rPr lang="pt-BR" sz="3600" dirty="0">
                <a:solidFill>
                  <a:schemeClr val="bg1"/>
                </a:solidFill>
              </a:rPr>
              <a:t>pecados, invocando o nome dEle</a:t>
            </a:r>
            <a:r>
              <a:rPr lang="pt-BR" sz="3600" dirty="0" smtClean="0">
                <a:solidFill>
                  <a:schemeClr val="bg1"/>
                </a:solidFill>
              </a:rPr>
              <a:t>”</a:t>
            </a:r>
          </a:p>
          <a:p>
            <a:pPr algn="ctr"/>
            <a:r>
              <a:rPr lang="pt-BR" sz="3600" dirty="0" smtClean="0">
                <a:solidFill>
                  <a:schemeClr val="bg1"/>
                </a:solidFill>
              </a:rPr>
              <a:t>(</a:t>
            </a:r>
            <a:r>
              <a:rPr lang="pt-BR" sz="3600" dirty="0">
                <a:solidFill>
                  <a:schemeClr val="bg1"/>
                </a:solidFill>
              </a:rPr>
              <a:t>Atos 22:16).</a:t>
            </a:r>
          </a:p>
        </p:txBody>
      </p:sp>
    </p:spTree>
    <p:extLst>
      <p:ext uri="{BB962C8B-B14F-4D97-AF65-F5344CB8AC3E}">
        <p14:creationId xmlns:p14="http://schemas.microsoft.com/office/powerpoint/2010/main" val="32252383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2218267"/>
            <a:ext cx="10896600" cy="241834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MINHA </a:t>
            </a:r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DECISÃO</a:t>
            </a:r>
          </a:p>
          <a:p>
            <a:pPr marL="0" indent="0">
              <a:buNone/>
            </a:pP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[   ] Desejo ser batizado (a) seguindo o exemplo de Nosso Senhor Jesus Cristo.</a:t>
            </a:r>
          </a:p>
        </p:txBody>
      </p:sp>
    </p:spTree>
    <p:extLst>
      <p:ext uri="{BB962C8B-B14F-4D97-AF65-F5344CB8AC3E}">
        <p14:creationId xmlns:p14="http://schemas.microsoft.com/office/powerpoint/2010/main" val="12323407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76982CB0-287E-49D7-B996-5DFEEF8A7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099733"/>
            <a:ext cx="8060267" cy="27432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4000" dirty="0" smtClean="0">
                <a:latin typeface="+mj-lt"/>
              </a:rPr>
              <a:t>O </a:t>
            </a:r>
            <a:r>
              <a:rPr lang="pt-BR" sz="4000" dirty="0">
                <a:latin typeface="+mj-lt"/>
              </a:rPr>
              <a:t>que você faria se pudesse nascer novamente</a:t>
            </a:r>
            <a:r>
              <a:rPr lang="pt-BR" sz="4000" dirty="0" smtClean="0">
                <a:latin typeface="+mj-lt"/>
              </a:rPr>
              <a:t>?</a:t>
            </a:r>
          </a:p>
          <a:p>
            <a:pPr marL="0" indent="0" algn="r">
              <a:buNone/>
            </a:pPr>
            <a:r>
              <a:rPr lang="pt-BR" sz="4000" dirty="0" smtClean="0">
                <a:latin typeface="+mj-lt"/>
              </a:rPr>
              <a:t>Em </a:t>
            </a:r>
            <a:r>
              <a:rPr lang="pt-BR" sz="4000" dirty="0">
                <a:latin typeface="+mj-lt"/>
              </a:rPr>
              <a:t>que lar gostaria de nascer</a:t>
            </a:r>
            <a:r>
              <a:rPr lang="pt-BR" sz="4000" dirty="0" smtClean="0">
                <a:latin typeface="+mj-lt"/>
              </a:rPr>
              <a:t>?</a:t>
            </a:r>
          </a:p>
          <a:p>
            <a:pPr marL="0" indent="0" algn="r">
              <a:buNone/>
            </a:pPr>
            <a:r>
              <a:rPr lang="pt-BR" sz="4000" dirty="0" smtClean="0">
                <a:latin typeface="+mj-lt"/>
              </a:rPr>
              <a:t>Como </a:t>
            </a:r>
            <a:r>
              <a:rPr lang="pt-BR" sz="4000" dirty="0">
                <a:latin typeface="+mj-lt"/>
              </a:rPr>
              <a:t>gostaria que fosse a sua família?</a:t>
            </a:r>
          </a:p>
        </p:txBody>
      </p:sp>
    </p:spTree>
    <p:extLst>
      <p:ext uri="{BB962C8B-B14F-4D97-AF65-F5344CB8AC3E}">
        <p14:creationId xmlns:p14="http://schemas.microsoft.com/office/powerpoint/2010/main" val="23903100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76982CB0-287E-49D7-B996-5DFEEF8A7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2267" y="2489200"/>
            <a:ext cx="6603999" cy="186266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4000" dirty="0">
                <a:latin typeface="+mj-lt"/>
              </a:rPr>
              <a:t>E se neste momento você souber que pode nascer novamente?</a:t>
            </a:r>
          </a:p>
        </p:txBody>
      </p:sp>
    </p:spTree>
    <p:extLst>
      <p:ext uri="{BB962C8B-B14F-4D97-AF65-F5344CB8AC3E}">
        <p14:creationId xmlns:p14="http://schemas.microsoft.com/office/powerpoint/2010/main" val="15592670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76982CB0-287E-49D7-B996-5DFEEF8A7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0" y="2489200"/>
            <a:ext cx="6603999" cy="186266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4000" dirty="0">
                <a:latin typeface="+mj-lt"/>
              </a:rPr>
              <a:t>Isso significa a oportunidade de corrigir nossos erros e falhas.</a:t>
            </a:r>
          </a:p>
        </p:txBody>
      </p:sp>
    </p:spTree>
    <p:extLst>
      <p:ext uri="{BB962C8B-B14F-4D97-AF65-F5344CB8AC3E}">
        <p14:creationId xmlns:p14="http://schemas.microsoft.com/office/powerpoint/2010/main" val="12849792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270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217333" y="1965237"/>
            <a:ext cx="82973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>
                <a:latin typeface="+mj-lt"/>
              </a:rPr>
              <a:t>A palavra “Batismo” vem do vocábulo grego que significa “afundar, mergulhar, submergir”. O batismo simboliza a morte a uma vida de pecado, e o nascimento para uma nova experiência em Cristo.</a:t>
            </a:r>
          </a:p>
        </p:txBody>
      </p:sp>
    </p:spTree>
    <p:extLst>
      <p:ext uri="{BB962C8B-B14F-4D97-AF65-F5344CB8AC3E}">
        <p14:creationId xmlns:p14="http://schemas.microsoft.com/office/powerpoint/2010/main" val="6219178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8710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004574"/>
                </a:solidFill>
              </a:rPr>
              <a:t>1. Quem deu a ordem para pregar o evangelho e batizar as pessoas</a:t>
            </a:r>
            <a:r>
              <a:rPr lang="pt-BR" sz="4000" b="1" dirty="0" smtClean="0">
                <a:solidFill>
                  <a:srgbClr val="004574"/>
                </a:solidFill>
              </a:rPr>
              <a:t>?</a:t>
            </a:r>
            <a:endParaRPr lang="pt-BR" sz="4000" b="1" i="1" dirty="0">
              <a:solidFill>
                <a:srgbClr val="004574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82" y="2082800"/>
            <a:ext cx="7916498" cy="243840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Jesus, aproximando-se, falou-lhes, dizendo: Toda a autoridade me foi dada no céu e na terra.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Ide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, portanto, fazei discípulos de todas as nações, batizando-os em nome do Pai, e do Filho, e do Espírito Santo;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503382" y="2273059"/>
            <a:ext cx="6286885" cy="36002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004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237107" y="5513779"/>
            <a:ext cx="30616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Mateus 28:18-20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6330943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004574"/>
                </a:solidFill>
              </a:rPr>
              <a:t>2. Porque Jesus se batizou</a:t>
            </a:r>
            <a:r>
              <a:rPr lang="pt-BR" sz="4000" b="1" dirty="0" smtClean="0">
                <a:solidFill>
                  <a:srgbClr val="004574"/>
                </a:solidFill>
              </a:rPr>
              <a:t>?</a:t>
            </a:r>
            <a:endParaRPr lang="pt-BR" sz="4000" b="1" i="1" dirty="0">
              <a:solidFill>
                <a:srgbClr val="004574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82" y="1490134"/>
            <a:ext cx="7916498" cy="380485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Por esse tempo, dirigiu-se Jesus da Galiléia para o Jordão, a fim de que João o batizasse</a:t>
            </a:r>
            <a:r>
              <a:rPr lang="pt-BR" dirty="0" smtClean="0">
                <a:solidFill>
                  <a:schemeClr val="bg1"/>
                </a:solidFill>
                <a:latin typeface="+mj-lt"/>
              </a:rPr>
              <a:t>. Ele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, porém, o dissuadia, dizendo: Eu é que preciso ser batizado por ti, e tu vens a mim</a:t>
            </a:r>
            <a:r>
              <a:rPr lang="pt-BR" dirty="0" smtClean="0">
                <a:solidFill>
                  <a:schemeClr val="bg1"/>
                </a:solidFill>
                <a:latin typeface="+mj-lt"/>
              </a:rPr>
              <a:t>? Mas 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Jesus lhe respondeu: Deixa por enquanto, porque, assim, nos convém cumprir toda a justiça. Então, ele o admitiu</a:t>
            </a:r>
            <a:r>
              <a:rPr lang="pt-BR" dirty="0" smtClean="0">
                <a:solidFill>
                  <a:schemeClr val="bg1"/>
                </a:solidFill>
                <a:latin typeface="+mj-lt"/>
              </a:rPr>
              <a:t>. Batizado 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Jesus, saiu logo da água, e eis que se lhe abriram os céus, e viu o Espírito de Deus descendo como pomba, vindo sobre ele.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3392648" y="2802445"/>
            <a:ext cx="4616819" cy="38102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004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237107" y="5513779"/>
            <a:ext cx="28532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Mateus 3:13-16</a:t>
            </a:r>
            <a:endParaRPr lang="pt-BR" sz="3200" dirty="0"/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547849" y="3196120"/>
            <a:ext cx="7461618" cy="39374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547849" y="3589796"/>
            <a:ext cx="2042952" cy="38953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71621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</TotalTime>
  <Words>1343</Words>
  <Application>Microsoft Office PowerPoint</Application>
  <PresentationFormat>Widescreen</PresentationFormat>
  <Paragraphs>102</Paragraphs>
  <Slides>19</Slides>
  <Notes>19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1. Quem deu a ordem para pregar o evangelho e batizar as pessoas?</vt:lpstr>
      <vt:lpstr>2. Porque Jesus se batizou?</vt:lpstr>
      <vt:lpstr>Apresentação do PowerPoint</vt:lpstr>
      <vt:lpstr>As pessoas que derem os seguintes passos:</vt:lpstr>
      <vt:lpstr>Apresentação do PowerPoint</vt:lpstr>
      <vt:lpstr>3. Quais as bênçãos recebidas por aqueles que se batizam?</vt:lpstr>
      <vt:lpstr>4. Que gloriosa experiência obtém a pessoa que é batizada?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Batista</dc:creator>
  <cp:lastModifiedBy>Patrícia Oliveira de Queiroz Santos</cp:lastModifiedBy>
  <cp:revision>11</cp:revision>
  <dcterms:created xsi:type="dcterms:W3CDTF">2018-10-12T18:09:04Z</dcterms:created>
  <dcterms:modified xsi:type="dcterms:W3CDTF">2018-12-03T18:41:57Z</dcterms:modified>
</cp:coreProperties>
</file>