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8" r:id="rId3"/>
    <p:sldId id="269" r:id="rId4"/>
    <p:sldId id="270" r:id="rId5"/>
    <p:sldId id="258" r:id="rId6"/>
    <p:sldId id="271" r:id="rId7"/>
    <p:sldId id="272" r:id="rId8"/>
    <p:sldId id="262" r:id="rId9"/>
    <p:sldId id="273" r:id="rId10"/>
    <p:sldId id="265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67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6020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SEGREDO DA PROSPERIDADE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176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DÍZIMO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647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 dizimo é a décima parte dos ganhos, e pertence a Deus. Abraão dava seu dízimo a Deus. Jacó também o dava. Era prática habitual do povo hebreu. Nosso Senhor Jesus Cristo aprovou esta prática.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178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“O sistema especial do dízimo fundava-se em um princípio tão duradouro como a lei de Deus. Este sistema do dízimo era uma bênção para os judeus; se assim não fosse, Deus não o teria dado. Da mesma maneira, será uma bênção para os que o seguirem até o m dos tempos”.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368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Na verdade, no sistema de dízimos e ofertas, o que Deus nos propõe é uma sociedade. Ele, que é o proprietário de toda a riqueza nos convida a</a:t>
            </a:r>
          </a:p>
          <a:p>
            <a:pPr algn="just"/>
            <a:r>
              <a:rPr lang="pt-BR" dirty="0" smtClean="0"/>
              <a:t>participar das imensas bênçãos que é capaz de derramar, É por isso que nos pede que demos com abundância e alegria (1Coríntios 9:6,7).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2317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Ou somente eu e Barnabé não temos direito de deixar de trabalhar</a:t>
            </a: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 Quem </a:t>
            </a: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jamais vai à guerra à sua própria custa? Quem planta a vinha e não come do seu fruto? Ou quem apascenta um rebanho e não se alimenta do leite do rebanho</a:t>
            </a: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pt-BR" dirty="0" smtClean="0"/>
              <a:t>1 </a:t>
            </a:r>
            <a:r>
              <a:rPr lang="pt-BR" dirty="0" smtClean="0"/>
              <a:t>Coríntios 9:6,7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641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De quanto temos que devolver o dízimo? </a:t>
            </a:r>
            <a:r>
              <a:rPr lang="pt-BR" b="1" dirty="0" smtClean="0"/>
              <a:t>Gênesis 28:20-22</a:t>
            </a:r>
          </a:p>
          <a:p>
            <a:r>
              <a:rPr lang="pt-BR" dirty="0" smtClean="0"/>
              <a:t>Fez também Jacó um voto, dizendo: Se Deus for comigo, e me guardar nesta jornada que empreendo, e me der pão para comer e roupa que me vista, de maneira que eu volte em paz para a casa de meu pai, então, o SENHOR será o meu Deus; e a pedra, que erigi por coluna, será a Casa de Deus; e, de tudo quanto me concederes, certamente eu te darei o dízimo.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948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Em que é empregado o dízimo? </a:t>
            </a:r>
            <a:r>
              <a:rPr lang="pt-BR" b="1" dirty="0" smtClean="0"/>
              <a:t>1Coríntios 9:13,14</a:t>
            </a:r>
          </a:p>
          <a:p>
            <a:r>
              <a:rPr lang="pt-BR" dirty="0" smtClean="0"/>
              <a:t>Não sabeis vós que os que prestam serviços sagrados do próprio templo se alimentam? E quem serve ao altar do altar tira o seu sustento?</a:t>
            </a:r>
          </a:p>
          <a:p>
            <a:r>
              <a:rPr lang="pt-BR" dirty="0" smtClean="0"/>
              <a:t>Assim ordenou também o Senhor </a:t>
            </a:r>
            <a:r>
              <a:rPr lang="pt-BR" b="1" dirty="0" smtClean="0"/>
              <a:t>aos que pregam o evangelho que vivam do evangelho</a:t>
            </a:r>
            <a:r>
              <a:rPr lang="pt-BR" dirty="0" smtClean="0"/>
              <a:t>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784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EM RELAÇÃO AO DÍZIMO?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958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Ser um fiel administrador dos bens de Deus (1Pedro 4:10).</a:t>
            </a:r>
          </a:p>
          <a:p>
            <a:r>
              <a:rPr lang="pt-BR" dirty="0" smtClean="0"/>
              <a:t>2. Ser sócio de Deus (Proverbio 11:24-25).</a:t>
            </a:r>
          </a:p>
          <a:p>
            <a:r>
              <a:rPr lang="pt-BR" dirty="0" smtClean="0"/>
              <a:t>3. Dar com alegria (2Coríntios 9:6,7).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653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[ ] Quero devolver a Deus o que Ele pede. Prometo entregar com alegria </a:t>
            </a:r>
            <a:r>
              <a:rPr lang="pt-BR" smtClean="0"/>
              <a:t>o que pertence </a:t>
            </a:r>
            <a:r>
              <a:rPr lang="pt-BR" dirty="0" smtClean="0"/>
              <a:t>ao Senhor.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19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Nunca cresceu tanto o comércio de jogos e loterias. Existe raspadinha, loteria esportiva, poupe e ganhe, bingo milionário, títulos de capitalização com sorteios</a:t>
            </a:r>
          </a:p>
          <a:p>
            <a:r>
              <a:rPr lang="pt-BR" dirty="0" smtClean="0"/>
              <a:t>milionários e muitos outros...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Muitos estão desesperados e vão perdendo o pouco que ainda têm na expectativa de que da noite para o dia irão ficar milionários. Existe um segredo para prosperar sem arriscar perder tudo. Um dos segredos da prosperidade está em seguir a orientação de Deus quanto à maneira correta de administrar tudo que temos. Vamos descobrir qual é este segredo.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1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É O DONO DE TUDO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A quem pertencem todas as coisas? Salmo 24:1; Ageu 2:8</a:t>
            </a:r>
          </a:p>
          <a:p>
            <a:r>
              <a:rPr lang="pt-BR" b="1" dirty="0" smtClean="0"/>
              <a:t>Ao SENHOR pertence a terra e tudo o que nela se contém</a:t>
            </a:r>
            <a:r>
              <a:rPr lang="pt-BR" dirty="0" smtClean="0"/>
              <a:t>, o mundo e os que nele habitam.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24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A quem pertencem todas as coisas? </a:t>
            </a:r>
            <a:r>
              <a:rPr lang="pt-BR" b="1" dirty="0" smtClean="0"/>
              <a:t>Salmo 24:1; Ageu 2:8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Minha é a prata, meu é o ouro</a:t>
            </a:r>
            <a:r>
              <a:rPr lang="pt-BR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diz o SENHOR dos Exércitos.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76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Graças a quem conseguimos os nossos bens? </a:t>
            </a:r>
            <a:r>
              <a:rPr lang="pt-BR" b="1" dirty="0" smtClean="0"/>
              <a:t>Deuteronômio 8:17,18</a:t>
            </a:r>
          </a:p>
          <a:p>
            <a:r>
              <a:rPr lang="pt-BR" dirty="0" smtClean="0"/>
              <a:t>Não digas, pois, no teu coração: A minha força e o poder do meu braço me adquiriram estas riquezas. Antes, te lembrarás </a:t>
            </a:r>
            <a:r>
              <a:rPr lang="pt-BR" b="1" dirty="0" smtClean="0"/>
              <a:t>do SENHOR, teu Deus, porque é ele o que te dá força para adquirires riquezas</a:t>
            </a:r>
            <a:r>
              <a:rPr lang="pt-BR" dirty="0" smtClean="0"/>
              <a:t>; para confirmar a sua aliança, que, sob juramento, prometeu a teus pais, como hoje se vê.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03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DEUS PEDE DE NÓS?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329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 parte do que ganhamos Deus pede de volta? </a:t>
            </a:r>
            <a:r>
              <a:rPr lang="pt-BR" b="1" dirty="0" smtClean="0"/>
              <a:t>Levítico 27:30,32</a:t>
            </a:r>
          </a:p>
          <a:p>
            <a:r>
              <a:rPr lang="pt-BR" b="1" dirty="0" smtClean="0"/>
              <a:t>Também todas as dízimas da terra,</a:t>
            </a:r>
            <a:r>
              <a:rPr lang="pt-BR" dirty="0" smtClean="0"/>
              <a:t> tanto dos cereais do campo como dos frutos das árvores, são do SENHOR; santas são ao SENHOR.</a:t>
            </a:r>
          </a:p>
          <a:p>
            <a:r>
              <a:rPr lang="pt-BR" b="1" dirty="0" smtClean="0"/>
              <a:t>No tocante às dízimas do gado e do rebanho, de tudo</a:t>
            </a:r>
            <a:r>
              <a:rPr lang="pt-BR" dirty="0" smtClean="0"/>
              <a:t> o que passar debaixo do bordão do pastor, </a:t>
            </a:r>
            <a:r>
              <a:rPr lang="pt-BR" b="1" dirty="0" smtClean="0"/>
              <a:t>o dízimo será santo ao SENHOR</a:t>
            </a:r>
            <a:r>
              <a:rPr lang="pt-BR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33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3" y="2040425"/>
            <a:ext cx="7980217" cy="278951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O dizimo é a décima parte dos ganhos, e pertence a Deus. Abraão dava seu dízimo a Deus. Jacó também o dava. Era prática habitual do povo hebreu. Nosso Senhor Jesus Cristo aprovou esta prática.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41477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3" y="2057359"/>
            <a:ext cx="7980217" cy="278951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“O sistema especial do dízimo fundava-se em um princípio tão duradouro como a lei de Deus. Este sistema do dízimo era uma bênção para os judeus; se assim não fosse, Deus não o teria dado. Da mesma maneira, será uma bênção para os que o seguirem até o m dos tempos”.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53714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3" y="2057359"/>
            <a:ext cx="7980217" cy="2789513"/>
          </a:xfrm>
        </p:spPr>
        <p:txBody>
          <a:bodyPr anchor="ctr">
            <a:normAutofit fontScale="92500"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Na verdade, no sistema de dízimos e ofertas, o que Deus nos propõe é uma sociedade. Ele, que é o proprietário de toda a riqueza nos convida a</a:t>
            </a:r>
          </a:p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participar das imensas bênçãos que é capaz de derramar, É por isso que nos pede que demos com abundância e alegria </a:t>
            </a:r>
            <a:r>
              <a:rPr lang="pt-BR" sz="3200" b="1" dirty="0">
                <a:solidFill>
                  <a:schemeClr val="bg1"/>
                </a:solidFill>
                <a:latin typeface="+mj-lt"/>
              </a:rPr>
              <a:t>(1Coríntios 9:6,7).</a:t>
            </a:r>
            <a:endParaRPr lang="pt-BR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8644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54" y="1706030"/>
            <a:ext cx="7980217" cy="278951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Ou somente eu e Barnabé não temos direito de deixar de trabalhar? Quem jamais vai à guerra à sua própria custa? Quem planta a vinha e não come do seu fruto? Ou quem apascenta um rebanho e não se alimenta do leite do rebanho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?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4209377" cy="780039"/>
          </a:xfrm>
          <a:prstGeom prst="rect">
            <a:avLst/>
          </a:prstGeom>
          <a:solidFill>
            <a:srgbClr val="9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09771"/>
            <a:ext cx="302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1 Coríntios 9:6, 7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579121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926020"/>
                </a:solidFill>
              </a:rPr>
              <a:t>4. De quanto temos que devolver o dízimo</a:t>
            </a:r>
            <a:r>
              <a:rPr lang="pt-BR" sz="4000" b="1" dirty="0" smtClean="0">
                <a:solidFill>
                  <a:srgbClr val="926020"/>
                </a:solidFill>
              </a:rPr>
              <a:t>?</a:t>
            </a:r>
            <a:endParaRPr lang="pt-BR" sz="4000" b="1" i="1" dirty="0">
              <a:solidFill>
                <a:srgbClr val="9260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989619"/>
            <a:ext cx="8031018" cy="28911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Fez também Jacó um voto, dizendo: Se Deus for comigo, e me guardar nesta jornada que empreendo, e me der pão para comer e roupa que me vista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de maneira que eu volte em paz para a casa de meu pai, então, o SENHOR será o meu Deus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; e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a pedra, que erigi por coluna, será a Casa de Deus; e, de tudo quanto me concederes, certamente eu te darei o dízimo.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4209377" cy="780039"/>
          </a:xfrm>
          <a:prstGeom prst="rect">
            <a:avLst/>
          </a:prstGeom>
          <a:solidFill>
            <a:srgbClr val="9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09771"/>
            <a:ext cx="3073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Gênesis 28:20-22</a:t>
            </a:r>
            <a:endParaRPr lang="pt-BR" sz="3200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706533" y="4368800"/>
            <a:ext cx="1354667" cy="38096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7675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926020"/>
                </a:solidFill>
              </a:rPr>
              <a:t>5. Em que é empregado o dízimo</a:t>
            </a:r>
            <a:r>
              <a:rPr lang="pt-BR" sz="4000" b="1" dirty="0" smtClean="0">
                <a:solidFill>
                  <a:srgbClr val="926020"/>
                </a:solidFill>
              </a:rPr>
              <a:t>?</a:t>
            </a:r>
            <a:endParaRPr lang="pt-BR" sz="4000" b="1" i="1" dirty="0">
              <a:solidFill>
                <a:srgbClr val="9260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10" y="2078859"/>
            <a:ext cx="8031018" cy="22899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Não sabeis vós que os que prestam serviços sagrados do próprio templo se alimentam? E quem serve ao altar do altar tira o seu sustento?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Assim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ordenou também o Senhor aos que pregam o evangelho que vivam do evangelho;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4209377" cy="780039"/>
          </a:xfrm>
          <a:prstGeom prst="rect">
            <a:avLst/>
          </a:prstGeom>
          <a:solidFill>
            <a:srgbClr val="9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09771"/>
            <a:ext cx="3442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1 Coríntios 9:13, 14</a:t>
            </a:r>
            <a:endParaRPr lang="pt-BR" sz="3200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3860800"/>
            <a:ext cx="5273237" cy="37253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329382" y="3488267"/>
            <a:ext cx="2730885" cy="37253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8306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1306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070" y="2252133"/>
            <a:ext cx="8856132" cy="23657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Ser um fiel administrador dos bens de Deus (1Pedro 4:10).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Ser sócio de Deus (Proverbio 11:24-25).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Dar com alegria (2Coríntios 9:6,7).</a:t>
            </a: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33" y="2455334"/>
            <a:ext cx="10896600" cy="241834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 ] Quero devolver a Deus o que Ele pede. Prometo entregar com alegria o que pertence ao Senhor.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794" y="2512377"/>
            <a:ext cx="5871408" cy="18733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Nunca cresceu tanto o comércio de jogos e loterias.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27" y="2156775"/>
            <a:ext cx="5871408" cy="275389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t-BR" sz="3600" dirty="0"/>
              <a:t>Muitos estão desesperados e vão perdendo o pouco que ainda têm na expectativa de que da noite para o dia irão ficar milionários.</a:t>
            </a:r>
            <a:endParaRPr lang="pt-B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13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4052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926020"/>
                </a:solidFill>
              </a:rPr>
              <a:t>1. A quem pertencem todas as coisas</a:t>
            </a:r>
            <a:r>
              <a:rPr lang="pt-BR" sz="4000" b="1" dirty="0" smtClean="0">
                <a:solidFill>
                  <a:srgbClr val="926020"/>
                </a:solidFill>
              </a:rPr>
              <a:t>?</a:t>
            </a:r>
            <a:endParaRPr lang="pt-BR" sz="4000" b="1" i="1" dirty="0">
              <a:solidFill>
                <a:srgbClr val="9260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833287"/>
            <a:ext cx="7980217" cy="27895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Ao SENHOR pertence a terra e tudo o que nela se contém, o mundo e os que nele habitam.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2777067"/>
            <a:ext cx="7252085" cy="4402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9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233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Salmos 24:1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3217333"/>
            <a:ext cx="1291551" cy="4402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926020"/>
                </a:solidFill>
              </a:rPr>
              <a:t>1. A quem pertencem todas as coisas</a:t>
            </a:r>
            <a:r>
              <a:rPr lang="pt-BR" sz="4000" b="1" dirty="0" smtClean="0">
                <a:solidFill>
                  <a:srgbClr val="926020"/>
                </a:solidFill>
              </a:rPr>
              <a:t>?</a:t>
            </a:r>
            <a:endParaRPr lang="pt-BR" sz="4000" b="1" i="1" dirty="0">
              <a:solidFill>
                <a:srgbClr val="9260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833287"/>
            <a:ext cx="7980217" cy="27895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Minha é a prata, meu é o ouro, diz o SENHOR dos Exércitos.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2" y="2777067"/>
            <a:ext cx="4542751" cy="4402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9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728177" y="5515018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Ageu 2:8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695007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926020"/>
                </a:solidFill>
              </a:rPr>
              <a:t>2. Graças a quem conseguimos os nossos bens</a:t>
            </a:r>
            <a:r>
              <a:rPr lang="pt-BR" sz="4000" b="1" dirty="0" smtClean="0">
                <a:solidFill>
                  <a:srgbClr val="926020"/>
                </a:solidFill>
              </a:rPr>
              <a:t>?</a:t>
            </a:r>
            <a:endParaRPr lang="pt-BR" sz="4000" b="1" i="1" dirty="0">
              <a:solidFill>
                <a:srgbClr val="9260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989625"/>
            <a:ext cx="7980217" cy="27895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Não digas, pois, no teu coração: A minha força e o poder do meu braço me adquiriram estas riquezas.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Antes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te lembrarás do SENHOR, teu Deus, porque é ele o que te dá força para adquirires riquezas; para confirmar a sua aliança, que, sob juramento, prometeu a teus pais, como hoje se vê.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398981" y="2994914"/>
            <a:ext cx="4695152" cy="4402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4209377" cy="780039"/>
          </a:xfrm>
          <a:prstGeom prst="rect">
            <a:avLst/>
          </a:prstGeom>
          <a:solidFill>
            <a:srgbClr val="9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118577" y="5509771"/>
            <a:ext cx="4090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Deuteronômio 8:17, 18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43402" y="3435180"/>
            <a:ext cx="6568597" cy="4330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573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926020"/>
                </a:solidFill>
              </a:rPr>
              <a:t>3. Que parte do que ganhamos Deus pede de volta</a:t>
            </a:r>
            <a:r>
              <a:rPr lang="pt-BR" sz="4000" b="1" dirty="0" smtClean="0">
                <a:solidFill>
                  <a:srgbClr val="926020"/>
                </a:solidFill>
              </a:rPr>
              <a:t>?</a:t>
            </a:r>
            <a:endParaRPr lang="pt-BR" sz="4000" b="1" i="1" dirty="0">
              <a:solidFill>
                <a:srgbClr val="9260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1989625"/>
            <a:ext cx="7980217" cy="27895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Também todas as dízimas da terra, tanto dos cereais do campo como dos frutos das árvores, são do SENHOR; santas são ao SENHOR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No tocante às dízimas do gado e do rebanho, de tudo o que passar debaixo do bordão do pastor, o dízimo será santo ao SENHOR.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32219" y="2138078"/>
            <a:ext cx="5002949" cy="41885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4209377" cy="780039"/>
          </a:xfrm>
          <a:prstGeom prst="rect">
            <a:avLst/>
          </a:prstGeom>
          <a:solidFill>
            <a:srgbClr val="9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09771"/>
            <a:ext cx="3130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Levítico 27:30, 32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32219" y="3435180"/>
            <a:ext cx="7731248" cy="3653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6671733" y="3800496"/>
            <a:ext cx="1354667" cy="4330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32219" y="4214872"/>
            <a:ext cx="3362448" cy="4330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235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1433</Words>
  <Application>Microsoft Office PowerPoint</Application>
  <PresentationFormat>Widescreen</PresentationFormat>
  <Paragraphs>86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1. A quem pertencem todas as coisas?</vt:lpstr>
      <vt:lpstr>1. A quem pertencem todas as coisas?</vt:lpstr>
      <vt:lpstr>2. Graças a quem conseguimos os nossos bens?</vt:lpstr>
      <vt:lpstr>Apresentação do PowerPoint</vt:lpstr>
      <vt:lpstr>3. Que parte do que ganhamos Deus pede de volta?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De quanto temos que devolver o dízimo?</vt:lpstr>
      <vt:lpstr>5. Em que é empregado o dízimo?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13</cp:revision>
  <dcterms:created xsi:type="dcterms:W3CDTF">2018-10-12T18:09:04Z</dcterms:created>
  <dcterms:modified xsi:type="dcterms:W3CDTF">2018-12-03T18:32:01Z</dcterms:modified>
</cp:coreProperties>
</file>