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8" r:id="rId3"/>
    <p:sldId id="269" r:id="rId4"/>
    <p:sldId id="270" r:id="rId5"/>
    <p:sldId id="277" r:id="rId6"/>
    <p:sldId id="261" r:id="rId7"/>
    <p:sldId id="258" r:id="rId8"/>
    <p:sldId id="271" r:id="rId9"/>
    <p:sldId id="278" r:id="rId10"/>
    <p:sldId id="262" r:id="rId11"/>
    <p:sldId id="272" r:id="rId12"/>
    <p:sldId id="273" r:id="rId13"/>
    <p:sldId id="265" r:id="rId14"/>
    <p:sldId id="274" r:id="rId15"/>
    <p:sldId id="279" r:id="rId16"/>
    <p:sldId id="280" r:id="rId17"/>
    <p:sldId id="281" r:id="rId18"/>
    <p:sldId id="282" r:id="rId19"/>
    <p:sldId id="276" r:id="rId20"/>
    <p:sldId id="267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5059"/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15B8F-8086-439B-9AE9-2F644F8376B6}" v="103" dt="2018-10-12T18:48:41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532" autoAdjust="0"/>
  </p:normalViewPr>
  <p:slideViewPr>
    <p:cSldViewPr snapToGrid="0">
      <p:cViewPr varScale="1">
        <p:scale>
          <a:sx n="79" d="100"/>
          <a:sy n="79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E6115B8F-8086-439B-9AE9-2F644F8376B6}"/>
    <pc:docChg chg="undo custSel mod addSld modSld sldOrd modMainMaster">
      <pc:chgData name="João Batista" userId="a86bb1267e80560b" providerId="LiveId" clId="{E6115B8F-8086-439B-9AE9-2F644F8376B6}" dt="2018-10-12T18:49:27.536" v="286" actId="1037"/>
      <pc:docMkLst>
        <pc:docMk/>
      </pc:docMkLst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2802947657" sldId="256"/>
        </pc:sldMkLst>
      </pc:sldChg>
      <pc:sldChg chg="modSp modTransition setBg">
        <pc:chgData name="João Batista" userId="a86bb1267e80560b" providerId="LiveId" clId="{E6115B8F-8086-439B-9AE9-2F644F8376B6}" dt="2018-10-12T18:47:56.098" v="280" actId="207"/>
        <pc:sldMkLst>
          <pc:docMk/>
          <pc:sldMk cId="1633094398" sldId="258"/>
        </pc:sldMkLst>
        <pc:spChg chg="mod">
          <ac:chgData name="João Batista" userId="a86bb1267e80560b" providerId="LiveId" clId="{E6115B8F-8086-439B-9AE9-2F644F8376B6}" dt="2018-10-12T18:47:56.098" v="280" actId="207"/>
          <ac:spMkLst>
            <pc:docMk/>
            <pc:sldMk cId="1633094398" sldId="258"/>
            <ac:spMk id="5" creationId="{09F90E84-33AB-4D75-A15B-5C6F9BC5C8FB}"/>
          </ac:spMkLst>
        </pc:spChg>
      </pc:sldChg>
      <pc:sldChg chg="addSp delSp modSp modTransition setBg">
        <pc:chgData name="João Batista" userId="a86bb1267e80560b" providerId="LiveId" clId="{E6115B8F-8086-439B-9AE9-2F644F8376B6}" dt="2018-10-12T18:48:06.848" v="281" actId="207"/>
        <pc:sldMkLst>
          <pc:docMk/>
          <pc:sldMk cId="2635891954" sldId="259"/>
        </pc:sldMkLst>
        <pc:spChg chg="add del mod">
          <ac:chgData name="João Batista" userId="a86bb1267e80560b" providerId="LiveId" clId="{E6115B8F-8086-439B-9AE9-2F644F8376B6}" dt="2018-10-12T17:27:34.835" v="27" actId="478"/>
          <ac:spMkLst>
            <pc:docMk/>
            <pc:sldMk cId="2635891954" sldId="259"/>
            <ac:spMk id="2" creationId="{BD3EA377-D2BD-4D47-939E-F9895B878EC3}"/>
          </ac:spMkLst>
        </pc:spChg>
        <pc:spChg chg="mod">
          <ac:chgData name="João Batista" userId="a86bb1267e80560b" providerId="LiveId" clId="{E6115B8F-8086-439B-9AE9-2F644F8376B6}" dt="2018-10-12T17:28:39.177" v="30" actId="20577"/>
          <ac:spMkLst>
            <pc:docMk/>
            <pc:sldMk cId="2635891954" sldId="259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06.848" v="281" actId="207"/>
          <ac:spMkLst>
            <pc:docMk/>
            <pc:sldMk cId="2635891954" sldId="259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7:57.998" v="28" actId="14100"/>
          <ac:spMkLst>
            <pc:docMk/>
            <pc:sldMk cId="2635891954" sldId="259"/>
            <ac:spMk id="6" creationId="{7607C6B1-8492-4D58-849D-E4B3B807B351}"/>
          </ac:spMkLst>
        </pc:spChg>
      </pc:sldChg>
      <pc:sldChg chg="modSp modTransition setBg">
        <pc:chgData name="João Batista" userId="a86bb1267e80560b" providerId="LiveId" clId="{E6115B8F-8086-439B-9AE9-2F644F8376B6}" dt="2018-10-12T18:48:19.869" v="282" actId="207"/>
        <pc:sldMkLst>
          <pc:docMk/>
          <pc:sldMk cId="3317949727" sldId="260"/>
        </pc:sldMkLst>
        <pc:spChg chg="mod">
          <ac:chgData name="João Batista" userId="a86bb1267e80560b" providerId="LiveId" clId="{E6115B8F-8086-439B-9AE9-2F644F8376B6}" dt="2018-10-12T17:25:50.539" v="11" actId="114"/>
          <ac:spMkLst>
            <pc:docMk/>
            <pc:sldMk cId="3317949727" sldId="260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19.869" v="282" actId="207"/>
          <ac:spMkLst>
            <pc:docMk/>
            <pc:sldMk cId="3317949727" sldId="260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6" creationId="{7607C6B1-8492-4D58-849D-E4B3B807B351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8" creationId="{F321BDD4-A296-4AAA-AB93-F3282035E8A7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9" creationId="{F5E0043F-1113-4B5C-A1AB-F9D7B4D13447}"/>
          </ac:spMkLst>
        </pc:spChg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401227080" sldId="261"/>
        </pc:sldMkLst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621917831" sldId="262"/>
        </pc:sldMkLst>
      </pc:sldChg>
      <pc:sldChg chg="delSp modSp modTransition setBg delAnim">
        <pc:chgData name="João Batista" userId="a86bb1267e80560b" providerId="LiveId" clId="{E6115B8F-8086-439B-9AE9-2F644F8376B6}" dt="2018-10-12T18:48:30.233" v="283" actId="207"/>
        <pc:sldMkLst>
          <pc:docMk/>
          <pc:sldMk cId="619279262" sldId="263"/>
        </pc:sldMkLst>
        <pc:spChg chg="mod">
          <ac:chgData name="João Batista" userId="a86bb1267e80560b" providerId="LiveId" clId="{E6115B8F-8086-439B-9AE9-2F644F8376B6}" dt="2018-10-12T18:48:30.233" v="283" actId="207"/>
          <ac:spMkLst>
            <pc:docMk/>
            <pc:sldMk cId="619279262" sldId="263"/>
            <ac:spMk id="5" creationId="{09F90E84-33AB-4D75-A15B-5C6F9BC5C8FB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6" creationId="{7607C6B1-8492-4D58-849D-E4B3B807B351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33:25.795" v="59" actId="1037"/>
          <ac:spMkLst>
            <pc:docMk/>
            <pc:sldMk cId="619279262" sldId="263"/>
            <ac:spMk id="8" creationId="{F321BDD4-A296-4AAA-AB93-F3282035E8A7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9" creationId="{F5E0043F-1113-4B5C-A1AB-F9D7B4D13447}"/>
          </ac:spMkLst>
        </pc:spChg>
      </pc:sldChg>
      <pc:sldChg chg="modSp add modTransition setBg modAnim">
        <pc:chgData name="João Batista" userId="a86bb1267e80560b" providerId="LiveId" clId="{E6115B8F-8086-439B-9AE9-2F644F8376B6}" dt="2018-10-12T18:49:27.536" v="286" actId="1037"/>
        <pc:sldMkLst>
          <pc:docMk/>
          <pc:sldMk cId="1956925599" sldId="264"/>
        </pc:sldMkLst>
        <pc:spChg chg="mod">
          <ac:chgData name="João Batista" userId="a86bb1267e80560b" providerId="LiveId" clId="{E6115B8F-8086-439B-9AE9-2F644F8376B6}" dt="2018-10-12T17:45:06.644" v="66" actId="20577"/>
          <ac:spMkLst>
            <pc:docMk/>
            <pc:sldMk cId="1956925599" sldId="264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41.821" v="284" actId="207"/>
          <ac:spMkLst>
            <pc:docMk/>
            <pc:sldMk cId="1956925599" sldId="264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8:49:27.536" v="286" actId="1037"/>
          <ac:spMkLst>
            <pc:docMk/>
            <pc:sldMk cId="1956925599" sldId="264"/>
            <ac:spMk id="8" creationId="{F321BDD4-A296-4AAA-AB93-F3282035E8A7}"/>
          </ac:spMkLst>
        </pc:spChg>
      </pc:sldChg>
      <pc:sldChg chg="delSp add modTransition setBg">
        <pc:chgData name="João Batista" userId="a86bb1267e80560b" providerId="LiveId" clId="{E6115B8F-8086-439B-9AE9-2F644F8376B6}" dt="2018-10-12T18:46:43.995" v="279"/>
        <pc:sldMkLst>
          <pc:docMk/>
          <pc:sldMk cId="3235871097" sldId="265"/>
        </pc:sldMkLst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2" creationId="{52047200-2EF3-44F3-8BBB-875F3B0C0476}"/>
          </ac:spMkLst>
        </pc:spChg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3" creationId="{73AC9458-38C6-44F8-BE2C-48675D8D1C40}"/>
          </ac:spMkLst>
        </pc:spChg>
      </pc:sldChg>
      <pc:sldChg chg="addSp delSp modSp add ord modTransition setBg delAnim modAnim">
        <pc:chgData name="João Batista" userId="a86bb1267e80560b" providerId="LiveId" clId="{E6115B8F-8086-439B-9AE9-2F644F8376B6}" dt="2018-10-12T18:46:43.995" v="279"/>
        <pc:sldMkLst>
          <pc:docMk/>
          <pc:sldMk cId="1232340773" sldId="266"/>
        </pc:sldMkLst>
        <pc:spChg chg="add del mod">
          <ac:chgData name="João Batista" userId="a86bb1267e80560b" providerId="LiveId" clId="{E6115B8F-8086-439B-9AE9-2F644F8376B6}" dt="2018-10-12T17:55:42.279" v="84" actId="478"/>
          <ac:spMkLst>
            <pc:docMk/>
            <pc:sldMk cId="1232340773" sldId="266"/>
            <ac:spMk id="3" creationId="{BB745172-D14F-400F-B7C3-69D80CF07807}"/>
          </ac:spMkLst>
        </pc:spChg>
        <pc:spChg chg="del">
          <ac:chgData name="João Batista" userId="a86bb1267e80560b" providerId="LiveId" clId="{E6115B8F-8086-439B-9AE9-2F644F8376B6}" dt="2018-10-12T17:55:36.731" v="83" actId="478"/>
          <ac:spMkLst>
            <pc:docMk/>
            <pc:sldMk cId="1232340773" sldId="266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31:55.929" v="240" actId="207"/>
          <ac:spMkLst>
            <pc:docMk/>
            <pc:sldMk cId="1232340773" sldId="266"/>
            <ac:spMk id="5" creationId="{09F90E84-33AB-4D75-A15B-5C6F9BC5C8FB}"/>
          </ac:spMkLst>
        </pc:spChg>
        <pc:spChg chg="del">
          <ac:chgData name="João Batista" userId="a86bb1267e80560b" providerId="LiveId" clId="{E6115B8F-8086-439B-9AE9-2F644F8376B6}" dt="2018-10-12T17:55:45.816" v="85" actId="478"/>
          <ac:spMkLst>
            <pc:docMk/>
            <pc:sldMk cId="1232340773" sldId="266"/>
            <ac:spMk id="8" creationId="{F321BDD4-A296-4AAA-AB93-F3282035E8A7}"/>
          </ac:spMkLst>
        </pc:spChg>
      </pc:sldChg>
      <pc:sldChg chg="modSp add ord modTransition setBg modAnim">
        <pc:chgData name="João Batista" userId="a86bb1267e80560b" providerId="LiveId" clId="{E6115B8F-8086-439B-9AE9-2F644F8376B6}" dt="2018-10-12T18:46:43.995" v="279"/>
        <pc:sldMkLst>
          <pc:docMk/>
          <pc:sldMk cId="1440324335" sldId="267"/>
        </pc:sldMkLst>
        <pc:spChg chg="mod">
          <ac:chgData name="João Batista" userId="a86bb1267e80560b" providerId="LiveId" clId="{E6115B8F-8086-439B-9AE9-2F644F8376B6}" dt="2018-10-12T18:38:39.988" v="262" actId="255"/>
          <ac:spMkLst>
            <pc:docMk/>
            <pc:sldMk cId="1440324335" sldId="267"/>
            <ac:spMk id="5" creationId="{09F90E84-33AB-4D75-A15B-5C6F9BC5C8FB}"/>
          </ac:spMkLst>
        </pc:spChg>
      </pc:sldChg>
      <pc:sldChg chg="addSp delSp modSp add mod modTransition setBg delDesignElem">
        <pc:chgData name="João Batista" userId="a86bb1267e80560b" providerId="LiveId" clId="{E6115B8F-8086-439B-9AE9-2F644F8376B6}" dt="2018-10-12T18:46:43.995" v="279"/>
        <pc:sldMkLst>
          <pc:docMk/>
          <pc:sldMk cId="2390310051" sldId="268"/>
        </pc:sldMkLst>
        <pc:spChg chg="del">
          <ac:chgData name="João Batista" userId="a86bb1267e80560b" providerId="LiveId" clId="{E6115B8F-8086-439B-9AE9-2F644F8376B6}" dt="2018-10-12T18:04:17.545" v="116" actId="478"/>
          <ac:spMkLst>
            <pc:docMk/>
            <pc:sldMk cId="2390310051" sldId="268"/>
            <ac:spMk id="2" creationId="{9C738E84-27BB-4345-8850-3E525183C1C7}"/>
          </ac:spMkLst>
        </pc:spChg>
        <pc:spChg chg="mod">
          <ac:chgData name="João Batista" userId="a86bb1267e80560b" providerId="LiveId" clId="{E6115B8F-8086-439B-9AE9-2F644F8376B6}" dt="2018-10-12T18:12:11.221" v="144" actId="1076"/>
          <ac:spMkLst>
            <pc:docMk/>
            <pc:sldMk cId="2390310051" sldId="268"/>
            <ac:spMk id="3" creationId="{76982CB0-287E-49D7-B996-5DFEEF8A7311}"/>
          </ac:spMkLst>
        </pc:spChg>
        <pc:spChg chg="add del">
          <ac:chgData name="João Batista" userId="a86bb1267e80560b" providerId="LiveId" clId="{E6115B8F-8086-439B-9AE9-2F644F8376B6}" dt="2018-10-12T18:10:38.843" v="126"/>
          <ac:spMkLst>
            <pc:docMk/>
            <pc:sldMk cId="2390310051" sldId="268"/>
            <ac:spMk id="10" creationId="{867D4867-5BA7-4462-B2F6-A23F4A622AA7}"/>
          </ac:spMkLst>
        </pc:spChg>
        <pc:picChg chg="add mod">
          <ac:chgData name="João Batista" userId="a86bb1267e80560b" providerId="LiveId" clId="{E6115B8F-8086-439B-9AE9-2F644F8376B6}" dt="2018-10-12T18:11:52.879" v="141" actId="1076"/>
          <ac:picMkLst>
            <pc:docMk/>
            <pc:sldMk cId="2390310051" sldId="268"/>
            <ac:picMk id="5" creationId="{88F546CD-AB1B-406B-B81E-E66B3294C418}"/>
          </ac:picMkLst>
        </pc:picChg>
      </pc:sldChg>
      <pc:sldChg chg="delSp modSp add modTransition setBg modNotesTx">
        <pc:chgData name="João Batista" userId="a86bb1267e80560b" providerId="LiveId" clId="{E6115B8F-8086-439B-9AE9-2F644F8376B6}" dt="2018-10-12T18:46:43.995" v="279"/>
        <pc:sldMkLst>
          <pc:docMk/>
          <pc:sldMk cId="2451713366" sldId="269"/>
        </pc:sldMkLst>
        <pc:spChg chg="mod">
          <ac:chgData name="João Batista" userId="a86bb1267e80560b" providerId="LiveId" clId="{E6115B8F-8086-439B-9AE9-2F644F8376B6}" dt="2018-10-12T18:14:33.162" v="146"/>
          <ac:spMkLst>
            <pc:docMk/>
            <pc:sldMk cId="2451713366" sldId="269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44:42.396" v="267" actId="478"/>
          <ac:picMkLst>
            <pc:docMk/>
            <pc:sldMk cId="2451713366" sldId="269"/>
            <ac:picMk id="5" creationId="{88F546CD-AB1B-406B-B81E-E66B3294C418}"/>
          </ac:picMkLst>
        </pc:picChg>
      </pc:sldChg>
      <pc:sldChg chg="delSp modSp add modTransition setBg">
        <pc:chgData name="João Batista" userId="a86bb1267e80560b" providerId="LiveId" clId="{E6115B8F-8086-439B-9AE9-2F644F8376B6}" dt="2018-10-12T18:46:43.995" v="279"/>
        <pc:sldMkLst>
          <pc:docMk/>
          <pc:sldMk cId="3891405236" sldId="270"/>
        </pc:sldMkLst>
        <pc:spChg chg="mod">
          <ac:chgData name="João Batista" userId="a86bb1267e80560b" providerId="LiveId" clId="{E6115B8F-8086-439B-9AE9-2F644F8376B6}" dt="2018-10-12T18:28:37.199" v="238" actId="1076"/>
          <ac:spMkLst>
            <pc:docMk/>
            <pc:sldMk cId="3891405236" sldId="270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16:56.316" v="228" actId="478"/>
          <ac:picMkLst>
            <pc:docMk/>
            <pc:sldMk cId="3891405236" sldId="270"/>
            <ac:picMk id="5" creationId="{88F546CD-AB1B-406B-B81E-E66B3294C418}"/>
          </ac:picMkLst>
        </pc:picChg>
      </pc:sldChg>
      <pc:sldMasterChg chg="modTransition setBg modSldLayout">
        <pc:chgData name="João Batista" userId="a86bb1267e80560b" providerId="LiveId" clId="{E6115B8F-8086-439B-9AE9-2F644F8376B6}" dt="2018-10-12T18:46:43.995" v="279"/>
        <pc:sldMasterMkLst>
          <pc:docMk/>
          <pc:sldMasterMk cId="4198197008" sldId="2147483660"/>
        </pc:sldMasterMkLst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957334604" sldId="2147483661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264296190" sldId="2147483662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730689702" sldId="2147483663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798848131" sldId="2147483664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860655551" sldId="2147483665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072468371" sldId="2147483666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731324598" sldId="2147483667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232647830" sldId="2147483668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524068616" sldId="2147483669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639167172" sldId="2147483670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415702186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08940-DF35-42A8-9B4A-1B2F818377E1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16B3-B018-4F58-8CD4-F4D548861D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57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MENSAGEIROS DIVINOS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080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DOM PROFÉTICO NA IGREJA VERDADEIRA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483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A igreja primitiva teve profetas? </a:t>
            </a:r>
            <a:r>
              <a:rPr lang="pt-BR" b="1" dirty="0" smtClean="0"/>
              <a:t>1Coríntios 12:28</a:t>
            </a:r>
          </a:p>
          <a:p>
            <a:r>
              <a:rPr lang="pt-BR" dirty="0" smtClean="0"/>
              <a:t>A uns estabeleceu Deus na igreja, primeiramente, apóstolos; em segundo lugar, </a:t>
            </a:r>
            <a:r>
              <a:rPr lang="pt-BR" b="1" dirty="0" smtClean="0"/>
              <a:t>profetas</a:t>
            </a:r>
            <a:r>
              <a:rPr lang="pt-BR" dirty="0" smtClean="0"/>
              <a:t>; em terceiro lugar, mestres; depois, operadores de milagres; depois, dons de curar, socorros, governos, variedades de línguas.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847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Que estava predito acerca do dom profético na verdadeira igreja?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72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DOM PROFÉTICO NA IGREJA ADVENTISTA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158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Igreja Adventista do Sétimo Dia contou com o espírito de profecia na pessoa de Ellen G. White. Ela nasceu em 26 de novembro de 1827, nos Estados Unidos. Com a idade de nove anos, foi ferida com uma pedra jogada por uma colega de escola. O acidente quase lhe custou a vida. Permaneceu inconsciente por três semanas e teve que abandonar a escola.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434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 a idade de doze anos entregou o coração a Deus e foi batizada por um ministro metodista. Com vários membros de sua família, Ellen assistiu a umas reuniões adventistas e Portland, e em 1842 aceitou plenamente as doutrinas, sendo por isso desligada da Igreja Metodista.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293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uma manhã de dezembro de 1844, estando reunida com outras pessoas para orar, teve sua primeira visão, na qual a jornada do povo adventista à cidade de Deus. Relatou a visão aos crentes de Portland, os quais a aceitaram como luz de Deus. Em breve iniciou uma série de viagens para relatar estas e outras visões, e às vezes lutar contra movimentos fanáticos que lutavam por entrar no grupo de crentes.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940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Conheceu o jovem pregador Tiago White, com quem se casou em 1846. Tiveram quatro filhos. Tiago e Ellen estudaram cuidadosamente um folheto de José Bates intitulado “O Repouso do Sétimo Dia”. Aceitaram a verdade do sábado, e em 7 de abril de 1847 Ellen White recebeu uma visão na qual via a lei de Deus com uma luz que resplandecia sobre o quarto mandamento. Milhares de pessoas tiveram a oportunidade de ver a Sra. White em visão.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528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Manifestaram-se nela os mesmos fenômenos descritos na Bíblia com respeito aos profetas da antiguidade. Uma de suas visões mais importantes foi acerca do grande conflito entre o bem e o mal. Outra visão foi sobre a saúde. Devido a esta visão a igreja começou a dar importância à temperança e à obra médica. No total, teve cerca de dois mil sonhos e visões com relação a todos os aspectos da verdade e organização da igreja.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9860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 DEVO FAZER EM RELAÇÃO AO DOM PROFÉTICO?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86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 vez você já andou por um caminho escuro sem uma lanterna para indicar o caminho? Em uma circunstância dessa, você gostaria de ter uma lanterna, uma tocha, alguma coisa que o ajudasse a manter-se no caminho correto e ajudá-lo a não tropeçar ou até cair.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22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Apreciar as profecias (1Tessalonicenses 5:20).</a:t>
            </a:r>
          </a:p>
          <a:p>
            <a:r>
              <a:rPr lang="pt-BR" dirty="0" smtClean="0"/>
              <a:t>2. Estar atento às profecias (2Pedro 1:9).</a:t>
            </a:r>
          </a:p>
          <a:p>
            <a:r>
              <a:rPr lang="pt-BR" dirty="0" smtClean="0"/>
              <a:t>3. Crer nos profetas (2Crônicas 20:20).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286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smtClean="0"/>
              <a:t>[ ] Aceito o dom de profecia outorgado por Deus à Sua igreja no tempo do fim.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Nas trevas deste mudo de pecado Deus não nos deixou às escuras; Ele nos deu a Bíblia, que é a luz para os nossos caminhos. Mas Deus também tem revelado Seu plano para nós através do ministério dos profetas.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12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Profeta é alguém escolhido por Deus para transmitir a Sua mensagem. O profeta tem uma vida em harmonia com a mensagem que revela. O profeta é um instrumento nas mãos de Jesus para transmitir a mensagem divina.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manifestou o dom profético na Sua igreja para que estas mensagens sejam uma luz menor para ajudar-nos na compreensão da luz maior, que é a Bíblia.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308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DOM DE PROFECIA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9893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Para quem Deus revela os Seus desígnios? </a:t>
            </a:r>
            <a:r>
              <a:rPr lang="pt-BR" b="1" dirty="0" smtClean="0"/>
              <a:t>Amós 3:7</a:t>
            </a:r>
          </a:p>
          <a:p>
            <a:r>
              <a:rPr lang="pt-BR" dirty="0" smtClean="0"/>
              <a:t>Certamente, o SENHOR Deus não fará coisa alguma, sem </a:t>
            </a:r>
            <a:r>
              <a:rPr lang="pt-BR" b="1" dirty="0" smtClean="0"/>
              <a:t>primeiro revelar o seu segredo aos seus servos, os profetas.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596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Como Deus Se comunica com o profeta? </a:t>
            </a:r>
            <a:r>
              <a:rPr lang="pt-BR" b="1" dirty="0" smtClean="0"/>
              <a:t>Números 12:6</a:t>
            </a:r>
          </a:p>
          <a:p>
            <a:r>
              <a:rPr lang="pt-BR" dirty="0" smtClean="0"/>
              <a:t>Então, disse: Ouvi, agora, as minhas palavras; se entre vós há profeta, eu, o SENHOR, </a:t>
            </a:r>
            <a:r>
              <a:rPr lang="pt-BR" b="1" dirty="0" smtClean="0"/>
              <a:t>em visão </a:t>
            </a:r>
            <a:r>
              <a:rPr lang="pt-BR" dirty="0" smtClean="0"/>
              <a:t>a ele, me faço conhecer ou falo com ele </a:t>
            </a:r>
            <a:r>
              <a:rPr lang="pt-BR" b="1" dirty="0" smtClean="0"/>
              <a:t>em sonhos</a:t>
            </a:r>
            <a:r>
              <a:rPr lang="pt-BR" dirty="0" smtClean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726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Deus prometeu o dom profético nos últimos dias? </a:t>
            </a:r>
            <a:r>
              <a:rPr lang="pt-BR" b="1" dirty="0" smtClean="0"/>
              <a:t>Joel 2:28</a:t>
            </a:r>
          </a:p>
          <a:p>
            <a:r>
              <a:rPr lang="pt-BR" dirty="0" smtClean="0"/>
              <a:t>E acontecerá, depois, que derramarei o meu Espírito sobre toda a carne; </a:t>
            </a:r>
            <a:r>
              <a:rPr lang="pt-BR" b="1" dirty="0" smtClean="0"/>
              <a:t>vossos filhos e vossas filhas profetizarão, vossos velhos sonharão, e vossos jovens terão visões;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442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334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167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021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96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9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848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65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4683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324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6478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0686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97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476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17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15059"/>
                </a:solidFill>
              </a:rPr>
              <a:t>4. A igreja primitiva teve profetas</a:t>
            </a:r>
            <a:r>
              <a:rPr lang="pt-BR" sz="4000" b="1" dirty="0" smtClean="0">
                <a:solidFill>
                  <a:srgbClr val="415059"/>
                </a:solidFill>
              </a:rPr>
              <a:t>?</a:t>
            </a:r>
            <a:endParaRPr lang="pt-BR" sz="4000" b="1" i="1" dirty="0">
              <a:solidFill>
                <a:srgbClr val="415059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2048933"/>
            <a:ext cx="7997151" cy="24045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A uns estabeleceu Deus na igreja, primeiramente, apóstolos; em segundo lugar, profetas; em terceiro lugar, mestres; depois, operadores de milagres; depois, dons de curar, socorros, governos, variedades de línguas.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 flipV="1">
            <a:off x="4747315" y="2658531"/>
            <a:ext cx="1382552" cy="4064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1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304844" y="5513779"/>
            <a:ext cx="3035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1 Coríntios 12:28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2776201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918" y="2679044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15059"/>
                </a:solidFill>
              </a:rPr>
              <a:t>5. Que estava predito acerca do dom profético na verdadeira igreja?</a:t>
            </a:r>
            <a:endParaRPr lang="pt-BR" sz="4000" b="1" i="1" dirty="0">
              <a:solidFill>
                <a:srgbClr val="415059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1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862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710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2" y="1236133"/>
            <a:ext cx="7997151" cy="4256175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A Igreja Adventista do Sétimo Dia contou com o espírito de profecia na pessoa de Ellen G. White. Ela nasceu em 26 de novembro de 1827, nos Estados Unidos. Com a idade de nove anos, foi ferida com uma pedra jogada por uma colega de escola. O acidente quase lhe custou a vida. Permaneceu inconsciente por três semanas e teve que abandonar a escola.</a:t>
            </a:r>
            <a:endParaRPr lang="pt-BR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88852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2" y="1236133"/>
            <a:ext cx="7997151" cy="4256175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Com a idade de doze anos entregou o coração a Deus e foi batizada por um ministro metodista. Com vários membros de sua família, Ellen assistiu a umas reuniões adventistas e Portland, e em 1842 aceitou plenamente as doutrinas, sendo por isso desligada da Igreja Metodista.</a:t>
            </a:r>
            <a:endParaRPr lang="pt-BR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17945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2" y="1236133"/>
            <a:ext cx="7997151" cy="4256175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Em uma manhã de dezembro de 1844, estando reunida com outras pessoas para orar, teve sua primeira visão, na qual a jornada do povo adventista à cidade de Deus. Relatou a visão aos crentes de Portland, os quais a aceitaram como luz de Deus. Em breve iniciou uma série de viagens para relatar estas e outras visões, e às vezes lutar contra movimentos fanáticos que lutavam por entrar no grupo de crentes.</a:t>
            </a:r>
            <a:endParaRPr lang="pt-BR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57443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2" y="1236133"/>
            <a:ext cx="7997151" cy="4256175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Conheceu o jovem pregador Tiago White, com quem se casou em 1846. Tiveram quatro filhos. Tiago e Ellen estudaram cuidadosamente um folheto de José Bates intitulado “O Repouso do Sétimo Dia”. Aceitaram a verdade do sábado, e em 7 de abril de 1847 Ellen White recebeu uma visão na qual via a lei de Deus com uma luz que resplandecia sobre o quarto mandamento. Milhares de pessoas tiveram a oportunidade de ver a Sra. White em visão.</a:t>
            </a:r>
            <a:endParaRPr lang="pt-BR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16870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2" y="1236133"/>
            <a:ext cx="7997151" cy="4256175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Manifestaram-se nela os mesmos fenômenos descritos na Bíblia com respeito aos profetas da antiguidade. Uma de suas visões mais importantes foi acerca do grande conflito entre o bem e o mal. Outra visão foi sobre a saúde. Devido a esta visão a igreja começou a dar importância à temperança e à obra médica. No total, teve cerca de dois mil sonhos e visões com relação a todos os aspectos da verdade e organização da igreja.</a:t>
            </a:r>
            <a:endParaRPr lang="pt-BR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65367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749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8" y="2190642"/>
            <a:ext cx="5871408" cy="248295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Alguma vez você já andou por um caminho escuro sem uma lanterna para indicar o caminho? </a:t>
            </a:r>
          </a:p>
        </p:txBody>
      </p:sp>
    </p:spTree>
    <p:extLst>
      <p:ext uri="{BB962C8B-B14F-4D97-AF65-F5344CB8AC3E}">
        <p14:creationId xmlns:p14="http://schemas.microsoft.com/office/powerpoint/2010/main" val="23903100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118" y="2607733"/>
            <a:ext cx="7626349" cy="16037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Apreciar as profecias (1Tessalonicenses 5:20).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Estar atento às profecias (2Pedro 1:9).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Crer nos profetas (2Crônicas 20:20).</a:t>
            </a:r>
          </a:p>
        </p:txBody>
      </p:sp>
    </p:spTree>
    <p:extLst>
      <p:ext uri="{BB962C8B-B14F-4D97-AF65-F5344CB8AC3E}">
        <p14:creationId xmlns:p14="http://schemas.microsoft.com/office/powerpoint/2010/main" val="14403243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33" y="2573867"/>
            <a:ext cx="11700933" cy="185954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MINHA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DECISÃO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  ] Aceito o dom de profecia outorgado por Deus à Sua igreja no tempo do fim.</a:t>
            </a:r>
          </a:p>
        </p:txBody>
      </p:sp>
    </p:spTree>
    <p:extLst>
      <p:ext uri="{BB962C8B-B14F-4D97-AF65-F5344CB8AC3E}">
        <p14:creationId xmlns:p14="http://schemas.microsoft.com/office/powerpoint/2010/main" val="12323407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061" y="2478509"/>
            <a:ext cx="5871408" cy="19580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/>
              <a:t>Nas trevas deste mudo de pecado Deus não nos deixou às escuras</a:t>
            </a:r>
            <a:endParaRPr lang="pt-B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7133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153" y="2214038"/>
            <a:ext cx="5438272" cy="249342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Profeta é alguém escolhido por Deus para transmitir a Sua mensagem. </a:t>
            </a:r>
            <a:endParaRPr lang="pt-BR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14052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1" y="2201333"/>
            <a:ext cx="8890892" cy="242146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Deus manifestou o dom profético na Sua igreja para que estas mensagens sejam uma luz menor para ajudar-nos na compreensão da luz maior, que é a Bíblia.</a:t>
            </a:r>
          </a:p>
        </p:txBody>
      </p:sp>
    </p:spTree>
    <p:extLst>
      <p:ext uri="{BB962C8B-B14F-4D97-AF65-F5344CB8AC3E}">
        <p14:creationId xmlns:p14="http://schemas.microsoft.com/office/powerpoint/2010/main" val="34528432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27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15059"/>
                </a:solidFill>
              </a:rPr>
              <a:t>1. Para quem Deus revela os Seus desígnios</a:t>
            </a:r>
            <a:r>
              <a:rPr lang="pt-BR" sz="4000" b="1" dirty="0" smtClean="0">
                <a:solidFill>
                  <a:srgbClr val="415059"/>
                </a:solidFill>
              </a:rPr>
              <a:t>?</a:t>
            </a:r>
            <a:endParaRPr lang="pt-BR" sz="4000" b="1" i="1" dirty="0">
              <a:solidFill>
                <a:srgbClr val="415059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Certamente, o SENHOR Deus não fará coisa alguma, sem primeiro revelar o seu segredo aos seus servos, os profetas.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3952064" y="2922326"/>
            <a:ext cx="3786469" cy="32887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1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877174" y="5515018"/>
            <a:ext cx="1765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i="1" dirty="0" smtClean="0"/>
              <a:t>Amós 3:7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766100" y="3285066"/>
            <a:ext cx="3786469" cy="32887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094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15059"/>
                </a:solidFill>
              </a:rPr>
              <a:t>2. Como Deus Se comunica com o profeta</a:t>
            </a:r>
            <a:r>
              <a:rPr lang="pt-BR" sz="4000" b="1" dirty="0" smtClean="0">
                <a:solidFill>
                  <a:srgbClr val="415059"/>
                </a:solidFill>
              </a:rPr>
              <a:t>?</a:t>
            </a:r>
            <a:endParaRPr lang="pt-BR" sz="4000" b="1" i="1" dirty="0">
              <a:solidFill>
                <a:srgbClr val="415059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2276131"/>
            <a:ext cx="8031018" cy="18566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Então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, disse: Ouvi, agora, as minhas palavras; se entre vós há profeta, eu, o SENHOR, em visão a ele, me faço conhecer ou falo com ele em sonhos.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4927600" y="3031084"/>
            <a:ext cx="1303868" cy="33865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1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557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Números 12:6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4224866" y="3378755"/>
            <a:ext cx="1769533" cy="34657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3543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15059"/>
                </a:solidFill>
              </a:rPr>
              <a:t>3. Deus prometeu o dom profético nos últimos dias</a:t>
            </a:r>
            <a:r>
              <a:rPr lang="pt-BR" sz="4000" b="1" dirty="0" smtClean="0">
                <a:solidFill>
                  <a:srgbClr val="415059"/>
                </a:solidFill>
              </a:rPr>
              <a:t>?</a:t>
            </a:r>
            <a:endParaRPr lang="pt-BR" sz="4000" b="1" i="1" dirty="0">
              <a:solidFill>
                <a:srgbClr val="415059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2276131"/>
            <a:ext cx="8031018" cy="18566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E acontecerá, depois, que derramarei o meu Espírito sobre toda a carne; vossos filhos e vossas filhas profetizarão, vossos velhos sonharão, e vossos jovens terão visões;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03382" y="3589620"/>
            <a:ext cx="1985818" cy="37277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1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167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Joel 2:28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03382" y="3230562"/>
            <a:ext cx="7760085" cy="35905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3386667" y="2808079"/>
            <a:ext cx="4030133" cy="38380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9952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1510</Words>
  <Application>Microsoft Office PowerPoint</Application>
  <PresentationFormat>Widescreen</PresentationFormat>
  <Paragraphs>77</Paragraphs>
  <Slides>21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1. Para quem Deus revela os Seus desígnios?</vt:lpstr>
      <vt:lpstr>2. Como Deus Se comunica com o profeta?</vt:lpstr>
      <vt:lpstr>3. Deus prometeu o dom profético nos últimos dias?</vt:lpstr>
      <vt:lpstr>Apresentação do PowerPoint</vt:lpstr>
      <vt:lpstr>4. A igreja primitiva teve profetas?</vt:lpstr>
      <vt:lpstr>5. Que estava predito acerca do dom profético na verdadeira igreja?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Batista</dc:creator>
  <cp:lastModifiedBy>Patrícia Oliveira de Queiroz Santos</cp:lastModifiedBy>
  <cp:revision>10</cp:revision>
  <dcterms:created xsi:type="dcterms:W3CDTF">2018-10-12T18:09:04Z</dcterms:created>
  <dcterms:modified xsi:type="dcterms:W3CDTF">2018-12-03T18:22:27Z</dcterms:modified>
</cp:coreProperties>
</file>