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8" r:id="rId3"/>
    <p:sldId id="269" r:id="rId4"/>
    <p:sldId id="261" r:id="rId5"/>
    <p:sldId id="258" r:id="rId6"/>
    <p:sldId id="271" r:id="rId7"/>
    <p:sldId id="262" r:id="rId8"/>
    <p:sldId id="272" r:id="rId9"/>
    <p:sldId id="265" r:id="rId10"/>
    <p:sldId id="273" r:id="rId11"/>
    <p:sldId id="274" r:id="rId12"/>
    <p:sldId id="275" r:id="rId13"/>
    <p:sldId id="276" r:id="rId14"/>
    <p:sldId id="267" r:id="rId15"/>
    <p:sldId id="277" r:id="rId16"/>
    <p:sldId id="278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F20"/>
    <a:srgbClr val="3C1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5B8F-8086-439B-9AE9-2F644F8376B6}" v="103" dt="2018-10-12T18:48:4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32" autoAdjust="0"/>
  </p:normalViewPr>
  <p:slideViewPr>
    <p:cSldViewPr snapToGrid="0">
      <p:cViewPr varScale="1">
        <p:scale>
          <a:sx n="79" d="100"/>
          <a:sy n="79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E6115B8F-8086-439B-9AE9-2F644F8376B6}"/>
    <pc:docChg chg="undo custSel mod addSld modSld sldOrd modMainMaster">
      <pc:chgData name="João Batista" userId="a86bb1267e80560b" providerId="LiveId" clId="{E6115B8F-8086-439B-9AE9-2F644F8376B6}" dt="2018-10-12T18:49:27.536" v="286" actId="1037"/>
      <pc:docMkLst>
        <pc:docMk/>
      </pc:docMkLst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2802947657" sldId="256"/>
        </pc:sldMkLst>
      </pc:sldChg>
      <pc:sldChg chg="modSp modTransition setBg">
        <pc:chgData name="João Batista" userId="a86bb1267e80560b" providerId="LiveId" clId="{E6115B8F-8086-439B-9AE9-2F644F8376B6}" dt="2018-10-12T18:47:56.098" v="280" actId="207"/>
        <pc:sldMkLst>
          <pc:docMk/>
          <pc:sldMk cId="1633094398" sldId="258"/>
        </pc:sldMkLst>
        <pc:spChg chg="mod">
          <ac:chgData name="João Batista" userId="a86bb1267e80560b" providerId="LiveId" clId="{E6115B8F-8086-439B-9AE9-2F644F8376B6}" dt="2018-10-12T18:47:56.098" v="280" actId="207"/>
          <ac:spMkLst>
            <pc:docMk/>
            <pc:sldMk cId="1633094398" sldId="258"/>
            <ac:spMk id="5" creationId="{09F90E84-33AB-4D75-A15B-5C6F9BC5C8FB}"/>
          </ac:spMkLst>
        </pc:spChg>
      </pc:sldChg>
      <pc:sldChg chg="addSp delSp modSp modTransition setBg">
        <pc:chgData name="João Batista" userId="a86bb1267e80560b" providerId="LiveId" clId="{E6115B8F-8086-439B-9AE9-2F644F8376B6}" dt="2018-10-12T18:48:06.848" v="281" actId="207"/>
        <pc:sldMkLst>
          <pc:docMk/>
          <pc:sldMk cId="2635891954" sldId="259"/>
        </pc:sldMkLst>
        <pc:spChg chg="add del mod">
          <ac:chgData name="João Batista" userId="a86bb1267e80560b" providerId="LiveId" clId="{E6115B8F-8086-439B-9AE9-2F644F8376B6}" dt="2018-10-12T17:27:34.835" v="27" actId="478"/>
          <ac:spMkLst>
            <pc:docMk/>
            <pc:sldMk cId="2635891954" sldId="259"/>
            <ac:spMk id="2" creationId="{BD3EA377-D2BD-4D47-939E-F9895B878EC3}"/>
          </ac:spMkLst>
        </pc:spChg>
        <pc:spChg chg="mod">
          <ac:chgData name="João Batista" userId="a86bb1267e80560b" providerId="LiveId" clId="{E6115B8F-8086-439B-9AE9-2F644F8376B6}" dt="2018-10-12T17:28:39.177" v="30" actId="20577"/>
          <ac:spMkLst>
            <pc:docMk/>
            <pc:sldMk cId="2635891954" sldId="259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06.848" v="281" actId="207"/>
          <ac:spMkLst>
            <pc:docMk/>
            <pc:sldMk cId="2635891954" sldId="259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7:57.998" v="28" actId="14100"/>
          <ac:spMkLst>
            <pc:docMk/>
            <pc:sldMk cId="2635891954" sldId="259"/>
            <ac:spMk id="6" creationId="{7607C6B1-8492-4D58-849D-E4B3B807B351}"/>
          </ac:spMkLst>
        </pc:spChg>
      </pc:sldChg>
      <pc:sldChg chg="modSp modTransition setBg">
        <pc:chgData name="João Batista" userId="a86bb1267e80560b" providerId="LiveId" clId="{E6115B8F-8086-439B-9AE9-2F644F8376B6}" dt="2018-10-12T18:48:19.869" v="282" actId="207"/>
        <pc:sldMkLst>
          <pc:docMk/>
          <pc:sldMk cId="3317949727" sldId="260"/>
        </pc:sldMkLst>
        <pc:spChg chg="mod">
          <ac:chgData name="João Batista" userId="a86bb1267e80560b" providerId="LiveId" clId="{E6115B8F-8086-439B-9AE9-2F644F8376B6}" dt="2018-10-12T17:25:50.539" v="11" actId="114"/>
          <ac:spMkLst>
            <pc:docMk/>
            <pc:sldMk cId="3317949727" sldId="260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19.869" v="282" actId="207"/>
          <ac:spMkLst>
            <pc:docMk/>
            <pc:sldMk cId="3317949727" sldId="260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6" creationId="{7607C6B1-8492-4D58-849D-E4B3B807B351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8" creationId="{F321BDD4-A296-4AAA-AB93-F3282035E8A7}"/>
          </ac:spMkLst>
        </pc:spChg>
        <pc:spChg chg="mod">
          <ac:chgData name="João Batista" userId="a86bb1267e80560b" providerId="LiveId" clId="{E6115B8F-8086-439B-9AE9-2F644F8376B6}" dt="2018-10-12T17:29:24.757" v="37" actId="1076"/>
          <ac:spMkLst>
            <pc:docMk/>
            <pc:sldMk cId="3317949727" sldId="260"/>
            <ac:spMk id="9" creationId="{F5E0043F-1113-4B5C-A1AB-F9D7B4D13447}"/>
          </ac:spMkLst>
        </pc:spChg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401227080" sldId="261"/>
        </pc:sldMkLst>
      </pc:sldChg>
      <pc:sldChg chg="modTransition setBg">
        <pc:chgData name="João Batista" userId="a86bb1267e80560b" providerId="LiveId" clId="{E6115B8F-8086-439B-9AE9-2F644F8376B6}" dt="2018-10-12T18:46:43.995" v="279"/>
        <pc:sldMkLst>
          <pc:docMk/>
          <pc:sldMk cId="621917831" sldId="262"/>
        </pc:sldMkLst>
      </pc:sldChg>
      <pc:sldChg chg="delSp modSp modTransition setBg delAnim">
        <pc:chgData name="João Batista" userId="a86bb1267e80560b" providerId="LiveId" clId="{E6115B8F-8086-439B-9AE9-2F644F8376B6}" dt="2018-10-12T18:48:30.233" v="283" actId="207"/>
        <pc:sldMkLst>
          <pc:docMk/>
          <pc:sldMk cId="619279262" sldId="263"/>
        </pc:sldMkLst>
        <pc:spChg chg="mod">
          <ac:chgData name="João Batista" userId="a86bb1267e80560b" providerId="LiveId" clId="{E6115B8F-8086-439B-9AE9-2F644F8376B6}" dt="2018-10-12T18:48:30.233" v="283" actId="207"/>
          <ac:spMkLst>
            <pc:docMk/>
            <pc:sldMk cId="619279262" sldId="263"/>
            <ac:spMk id="5" creationId="{09F90E84-33AB-4D75-A15B-5C6F9BC5C8FB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6" creationId="{7607C6B1-8492-4D58-849D-E4B3B807B351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7" creationId="{19473959-C22F-49CD-B264-88612CA13C9D}"/>
          </ac:spMkLst>
        </pc:spChg>
        <pc:spChg chg="mod">
          <ac:chgData name="João Batista" userId="a86bb1267e80560b" providerId="LiveId" clId="{E6115B8F-8086-439B-9AE9-2F644F8376B6}" dt="2018-10-12T17:33:25.795" v="59" actId="1037"/>
          <ac:spMkLst>
            <pc:docMk/>
            <pc:sldMk cId="619279262" sldId="263"/>
            <ac:spMk id="8" creationId="{F321BDD4-A296-4AAA-AB93-F3282035E8A7}"/>
          </ac:spMkLst>
        </pc:spChg>
        <pc:spChg chg="del mod">
          <ac:chgData name="João Batista" userId="a86bb1267e80560b" providerId="LiveId" clId="{E6115B8F-8086-439B-9AE9-2F644F8376B6}" dt="2018-10-12T17:32:51.115" v="53" actId="478"/>
          <ac:spMkLst>
            <pc:docMk/>
            <pc:sldMk cId="619279262" sldId="263"/>
            <ac:spMk id="9" creationId="{F5E0043F-1113-4B5C-A1AB-F9D7B4D13447}"/>
          </ac:spMkLst>
        </pc:spChg>
      </pc:sldChg>
      <pc:sldChg chg="modSp add modTransition setBg modAnim">
        <pc:chgData name="João Batista" userId="a86bb1267e80560b" providerId="LiveId" clId="{E6115B8F-8086-439B-9AE9-2F644F8376B6}" dt="2018-10-12T18:49:27.536" v="286" actId="1037"/>
        <pc:sldMkLst>
          <pc:docMk/>
          <pc:sldMk cId="1956925599" sldId="264"/>
        </pc:sldMkLst>
        <pc:spChg chg="mod">
          <ac:chgData name="João Batista" userId="a86bb1267e80560b" providerId="LiveId" clId="{E6115B8F-8086-439B-9AE9-2F644F8376B6}" dt="2018-10-12T17:45:06.644" v="66" actId="20577"/>
          <ac:spMkLst>
            <pc:docMk/>
            <pc:sldMk cId="1956925599" sldId="264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48:41.821" v="284" actId="207"/>
          <ac:spMkLst>
            <pc:docMk/>
            <pc:sldMk cId="1956925599" sldId="264"/>
            <ac:spMk id="5" creationId="{09F90E84-33AB-4D75-A15B-5C6F9BC5C8FB}"/>
          </ac:spMkLst>
        </pc:spChg>
        <pc:spChg chg="mod">
          <ac:chgData name="João Batista" userId="a86bb1267e80560b" providerId="LiveId" clId="{E6115B8F-8086-439B-9AE9-2F644F8376B6}" dt="2018-10-12T18:49:27.536" v="286" actId="1037"/>
          <ac:spMkLst>
            <pc:docMk/>
            <pc:sldMk cId="1956925599" sldId="264"/>
            <ac:spMk id="8" creationId="{F321BDD4-A296-4AAA-AB93-F3282035E8A7}"/>
          </ac:spMkLst>
        </pc:spChg>
      </pc:sldChg>
      <pc:sldChg chg="delSp add modTransition setBg">
        <pc:chgData name="João Batista" userId="a86bb1267e80560b" providerId="LiveId" clId="{E6115B8F-8086-439B-9AE9-2F644F8376B6}" dt="2018-10-12T18:46:43.995" v="279"/>
        <pc:sldMkLst>
          <pc:docMk/>
          <pc:sldMk cId="3235871097" sldId="265"/>
        </pc:sldMkLst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2" creationId="{52047200-2EF3-44F3-8BBB-875F3B0C0476}"/>
          </ac:spMkLst>
        </pc:spChg>
        <pc:spChg chg="del">
          <ac:chgData name="João Batista" userId="a86bb1267e80560b" providerId="LiveId" clId="{E6115B8F-8086-439B-9AE9-2F644F8376B6}" dt="2018-10-12T17:53:00.702" v="76" actId="478"/>
          <ac:spMkLst>
            <pc:docMk/>
            <pc:sldMk cId="3235871097" sldId="265"/>
            <ac:spMk id="3" creationId="{73AC9458-38C6-44F8-BE2C-48675D8D1C40}"/>
          </ac:spMkLst>
        </pc:spChg>
      </pc:sldChg>
      <pc:sldChg chg="addSp delSp modSp add ord modTransition setBg delAnim modAnim">
        <pc:chgData name="João Batista" userId="a86bb1267e80560b" providerId="LiveId" clId="{E6115B8F-8086-439B-9AE9-2F644F8376B6}" dt="2018-10-12T18:46:43.995" v="279"/>
        <pc:sldMkLst>
          <pc:docMk/>
          <pc:sldMk cId="1232340773" sldId="266"/>
        </pc:sldMkLst>
        <pc:spChg chg="add del mod">
          <ac:chgData name="João Batista" userId="a86bb1267e80560b" providerId="LiveId" clId="{E6115B8F-8086-439B-9AE9-2F644F8376B6}" dt="2018-10-12T17:55:42.279" v="84" actId="478"/>
          <ac:spMkLst>
            <pc:docMk/>
            <pc:sldMk cId="1232340773" sldId="266"/>
            <ac:spMk id="3" creationId="{BB745172-D14F-400F-B7C3-69D80CF07807}"/>
          </ac:spMkLst>
        </pc:spChg>
        <pc:spChg chg="del">
          <ac:chgData name="João Batista" userId="a86bb1267e80560b" providerId="LiveId" clId="{E6115B8F-8086-439B-9AE9-2F644F8376B6}" dt="2018-10-12T17:55:36.731" v="83" actId="478"/>
          <ac:spMkLst>
            <pc:docMk/>
            <pc:sldMk cId="1232340773" sldId="266"/>
            <ac:spMk id="4" creationId="{7F9ED50B-C8C4-40A4-9379-1A0B77D54619}"/>
          </ac:spMkLst>
        </pc:spChg>
        <pc:spChg chg="mod">
          <ac:chgData name="João Batista" userId="a86bb1267e80560b" providerId="LiveId" clId="{E6115B8F-8086-439B-9AE9-2F644F8376B6}" dt="2018-10-12T18:31:55.929" v="240" actId="207"/>
          <ac:spMkLst>
            <pc:docMk/>
            <pc:sldMk cId="1232340773" sldId="266"/>
            <ac:spMk id="5" creationId="{09F90E84-33AB-4D75-A15B-5C6F9BC5C8FB}"/>
          </ac:spMkLst>
        </pc:spChg>
        <pc:spChg chg="del">
          <ac:chgData name="João Batista" userId="a86bb1267e80560b" providerId="LiveId" clId="{E6115B8F-8086-439B-9AE9-2F644F8376B6}" dt="2018-10-12T17:55:45.816" v="85" actId="478"/>
          <ac:spMkLst>
            <pc:docMk/>
            <pc:sldMk cId="1232340773" sldId="266"/>
            <ac:spMk id="8" creationId="{F321BDD4-A296-4AAA-AB93-F3282035E8A7}"/>
          </ac:spMkLst>
        </pc:spChg>
      </pc:sldChg>
      <pc:sldChg chg="modSp add ord modTransition setBg modAnim">
        <pc:chgData name="João Batista" userId="a86bb1267e80560b" providerId="LiveId" clId="{E6115B8F-8086-439B-9AE9-2F644F8376B6}" dt="2018-10-12T18:46:43.995" v="279"/>
        <pc:sldMkLst>
          <pc:docMk/>
          <pc:sldMk cId="1440324335" sldId="267"/>
        </pc:sldMkLst>
        <pc:spChg chg="mod">
          <ac:chgData name="João Batista" userId="a86bb1267e80560b" providerId="LiveId" clId="{E6115B8F-8086-439B-9AE9-2F644F8376B6}" dt="2018-10-12T18:38:39.988" v="262" actId="255"/>
          <ac:spMkLst>
            <pc:docMk/>
            <pc:sldMk cId="1440324335" sldId="267"/>
            <ac:spMk id="5" creationId="{09F90E84-33AB-4D75-A15B-5C6F9BC5C8FB}"/>
          </ac:spMkLst>
        </pc:spChg>
      </pc:sldChg>
      <pc:sldChg chg="addSp delSp modSp add mod modTransition setBg delDesignElem">
        <pc:chgData name="João Batista" userId="a86bb1267e80560b" providerId="LiveId" clId="{E6115B8F-8086-439B-9AE9-2F644F8376B6}" dt="2018-10-12T18:46:43.995" v="279"/>
        <pc:sldMkLst>
          <pc:docMk/>
          <pc:sldMk cId="2390310051" sldId="268"/>
        </pc:sldMkLst>
        <pc:spChg chg="del">
          <ac:chgData name="João Batista" userId="a86bb1267e80560b" providerId="LiveId" clId="{E6115B8F-8086-439B-9AE9-2F644F8376B6}" dt="2018-10-12T18:04:17.545" v="116" actId="478"/>
          <ac:spMkLst>
            <pc:docMk/>
            <pc:sldMk cId="2390310051" sldId="268"/>
            <ac:spMk id="2" creationId="{9C738E84-27BB-4345-8850-3E525183C1C7}"/>
          </ac:spMkLst>
        </pc:spChg>
        <pc:spChg chg="mod">
          <ac:chgData name="João Batista" userId="a86bb1267e80560b" providerId="LiveId" clId="{E6115B8F-8086-439B-9AE9-2F644F8376B6}" dt="2018-10-12T18:12:11.221" v="144" actId="1076"/>
          <ac:spMkLst>
            <pc:docMk/>
            <pc:sldMk cId="2390310051" sldId="268"/>
            <ac:spMk id="3" creationId="{76982CB0-287E-49D7-B996-5DFEEF8A7311}"/>
          </ac:spMkLst>
        </pc:spChg>
        <pc:spChg chg="add del">
          <ac:chgData name="João Batista" userId="a86bb1267e80560b" providerId="LiveId" clId="{E6115B8F-8086-439B-9AE9-2F644F8376B6}" dt="2018-10-12T18:10:38.843" v="126"/>
          <ac:spMkLst>
            <pc:docMk/>
            <pc:sldMk cId="2390310051" sldId="268"/>
            <ac:spMk id="10" creationId="{867D4867-5BA7-4462-B2F6-A23F4A622AA7}"/>
          </ac:spMkLst>
        </pc:spChg>
        <pc:picChg chg="add mod">
          <ac:chgData name="João Batista" userId="a86bb1267e80560b" providerId="LiveId" clId="{E6115B8F-8086-439B-9AE9-2F644F8376B6}" dt="2018-10-12T18:11:52.879" v="141" actId="1076"/>
          <ac:picMkLst>
            <pc:docMk/>
            <pc:sldMk cId="2390310051" sldId="268"/>
            <ac:picMk id="5" creationId="{88F546CD-AB1B-406B-B81E-E66B3294C418}"/>
          </ac:picMkLst>
        </pc:picChg>
      </pc:sldChg>
      <pc:sldChg chg="delSp modSp add modTransition setBg modNotesTx">
        <pc:chgData name="João Batista" userId="a86bb1267e80560b" providerId="LiveId" clId="{E6115B8F-8086-439B-9AE9-2F644F8376B6}" dt="2018-10-12T18:46:43.995" v="279"/>
        <pc:sldMkLst>
          <pc:docMk/>
          <pc:sldMk cId="2451713366" sldId="269"/>
        </pc:sldMkLst>
        <pc:spChg chg="mod">
          <ac:chgData name="João Batista" userId="a86bb1267e80560b" providerId="LiveId" clId="{E6115B8F-8086-439B-9AE9-2F644F8376B6}" dt="2018-10-12T18:14:33.162" v="146"/>
          <ac:spMkLst>
            <pc:docMk/>
            <pc:sldMk cId="2451713366" sldId="269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44:42.396" v="267" actId="478"/>
          <ac:picMkLst>
            <pc:docMk/>
            <pc:sldMk cId="2451713366" sldId="269"/>
            <ac:picMk id="5" creationId="{88F546CD-AB1B-406B-B81E-E66B3294C418}"/>
          </ac:picMkLst>
        </pc:picChg>
      </pc:sldChg>
      <pc:sldChg chg="delSp modSp add modTransition setBg">
        <pc:chgData name="João Batista" userId="a86bb1267e80560b" providerId="LiveId" clId="{E6115B8F-8086-439B-9AE9-2F644F8376B6}" dt="2018-10-12T18:46:43.995" v="279"/>
        <pc:sldMkLst>
          <pc:docMk/>
          <pc:sldMk cId="3891405236" sldId="270"/>
        </pc:sldMkLst>
        <pc:spChg chg="mod">
          <ac:chgData name="João Batista" userId="a86bb1267e80560b" providerId="LiveId" clId="{E6115B8F-8086-439B-9AE9-2F644F8376B6}" dt="2018-10-12T18:28:37.199" v="238" actId="1076"/>
          <ac:spMkLst>
            <pc:docMk/>
            <pc:sldMk cId="3891405236" sldId="270"/>
            <ac:spMk id="3" creationId="{76982CB0-287E-49D7-B996-5DFEEF8A7311}"/>
          </ac:spMkLst>
        </pc:spChg>
        <pc:picChg chg="del">
          <ac:chgData name="João Batista" userId="a86bb1267e80560b" providerId="LiveId" clId="{E6115B8F-8086-439B-9AE9-2F644F8376B6}" dt="2018-10-12T18:16:56.316" v="228" actId="478"/>
          <ac:picMkLst>
            <pc:docMk/>
            <pc:sldMk cId="3891405236" sldId="270"/>
            <ac:picMk id="5" creationId="{88F546CD-AB1B-406B-B81E-E66B3294C418}"/>
          </ac:picMkLst>
        </pc:picChg>
      </pc:sldChg>
      <pc:sldMasterChg chg="modTransition setBg modSldLayout">
        <pc:chgData name="João Batista" userId="a86bb1267e80560b" providerId="LiveId" clId="{E6115B8F-8086-439B-9AE9-2F644F8376B6}" dt="2018-10-12T18:46:43.995" v="279"/>
        <pc:sldMasterMkLst>
          <pc:docMk/>
          <pc:sldMasterMk cId="4198197008" sldId="2147483660"/>
        </pc:sldMasterMkLst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957334604" sldId="2147483661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264296190" sldId="2147483662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730689702" sldId="2147483663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798848131" sldId="2147483664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860655551" sldId="2147483665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072468371" sldId="2147483666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731324598" sldId="2147483667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232647830" sldId="2147483668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1524068616" sldId="2147483669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3639167172" sldId="2147483670"/>
          </pc:sldLayoutMkLst>
        </pc:sldLayoutChg>
        <pc:sldLayoutChg chg="modTransition setBg">
          <pc:chgData name="João Batista" userId="a86bb1267e80560b" providerId="LiveId" clId="{E6115B8F-8086-439B-9AE9-2F644F8376B6}" dt="2018-10-12T18:46:43.995" v="279"/>
          <pc:sldLayoutMkLst>
            <pc:docMk/>
            <pc:sldMasterMk cId="4198197008" sldId="2147483660"/>
            <pc:sldLayoutMk cId="415702186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8940-DF35-42A8-9B4A-1B2F818377E1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16B3-B018-4F58-8CD4-F4D548861D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CASA DE DEUS NA TERRA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99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exemplo a Igreja deve seguir? </a:t>
            </a:r>
            <a:r>
              <a:rPr lang="pt-BR" b="1" dirty="0" smtClean="0"/>
              <a:t>João 13:15</a:t>
            </a:r>
          </a:p>
          <a:p>
            <a:r>
              <a:rPr lang="pt-BR" dirty="0" smtClean="0"/>
              <a:t>Porque </a:t>
            </a:r>
            <a:r>
              <a:rPr lang="pt-BR" b="1" dirty="0" smtClean="0"/>
              <a:t>eu vos dei o exemplo</a:t>
            </a:r>
            <a:r>
              <a:rPr lang="pt-BR" dirty="0" smtClean="0"/>
              <a:t>, para que, como eu vos fiz, façais vós também.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302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Quais as características que identificam a Igreja? </a:t>
            </a:r>
            <a:r>
              <a:rPr lang="pt-BR" b="1" dirty="0" smtClean="0"/>
              <a:t>Apocalipse 12:17</a:t>
            </a:r>
          </a:p>
          <a:p>
            <a:r>
              <a:rPr lang="pt-BR" dirty="0" smtClean="0"/>
              <a:t>Irou-se o dragão contra a mulher e foi pelejar com os restantes da sua descendência, </a:t>
            </a:r>
            <a:r>
              <a:rPr lang="pt-BR" b="1" dirty="0" smtClean="0"/>
              <a:t>os que guardam os mandamentos de Deus e têm o testemunho de Jesus</a:t>
            </a:r>
            <a:r>
              <a:rPr lang="pt-BR" dirty="0" smtClean="0"/>
              <a:t>; e se pôs em pé sobre a areia do mar.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39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O que é o testemunho de Jesus para a igreja? </a:t>
            </a:r>
            <a:r>
              <a:rPr lang="pt-BR" b="1" dirty="0" smtClean="0"/>
              <a:t>Apocalipse 19:10</a:t>
            </a:r>
          </a:p>
          <a:p>
            <a:r>
              <a:rPr lang="pt-BR" dirty="0" smtClean="0"/>
              <a:t>Prostrei-me ante os seus pés para adorá-lo. Ele, porém, me disse: Vê, não faças isso; sou conservo teu e dos teus irmãos que mantêm o testemunho de Jesus; adora a Deus. </a:t>
            </a:r>
            <a:r>
              <a:rPr lang="pt-BR" b="1" dirty="0" smtClean="0"/>
              <a:t>Pois o testemunho de Jesus é o espírito da profecia</a:t>
            </a:r>
            <a:r>
              <a:rPr lang="pt-BR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125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IDENTIFICANDO A VERDADEIRA IGREJA DE CRISTO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36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• A igreja verdadeira possui a fé em Jesus (Apocalipse 14:12).</a:t>
            </a:r>
          </a:p>
          <a:p>
            <a:r>
              <a:rPr lang="pt-BR" dirty="0" smtClean="0"/>
              <a:t>• Guarda os mandamentos da lei de Deus (Apocalipse 14:12).</a:t>
            </a:r>
          </a:p>
          <a:p>
            <a:r>
              <a:rPr lang="pt-BR" dirty="0" smtClean="0"/>
              <a:t>• Tem a manifestação visível do espírito de profecia (Apocalipse 19:10).</a:t>
            </a:r>
          </a:p>
          <a:p>
            <a:r>
              <a:rPr lang="pt-BR" dirty="0" smtClean="0"/>
              <a:t>• Respeita o santo sábado do Senhor (Êxodo 20:8-11).</a:t>
            </a:r>
          </a:p>
          <a:p>
            <a:r>
              <a:rPr lang="pt-BR" dirty="0" smtClean="0"/>
              <a:t>• Orienta-se pelo que a Bíblia ensina (2Timóteo 3:16).</a:t>
            </a:r>
          </a:p>
          <a:p>
            <a:r>
              <a:rPr lang="pt-BR" dirty="0" smtClean="0"/>
              <a:t>• Sustenta um dinâmico e tríplice programa de evangelismo (Mateus 4:23).</a:t>
            </a:r>
          </a:p>
          <a:p>
            <a:r>
              <a:rPr lang="pt-BR" dirty="0" smtClean="0"/>
              <a:t>• Anuncia o juízo iminente (Apocalipse 14:7).</a:t>
            </a:r>
          </a:p>
          <a:p>
            <a:r>
              <a:rPr lang="pt-BR" dirty="0" smtClean="0"/>
              <a:t>• Prega com poder acerca da volta de Jesus (Tito 2:13).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56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</a:t>
            </a:r>
            <a:r>
              <a:rPr lang="pt-BR" baseline="0" dirty="0" smtClean="0"/>
              <a:t> DEVO FAZER EM RELAÇÃO A VERDAEIRA IGREJA DE CRISTO?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13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Unir-me à igreja verdadeira (Atos 2:41).</a:t>
            </a:r>
          </a:p>
          <a:p>
            <a:r>
              <a:rPr lang="pt-BR" dirty="0" smtClean="0"/>
              <a:t>2. Permanecer neste caminho (2Pedro 1:10-12).</a:t>
            </a:r>
          </a:p>
          <a:p>
            <a:r>
              <a:rPr lang="pt-BR" dirty="0" smtClean="0"/>
              <a:t>3. Pregar a mensagem verdadeira (João 17:17).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757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smtClean="0"/>
              <a:t>[ ] Creio que Jesus fundou a Igreja e desejo unir-me a ela e permanecer fiel até o fim.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58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Algumas pessoas lutam muito para ter uma casa e quando conseguem, sentem uma grande satisfação. A casa é o lugar onde a família partilha os melhores momentos da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2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sabia que Deus também tem uma casa na Terra? A casa de Deus na Terra é o lugar onde a família cristã cresce no relacionamento com Deus e com os semelhantes; é o lugar onde encontra conforto espiritual, conhecimento do plano de Deus para a sua vida e encontra amor e amizade. A igreja é a casa de Deus na Terra. A Bíblia nos conta sobre a origem da igreja e nos ajuda a identificar a verdadeira igreja.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1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SURGIMENTO DA IGREJA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37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Quem fundou a igreja cristã? </a:t>
            </a:r>
            <a:r>
              <a:rPr lang="pt-BR" b="1" dirty="0" smtClean="0"/>
              <a:t>Mateus 16:16-18</a:t>
            </a:r>
          </a:p>
          <a:p>
            <a:r>
              <a:rPr lang="pt-BR" dirty="0" smtClean="0"/>
              <a:t>Respondendo Simão Pedro, disse: Tu és o Cristo, o Filho do Deus vivo.</a:t>
            </a:r>
          </a:p>
          <a:p>
            <a:r>
              <a:rPr lang="pt-BR" dirty="0" smtClean="0"/>
              <a:t>Então, Jesus lhe afirmou: Bem-aventurado és, Simão </a:t>
            </a:r>
            <a:r>
              <a:rPr lang="pt-BR" dirty="0" err="1" smtClean="0"/>
              <a:t>Barjonas</a:t>
            </a:r>
            <a:r>
              <a:rPr lang="pt-BR" dirty="0" smtClean="0"/>
              <a:t>, porque não foi carne e sangue que </a:t>
            </a:r>
            <a:r>
              <a:rPr lang="pt-BR" dirty="0" err="1" smtClean="0"/>
              <a:t>to</a:t>
            </a:r>
            <a:r>
              <a:rPr lang="pt-BR" dirty="0" smtClean="0"/>
              <a:t> revelaram, mas meu Pai, que está nos céus.</a:t>
            </a:r>
          </a:p>
          <a:p>
            <a:r>
              <a:rPr lang="pt-BR" dirty="0" smtClean="0"/>
              <a:t>Também eu te digo que tu és Pedro, </a:t>
            </a:r>
            <a:r>
              <a:rPr lang="pt-BR" b="1" dirty="0" smtClean="0"/>
              <a:t>e sobre esta pedra edificarei a minha igreja</a:t>
            </a:r>
            <a:r>
              <a:rPr lang="pt-BR" dirty="0" smtClean="0"/>
              <a:t>, e as portas do inferno não prevalecerão contra ela.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05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Em quem a igreja está alicerçada? </a:t>
            </a:r>
            <a:r>
              <a:rPr lang="pt-BR" b="1" dirty="0" smtClean="0"/>
              <a:t>Efésios 2:20</a:t>
            </a:r>
          </a:p>
          <a:p>
            <a:r>
              <a:rPr lang="pt-BR" dirty="0" smtClean="0"/>
              <a:t>Edificados sobre o fundamento dos apóstolos e profetas, sendo ele mesmo, Cristo Jesus, a pedra angular;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352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ORGANIZAÇÃO DA IGREJA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01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Quais os dons que Deus deu para os dirigentes da igreja? </a:t>
            </a:r>
            <a:r>
              <a:rPr lang="pt-BR" b="1" dirty="0" smtClean="0"/>
              <a:t>Efésios 4:11,12</a:t>
            </a:r>
          </a:p>
          <a:p>
            <a:r>
              <a:rPr lang="pt-BR" dirty="0" smtClean="0"/>
              <a:t>E ele mesmo concedeu </a:t>
            </a:r>
            <a:r>
              <a:rPr lang="pt-BR" b="1" dirty="0" smtClean="0"/>
              <a:t>uns para apóstolos, outros para profetas, outros para evangelistas e outros para pastores e mestres</a:t>
            </a:r>
            <a:r>
              <a:rPr lang="pt-BR" dirty="0" smtClean="0"/>
              <a:t>, com vistas ao aperfeiçoamento dos santos para o desempenho do seu serviço, para a edificação do corpo de Cristo,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91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CARACTERÍSTICAS DA VERDADEIRA IGREJA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16B3-B018-4F58-8CD4-F4D548861D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08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3346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67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021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6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84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65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683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3245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6478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0686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0AE23-BDF3-45E6-8135-8F60DA23E44C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1CD7-6CB1-4F64-BAFF-D9B035ED0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197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47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221F20"/>
                </a:solidFill>
              </a:rPr>
              <a:t>4. </a:t>
            </a:r>
            <a:r>
              <a:rPr lang="pt-BR" sz="4000" b="1" dirty="0">
                <a:solidFill>
                  <a:srgbClr val="221F20"/>
                </a:solidFill>
              </a:rPr>
              <a:t>Que exemplo a Igreja deve seguir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49" y="2454555"/>
            <a:ext cx="7423433" cy="11225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chemeClr val="bg1"/>
                </a:solidFill>
                <a:latin typeface="+mj-lt"/>
              </a:rPr>
              <a:t>Porque </a:t>
            </a:r>
            <a:r>
              <a:rPr lang="pt-BR" sz="3200" dirty="0">
                <a:solidFill>
                  <a:schemeClr val="bg1"/>
                </a:solidFill>
                <a:latin typeface="+mj-lt"/>
              </a:rPr>
              <a:t>eu vos dei o exemplo, para que, como eu vos fiz, façais vós também.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1923511" y="2630537"/>
            <a:ext cx="3617753" cy="3497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010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João 13:15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966706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221F20"/>
                </a:solidFill>
              </a:rPr>
              <a:t>5. </a:t>
            </a:r>
            <a:r>
              <a:rPr lang="pt-BR" sz="4000" b="1" dirty="0">
                <a:solidFill>
                  <a:srgbClr val="221F20"/>
                </a:solidFill>
              </a:rPr>
              <a:t>Quais as características que identificam a Igreja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Irou-se o dragão contra a mulher e foi pelejar com os restantes da sua descendência, os que guardam os mandamentos de Deus e têm o testemunho de Jesus; e se pôs em pé sobre a areia do mar.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678647" y="2710400"/>
            <a:ext cx="2461141" cy="388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237109" y="5513779"/>
            <a:ext cx="3068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Apocalipse 12:17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36360" y="3074896"/>
            <a:ext cx="7403428" cy="32870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16356" y="3399874"/>
            <a:ext cx="976978" cy="38515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0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221F20"/>
                </a:solidFill>
              </a:rPr>
              <a:t>6. </a:t>
            </a:r>
            <a:r>
              <a:rPr lang="pt-BR" sz="4000" b="1" dirty="0">
                <a:solidFill>
                  <a:srgbClr val="221F20"/>
                </a:solidFill>
              </a:rPr>
              <a:t>O que é o testemunho de Jesus para a igreja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355" y="1350685"/>
            <a:ext cx="7423433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Prostrei-me ante os seus pés para adorá-lo. Ele, porém, me disse: Vê, não faças isso; sou conservo teu e dos teus irmãos que mantêm o testemunho de Jesus; adora a Deus. Pois o testemunho de Jesus é o espírito da profecia.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4171582" y="3281170"/>
            <a:ext cx="3279086" cy="3256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237109" y="5513779"/>
            <a:ext cx="3068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Apocalipse 19:10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786010" y="3623732"/>
            <a:ext cx="4243190" cy="44026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37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96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520" y="1367701"/>
            <a:ext cx="9285814" cy="4198459"/>
          </a:xfrm>
        </p:spPr>
        <p:txBody>
          <a:bodyPr anchor="ctr"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igreja verdadeira possui a fé em Jesus (Apocalipse 14:12).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Guarda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 mandamentos da lei de Deus (Apocalipse 14:12).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manifestação visível do espírito de profecia (Apocalipse 19:10).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Respeita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santo sábado do Senhor (Êxodo 20:8-11).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Orienta-se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pelo que a Bíblia ensina (2Timóteo 3:16).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Sustenta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um dinâmico e tríplice programa de evangelismo (Mateus 4:23).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Anuncia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juízo iminente (Apocalipse 14:7).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Prega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 poder acerca da volta de Jesus (Tito 2:13)</a:t>
            </a:r>
          </a:p>
        </p:txBody>
      </p:sp>
    </p:spTree>
    <p:extLst>
      <p:ext uri="{BB962C8B-B14F-4D97-AF65-F5344CB8AC3E}">
        <p14:creationId xmlns:p14="http://schemas.microsoft.com/office/powerpoint/2010/main" val="14403243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6535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186" y="2573867"/>
            <a:ext cx="8473014" cy="1536027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Unir-me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à igreja verdadeira (Atos 2:41).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Permanecer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neste caminho (2Pedro 1:10-12).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Pregar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mensagem verdadeira (João 17:17).</a:t>
            </a:r>
          </a:p>
        </p:txBody>
      </p:sp>
    </p:spTree>
    <p:extLst>
      <p:ext uri="{BB962C8B-B14F-4D97-AF65-F5344CB8AC3E}">
        <p14:creationId xmlns:p14="http://schemas.microsoft.com/office/powerpoint/2010/main" val="3885147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82800"/>
            <a:ext cx="10896600" cy="214740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DECISÃO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   ] Creio que Jesus fundou a Igreja e desejo unir-me a ela e permanecer fiel até o fim.</a:t>
            </a:r>
          </a:p>
        </p:txBody>
      </p:sp>
    </p:spTree>
    <p:extLst>
      <p:ext uri="{BB962C8B-B14F-4D97-AF65-F5344CB8AC3E}">
        <p14:creationId xmlns:p14="http://schemas.microsoft.com/office/powerpoint/2010/main" val="123234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8" y="1936643"/>
            <a:ext cx="5871408" cy="30417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4000" dirty="0">
                <a:latin typeface="+mj-lt"/>
              </a:rPr>
              <a:t>Algumas pessoas lutam muito para ter uma casa e quando conseguem, sentem uma grande satisfação.</a:t>
            </a:r>
          </a:p>
        </p:txBody>
      </p:sp>
    </p:spTree>
    <p:extLst>
      <p:ext uri="{BB962C8B-B14F-4D97-AF65-F5344CB8AC3E}">
        <p14:creationId xmlns:p14="http://schemas.microsoft.com/office/powerpoint/2010/main" val="23903100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6982CB0-287E-49D7-B996-5DFEEF8A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2065867"/>
            <a:ext cx="8442603" cy="282786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pt-BR" sz="4000" dirty="0"/>
              <a:t>Você sabia que Deus também tem uma casa na Terra</a:t>
            </a:r>
            <a:r>
              <a:rPr lang="pt-BR" sz="4000" dirty="0" smtClean="0"/>
              <a:t>? A </a:t>
            </a:r>
            <a:r>
              <a:rPr lang="pt-BR" sz="4000" dirty="0"/>
              <a:t>casa de Deus na Terra é o lugar onde a família cristã cresce no relacionamento com Deus e com os semelhantes</a:t>
            </a:r>
            <a:endParaRPr lang="pt-BR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713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7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221F20"/>
                </a:solidFill>
              </a:rPr>
              <a:t>1. Quem fundou a igreja cristã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39" y="1503085"/>
            <a:ext cx="7906928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Respondendo Simão Pedro, disse: Tu és o Cristo, o Filho do Deus vivo.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Então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Jesus lhe afirmou: Bem-aventurado és, Simão </a:t>
            </a:r>
            <a:r>
              <a:rPr lang="pt-BR" dirty="0" err="1">
                <a:solidFill>
                  <a:schemeClr val="bg1"/>
                </a:solidFill>
                <a:latin typeface="+mj-lt"/>
              </a:rPr>
              <a:t>Barjonas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porque não foi carne e sangue que </a:t>
            </a:r>
            <a:r>
              <a:rPr lang="pt-BR" dirty="0" err="1">
                <a:solidFill>
                  <a:schemeClr val="bg1"/>
                </a:solidFill>
                <a:latin typeface="+mj-lt"/>
              </a:rPr>
              <a:t>to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revelaram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, mas meu Pai, que está nos céus.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Também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eu te digo que tu és Pedro, e sobre esta pedra edificarei a minha igreja, e as portas do inferno não prevalecerão contra ela.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814114" y="3737593"/>
            <a:ext cx="1890553" cy="36027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228952" y="5515018"/>
            <a:ext cx="306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Mateus 16:16-18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94376" y="4097867"/>
            <a:ext cx="4457738" cy="42333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943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221F20"/>
                </a:solidFill>
              </a:rPr>
              <a:t>2. Em quem a igreja está alicerçada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06" y="2279593"/>
            <a:ext cx="7590928" cy="19395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solidFill>
                  <a:schemeClr val="bg1"/>
                </a:solidFill>
                <a:latin typeface="+mj-lt"/>
              </a:rPr>
              <a:t>Edificados </a:t>
            </a:r>
            <a:r>
              <a:rPr lang="pt-BR" sz="3200" dirty="0">
                <a:solidFill>
                  <a:schemeClr val="bg1"/>
                </a:solidFill>
                <a:latin typeface="+mj-lt"/>
              </a:rPr>
              <a:t>sobre o fundamento dos apóstolos e profetas, sendo ele mesmo, Cristo Jesus, a pedra angular;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604806" y="3471333"/>
            <a:ext cx="4864661" cy="4215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176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Efésios 2:20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613610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17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F9ED50B-C8C4-40A4-9379-1A0B77D5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411332"/>
            <a:ext cx="9203326" cy="13255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221F20"/>
                </a:solidFill>
              </a:rPr>
              <a:t>3. </a:t>
            </a:r>
            <a:r>
              <a:rPr lang="pt-BR" sz="4000" b="1" dirty="0">
                <a:solidFill>
                  <a:srgbClr val="221F20"/>
                </a:solidFill>
              </a:rPr>
              <a:t>Quais os dons que Deus deu para os dirigentes da igreja</a:t>
            </a:r>
            <a:r>
              <a:rPr lang="pt-BR" sz="4000" b="1" dirty="0" smtClean="0">
                <a:solidFill>
                  <a:srgbClr val="221F20"/>
                </a:solidFill>
              </a:rPr>
              <a:t>?</a:t>
            </a:r>
            <a:endParaRPr lang="pt-BR" sz="4000" b="1" i="1" dirty="0">
              <a:solidFill>
                <a:srgbClr val="221F2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="" xmlns:a16="http://schemas.microsoft.com/office/drawing/2014/main" id="{09F90E84-33AB-4D75-A15B-5C6F9BC5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82" y="2150533"/>
            <a:ext cx="7423433" cy="2583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+mj-lt"/>
              </a:rPr>
              <a:t>E ele mesmo concedeu uns para apóstolos, outros para profetas, outros para evangelistas e outros para pastores e mestres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, com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vistas ao aperfeiçoamento dos santos para o desempenho do seu serviço, para a edificação do corpo de Cristo,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3917582" y="2298259"/>
            <a:ext cx="4009234" cy="3772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B7F806F-B56D-4A26-AE39-47940B78411E}"/>
              </a:ext>
            </a:extLst>
          </p:cNvPr>
          <p:cNvSpPr/>
          <p:nvPr/>
        </p:nvSpPr>
        <p:spPr>
          <a:xfrm>
            <a:off x="0" y="5417387"/>
            <a:ext cx="3519577" cy="780039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81B941DD-B3AB-4DB0-93FF-8B5BBD60212D}"/>
              </a:ext>
            </a:extLst>
          </p:cNvPr>
          <p:cNvSpPr/>
          <p:nvPr/>
        </p:nvSpPr>
        <p:spPr>
          <a:xfrm>
            <a:off x="440310" y="5513779"/>
            <a:ext cx="2791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 smtClean="0"/>
              <a:t>Efésios 4:11, 12</a:t>
            </a:r>
            <a:endParaRPr lang="pt-BR" sz="32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0" y="2694964"/>
            <a:ext cx="6964219" cy="3772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07C6B1-8492-4D58-849D-E4B3B807B351}"/>
              </a:ext>
            </a:extLst>
          </p:cNvPr>
          <p:cNvSpPr/>
          <p:nvPr/>
        </p:nvSpPr>
        <p:spPr>
          <a:xfrm>
            <a:off x="503380" y="3055239"/>
            <a:ext cx="3628353" cy="4136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2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710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1146</Words>
  <Application>Microsoft Office PowerPoint</Application>
  <PresentationFormat>Widescreen</PresentationFormat>
  <Paragraphs>88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1. Quem fundou a igreja cristã?</vt:lpstr>
      <vt:lpstr>2. Em quem a igreja está alicerçada?</vt:lpstr>
      <vt:lpstr>Apresentação do PowerPoint</vt:lpstr>
      <vt:lpstr>3. Quais os dons que Deus deu para os dirigentes da igreja?</vt:lpstr>
      <vt:lpstr>Apresentação do PowerPoint</vt:lpstr>
      <vt:lpstr>4. Que exemplo a Igreja deve seguir?</vt:lpstr>
      <vt:lpstr>5. Quais as características que identificam a Igreja?</vt:lpstr>
      <vt:lpstr>6. O que é o testemunho de Jesus para a igreja?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Batista</dc:creator>
  <cp:lastModifiedBy>Patrícia Oliveira de Queiroz Santos</cp:lastModifiedBy>
  <cp:revision>11</cp:revision>
  <dcterms:created xsi:type="dcterms:W3CDTF">2018-10-12T18:09:04Z</dcterms:created>
  <dcterms:modified xsi:type="dcterms:W3CDTF">2018-12-03T18:12:36Z</dcterms:modified>
</cp:coreProperties>
</file>