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72" r:id="rId2"/>
    <p:sldId id="407" r:id="rId3"/>
    <p:sldId id="438" r:id="rId4"/>
    <p:sldId id="454" r:id="rId5"/>
    <p:sldId id="455" r:id="rId6"/>
    <p:sldId id="456" r:id="rId7"/>
    <p:sldId id="457" r:id="rId8"/>
    <p:sldId id="439" r:id="rId9"/>
    <p:sldId id="440" r:id="rId10"/>
    <p:sldId id="460" r:id="rId11"/>
    <p:sldId id="461" r:id="rId12"/>
    <p:sldId id="462" r:id="rId13"/>
    <p:sldId id="441" r:id="rId14"/>
    <p:sldId id="463" r:id="rId15"/>
    <p:sldId id="464" r:id="rId16"/>
    <p:sldId id="442" r:id="rId17"/>
    <p:sldId id="465" r:id="rId18"/>
    <p:sldId id="466" r:id="rId19"/>
    <p:sldId id="443" r:id="rId20"/>
    <p:sldId id="444" r:id="rId21"/>
    <p:sldId id="445" r:id="rId22"/>
    <p:sldId id="467" r:id="rId23"/>
    <p:sldId id="468" r:id="rId24"/>
    <p:sldId id="446" r:id="rId25"/>
    <p:sldId id="447" r:id="rId26"/>
    <p:sldId id="469" r:id="rId27"/>
    <p:sldId id="470" r:id="rId28"/>
    <p:sldId id="448" r:id="rId29"/>
    <p:sldId id="449" r:id="rId30"/>
    <p:sldId id="450" r:id="rId31"/>
    <p:sldId id="471" r:id="rId32"/>
    <p:sldId id="472" r:id="rId33"/>
    <p:sldId id="451" r:id="rId34"/>
    <p:sldId id="452" r:id="rId35"/>
    <p:sldId id="453" r:id="rId36"/>
    <p:sldId id="427" r:id="rId37"/>
    <p:sldId id="406" r:id="rId3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264" y="-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20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30/03/17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97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012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80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895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54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788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090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555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21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03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134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006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949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427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0999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3915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988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36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9460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2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068"/>
      </p:ext>
    </p:extLst>
  </p:cSld>
  <p:clrMapOvr>
    <a:masterClrMapping/>
  </p:clrMapOvr>
  <p:transition xmlns:p14="http://schemas.microsoft.com/office/powerpoint/2010/main" spd="slow"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4917</TotalTime>
  <Words>0</Words>
  <Application>Microsoft Macintosh PowerPoint</Application>
  <PresentationFormat>On-screen Show (16:9)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317</cp:revision>
  <dcterms:created xsi:type="dcterms:W3CDTF">2015-03-31T16:58:15Z</dcterms:created>
  <dcterms:modified xsi:type="dcterms:W3CDTF">2017-03-30T21:31:39Z</dcterms:modified>
</cp:coreProperties>
</file>