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72" r:id="rId2"/>
    <p:sldId id="407" r:id="rId3"/>
    <p:sldId id="434" r:id="rId4"/>
    <p:sldId id="435" r:id="rId5"/>
    <p:sldId id="438" r:id="rId6"/>
    <p:sldId id="410" r:id="rId7"/>
    <p:sldId id="426" r:id="rId8"/>
    <p:sldId id="445" r:id="rId9"/>
    <p:sldId id="411" r:id="rId10"/>
    <p:sldId id="432" r:id="rId11"/>
    <p:sldId id="412" r:id="rId12"/>
    <p:sldId id="427" r:id="rId13"/>
    <p:sldId id="450" r:id="rId14"/>
    <p:sldId id="449" r:id="rId15"/>
    <p:sldId id="413" r:id="rId16"/>
    <p:sldId id="428" r:id="rId17"/>
    <p:sldId id="451" r:id="rId18"/>
    <p:sldId id="414" r:id="rId19"/>
    <p:sldId id="429" r:id="rId20"/>
    <p:sldId id="430" r:id="rId21"/>
    <p:sldId id="431" r:id="rId22"/>
    <p:sldId id="448" r:id="rId23"/>
    <p:sldId id="415" r:id="rId24"/>
    <p:sldId id="423" r:id="rId25"/>
    <p:sldId id="446" r:id="rId26"/>
    <p:sldId id="452" r:id="rId27"/>
    <p:sldId id="453" r:id="rId28"/>
    <p:sldId id="416" r:id="rId29"/>
    <p:sldId id="424" r:id="rId30"/>
    <p:sldId id="447" r:id="rId31"/>
    <p:sldId id="425" r:id="rId32"/>
    <p:sldId id="406" r:id="rId3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14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24/03/17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24/03/17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979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639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938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5893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246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5611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14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4938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3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576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7772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694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0762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0565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696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690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0565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0565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184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2210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4900</TotalTime>
  <Words>0</Words>
  <Application>Microsoft Macintosh PowerPoint</Application>
  <PresentationFormat>On-screen Show (16:9)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312</cp:revision>
  <dcterms:created xsi:type="dcterms:W3CDTF">2015-03-31T16:58:15Z</dcterms:created>
  <dcterms:modified xsi:type="dcterms:W3CDTF">2017-03-24T14:03:08Z</dcterms:modified>
</cp:coreProperties>
</file>