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2" r:id="rId2"/>
    <p:sldId id="377" r:id="rId3"/>
    <p:sldId id="408" r:id="rId4"/>
    <p:sldId id="409" r:id="rId5"/>
    <p:sldId id="378" r:id="rId6"/>
    <p:sldId id="410" r:id="rId7"/>
    <p:sldId id="379" r:id="rId8"/>
    <p:sldId id="411" r:id="rId9"/>
    <p:sldId id="380" r:id="rId10"/>
    <p:sldId id="412" r:id="rId11"/>
    <p:sldId id="413" r:id="rId12"/>
    <p:sldId id="417" r:id="rId13"/>
    <p:sldId id="418" r:id="rId14"/>
    <p:sldId id="381" r:id="rId15"/>
    <p:sldId id="414" r:id="rId16"/>
    <p:sldId id="415" r:id="rId17"/>
    <p:sldId id="382" r:id="rId18"/>
    <p:sldId id="416" r:id="rId19"/>
    <p:sldId id="419" r:id="rId20"/>
    <p:sldId id="425" r:id="rId21"/>
    <p:sldId id="423" r:id="rId22"/>
    <p:sldId id="421" r:id="rId23"/>
    <p:sldId id="384" r:id="rId24"/>
    <p:sldId id="422" r:id="rId25"/>
    <p:sldId id="397" r:id="rId26"/>
    <p:sldId id="385" r:id="rId27"/>
    <p:sldId id="395" r:id="rId28"/>
    <p:sldId id="396" r:id="rId29"/>
    <p:sldId id="402" r:id="rId30"/>
    <p:sldId id="407" r:id="rId31"/>
    <p:sldId id="376" r:id="rId3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115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334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45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853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3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19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155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932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23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55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36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2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21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335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34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638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3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525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72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4846</TotalTime>
  <Words>0</Words>
  <Application>Microsoft Macintosh PowerPoint</Application>
  <PresentationFormat>On-screen Show (16:9)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296</cp:revision>
  <dcterms:created xsi:type="dcterms:W3CDTF">2015-03-31T16:58:15Z</dcterms:created>
  <dcterms:modified xsi:type="dcterms:W3CDTF">2017-03-23T22:17:29Z</dcterms:modified>
</cp:coreProperties>
</file>