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72" r:id="rId2"/>
    <p:sldId id="377" r:id="rId3"/>
    <p:sldId id="378" r:id="rId4"/>
    <p:sldId id="406" r:id="rId5"/>
    <p:sldId id="407" r:id="rId6"/>
    <p:sldId id="416" r:id="rId7"/>
    <p:sldId id="405" r:id="rId8"/>
    <p:sldId id="404" r:id="rId9"/>
    <p:sldId id="419" r:id="rId10"/>
    <p:sldId id="420" r:id="rId11"/>
    <p:sldId id="421" r:id="rId12"/>
    <p:sldId id="379" r:id="rId13"/>
    <p:sldId id="411" r:id="rId14"/>
    <p:sldId id="417" r:id="rId15"/>
    <p:sldId id="418" r:id="rId16"/>
    <p:sldId id="409" r:id="rId17"/>
    <p:sldId id="410" r:id="rId18"/>
    <p:sldId id="380" r:id="rId19"/>
    <p:sldId id="412" r:id="rId20"/>
    <p:sldId id="408" r:id="rId21"/>
    <p:sldId id="383" r:id="rId22"/>
    <p:sldId id="392" r:id="rId23"/>
    <p:sldId id="384" r:id="rId24"/>
    <p:sldId id="393" r:id="rId25"/>
    <p:sldId id="385" r:id="rId26"/>
    <p:sldId id="394" r:id="rId27"/>
    <p:sldId id="403" r:id="rId28"/>
    <p:sldId id="376" r:id="rId29"/>
    <p:sldId id="422" r:id="rId30"/>
    <p:sldId id="423" r:id="rId31"/>
    <p:sldId id="424" r:id="rId32"/>
    <p:sldId id="425" r:id="rId3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7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960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58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0749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5534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5974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478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208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045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0" y="0"/>
            <a:ext cx="91631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394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3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blia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TELA CHEIA FOT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" y="0"/>
            <a:ext cx="912768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483518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</a:rPr>
              <a:t>USE ESTA TELA PARA INSERIR OUTRAS IMAGENS, SE DESEJAR...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7782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0" y="0"/>
            <a:ext cx="91631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blia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76" y="0"/>
            <a:ext cx="9087072" cy="5143500"/>
          </a:xfrm>
          <a:prstGeom prst="rect">
            <a:avLst/>
          </a:prstGeom>
        </p:spPr>
      </p:pic>
      <p:pic>
        <p:nvPicPr>
          <p:cNvPr id="4" name="Picture 3" descr="FOTO PARCI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995686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000000"/>
                </a:solidFill>
              </a:rPr>
              <a:t>USE ESTA TELA PARA INSERIR OUTRAS IMAGENS, SE DESEJAR...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237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PERGUN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440" y="2139702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/>
              <a:t>USE ESTA TELA PARA INSERIR OUTRAS PERGUNTAS, SE DESEJAR...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752921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RESPOS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2139702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/>
              <a:t>USE ESTA TELA PARA INSERIR OUTRAS RESPOSTAS, SE DESEJAR...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508594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116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159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105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5824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075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0590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4756</TotalTime>
  <Words>52</Words>
  <Application>Microsoft Macintosh PowerPoint</Application>
  <PresentationFormat>On-screen Show (16:9)</PresentationFormat>
  <Paragraphs>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271</cp:revision>
  <dcterms:created xsi:type="dcterms:W3CDTF">2015-03-31T16:58:15Z</dcterms:created>
  <dcterms:modified xsi:type="dcterms:W3CDTF">2017-03-23T22:01:58Z</dcterms:modified>
</cp:coreProperties>
</file>