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wdp" ContentType="image/vnd.ms-photo"/>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1" r:id="rId1"/>
  </p:sldMasterIdLst>
  <p:notesMasterIdLst>
    <p:notesMasterId r:id="rId25"/>
  </p:notesMasterIdLst>
  <p:sldIdLst>
    <p:sldId id="320" r:id="rId2"/>
    <p:sldId id="257" r:id="rId3"/>
    <p:sldId id="343" r:id="rId4"/>
    <p:sldId id="344" r:id="rId5"/>
    <p:sldId id="345" r:id="rId6"/>
    <p:sldId id="272" r:id="rId7"/>
    <p:sldId id="346" r:id="rId8"/>
    <p:sldId id="347" r:id="rId9"/>
    <p:sldId id="349" r:id="rId10"/>
    <p:sldId id="350" r:id="rId11"/>
    <p:sldId id="356" r:id="rId12"/>
    <p:sldId id="351" r:id="rId13"/>
    <p:sldId id="352" r:id="rId14"/>
    <p:sldId id="353" r:id="rId15"/>
    <p:sldId id="362" r:id="rId16"/>
    <p:sldId id="354" r:id="rId17"/>
    <p:sldId id="357" r:id="rId18"/>
    <p:sldId id="358" r:id="rId19"/>
    <p:sldId id="359" r:id="rId20"/>
    <p:sldId id="360" r:id="rId21"/>
    <p:sldId id="313" r:id="rId22"/>
    <p:sldId id="361" r:id="rId23"/>
    <p:sldId id="355"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1893"/>
    <a:srgbClr val="ED7D31"/>
    <a:srgbClr val="783F26"/>
    <a:srgbClr val="1F18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2094"/>
    <p:restoredTop sz="69095"/>
  </p:normalViewPr>
  <p:slideViewPr>
    <p:cSldViewPr snapToGrid="0" snapToObjects="1">
      <p:cViewPr varScale="1">
        <p:scale>
          <a:sx n="91" d="100"/>
          <a:sy n="91" d="100"/>
        </p:scale>
        <p:origin x="864" y="176"/>
      </p:cViewPr>
      <p:guideLst>
        <p:guide orient="horz" pos="2160"/>
        <p:guide pos="3840"/>
      </p:guideLst>
    </p:cSldViewPr>
  </p:slideViewPr>
  <p:notesTextViewPr>
    <p:cViewPr>
      <p:scale>
        <a:sx n="1" d="1"/>
        <a:sy n="1" d="1"/>
      </p:scale>
      <p:origin x="0" y="0"/>
    </p:cViewPr>
  </p:notesTextViewPr>
  <p:sorterViewPr>
    <p:cViewPr>
      <p:scale>
        <a:sx n="150" d="100"/>
        <a:sy n="15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PE"/>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CE6E62-28B5-9040-B617-4C5DE410F75A}" type="datetimeFigureOut">
              <a:rPr lang="es-PE" smtClean="0"/>
              <a:t>5/08/19</a:t>
            </a:fld>
            <a:endParaRPr lang="es-PE"/>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PE"/>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es-ES"/>
              <a:t>Editar los estilos de texto del patrón
Segundo nivel
Tercer nivel
Cuarto nivel
Quinto nivel</a:t>
            </a:r>
            <a:endParaRPr lang="es-PE"/>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PE"/>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58BCB2-BEA8-5545-93D0-F3F8DD1ABF3A}" type="slidenum">
              <a:rPr lang="es-PE" smtClean="0"/>
              <a:t>‹n.º›</a:t>
            </a:fld>
            <a:endParaRPr lang="es-PE"/>
          </a:p>
        </p:txBody>
      </p:sp>
    </p:spTree>
    <p:extLst>
      <p:ext uri="{BB962C8B-B14F-4D97-AF65-F5344CB8AC3E}">
        <p14:creationId xmlns:p14="http://schemas.microsoft.com/office/powerpoint/2010/main" val="24142554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PE"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5"/>
          </p:nvPr>
        </p:nvSpPr>
        <p:spPr/>
        <p:txBody>
          <a:bodyPr/>
          <a:lstStyle/>
          <a:p>
            <a:fld id="{E958BCB2-BEA8-5545-93D0-F3F8DD1ABF3A}" type="slidenum">
              <a:rPr lang="es-PE" smtClean="0"/>
              <a:t>2</a:t>
            </a:fld>
            <a:endParaRPr lang="es-PE"/>
          </a:p>
        </p:txBody>
      </p:sp>
    </p:spTree>
    <p:extLst>
      <p:ext uri="{BB962C8B-B14F-4D97-AF65-F5344CB8AC3E}">
        <p14:creationId xmlns:p14="http://schemas.microsoft.com/office/powerpoint/2010/main" val="32095173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E958BCB2-BEA8-5545-93D0-F3F8DD1ABF3A}" type="slidenum">
              <a:rPr lang="es-PE" smtClean="0"/>
              <a:t>13</a:t>
            </a:fld>
            <a:endParaRPr lang="es-PE"/>
          </a:p>
        </p:txBody>
      </p:sp>
    </p:spTree>
    <p:extLst>
      <p:ext uri="{BB962C8B-B14F-4D97-AF65-F5344CB8AC3E}">
        <p14:creationId xmlns:p14="http://schemas.microsoft.com/office/powerpoint/2010/main" val="3607123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E958BCB2-BEA8-5545-93D0-F3F8DD1ABF3A}" type="slidenum">
              <a:rPr lang="es-PE" smtClean="0"/>
              <a:t>14</a:t>
            </a:fld>
            <a:endParaRPr lang="es-PE"/>
          </a:p>
        </p:txBody>
      </p:sp>
    </p:spTree>
    <p:extLst>
      <p:ext uri="{BB962C8B-B14F-4D97-AF65-F5344CB8AC3E}">
        <p14:creationId xmlns:p14="http://schemas.microsoft.com/office/powerpoint/2010/main" val="19598581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E958BCB2-BEA8-5545-93D0-F3F8DD1ABF3A}" type="slidenum">
              <a:rPr lang="es-PE" smtClean="0"/>
              <a:t>15</a:t>
            </a:fld>
            <a:endParaRPr lang="es-PE"/>
          </a:p>
        </p:txBody>
      </p:sp>
    </p:spTree>
    <p:extLst>
      <p:ext uri="{BB962C8B-B14F-4D97-AF65-F5344CB8AC3E}">
        <p14:creationId xmlns:p14="http://schemas.microsoft.com/office/powerpoint/2010/main" val="7211565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pt-BR" sz="1200" b="1" kern="1200" dirty="0" err="1">
                <a:solidFill>
                  <a:schemeClr val="tx1"/>
                </a:solidFill>
                <a:effectLst/>
                <a:latin typeface="+mn-lt"/>
                <a:ea typeface="+mn-ea"/>
                <a:cs typeface="+mn-cs"/>
              </a:rPr>
              <a:t>En</a:t>
            </a:r>
            <a:r>
              <a:rPr lang="pt-BR" sz="1200" b="1" kern="1200" dirty="0">
                <a:solidFill>
                  <a:schemeClr val="tx1"/>
                </a:solidFill>
                <a:effectLst/>
                <a:latin typeface="+mn-lt"/>
                <a:ea typeface="+mn-ea"/>
                <a:cs typeface="+mn-cs"/>
              </a:rPr>
              <a:t> </a:t>
            </a:r>
            <a:r>
              <a:rPr lang="pt-BR" sz="1200" b="1" kern="1200" dirty="0" err="1">
                <a:solidFill>
                  <a:schemeClr val="tx1"/>
                </a:solidFill>
                <a:effectLst/>
                <a:latin typeface="+mn-lt"/>
                <a:ea typeface="+mn-ea"/>
                <a:cs typeface="+mn-cs"/>
              </a:rPr>
              <a:t>el</a:t>
            </a:r>
            <a:r>
              <a:rPr lang="pt-BR" sz="1200" b="1" kern="1200" dirty="0">
                <a:solidFill>
                  <a:schemeClr val="tx1"/>
                </a:solidFill>
                <a:effectLst/>
                <a:latin typeface="+mn-lt"/>
                <a:ea typeface="+mn-ea"/>
                <a:cs typeface="+mn-cs"/>
              </a:rPr>
              <a:t> Lugar </a:t>
            </a:r>
            <a:r>
              <a:rPr lang="pt-BR" sz="1200" b="1" kern="1200" dirty="0" err="1">
                <a:solidFill>
                  <a:schemeClr val="tx1"/>
                </a:solidFill>
                <a:effectLst/>
                <a:latin typeface="+mn-lt"/>
                <a:ea typeface="+mn-ea"/>
                <a:cs typeface="+mn-cs"/>
              </a:rPr>
              <a:t>Santísimo</a:t>
            </a:r>
            <a:endParaRPr lang="es-PE"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Mas </a:t>
            </a:r>
            <a:r>
              <a:rPr lang="pt-BR" sz="1200" kern="1200" dirty="0" err="1">
                <a:solidFill>
                  <a:schemeClr val="tx1"/>
                </a:solidFill>
                <a:effectLst/>
                <a:latin typeface="+mn-lt"/>
                <a:ea typeface="+mn-ea"/>
                <a:cs typeface="+mn-cs"/>
              </a:rPr>
              <a:t>allá</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del</a:t>
            </a:r>
            <a:r>
              <a:rPr lang="pt-BR" sz="1200" kern="1200" dirty="0">
                <a:solidFill>
                  <a:schemeClr val="tx1"/>
                </a:solidFill>
                <a:effectLst/>
                <a:latin typeface="+mn-lt"/>
                <a:ea typeface="+mn-ea"/>
                <a:cs typeface="+mn-cs"/>
              </a:rPr>
              <a:t> velo interior, </a:t>
            </a:r>
            <a:r>
              <a:rPr lang="pt-BR" sz="1200" kern="1200" dirty="0" err="1">
                <a:solidFill>
                  <a:schemeClr val="tx1"/>
                </a:solidFill>
                <a:effectLst/>
                <a:latin typeface="+mn-lt"/>
                <a:ea typeface="+mn-ea"/>
                <a:cs typeface="+mn-cs"/>
              </a:rPr>
              <a:t>estaba</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el</a:t>
            </a:r>
            <a:r>
              <a:rPr lang="pt-BR" sz="1200" kern="1200" dirty="0">
                <a:solidFill>
                  <a:schemeClr val="tx1"/>
                </a:solidFill>
                <a:effectLst/>
                <a:latin typeface="+mn-lt"/>
                <a:ea typeface="+mn-ea"/>
                <a:cs typeface="+mn-cs"/>
              </a:rPr>
              <a:t> lugar </a:t>
            </a:r>
            <a:r>
              <a:rPr lang="pt-BR" sz="1200" kern="1200" dirty="0" err="1">
                <a:solidFill>
                  <a:schemeClr val="tx1"/>
                </a:solidFill>
                <a:effectLst/>
                <a:latin typeface="+mn-lt"/>
                <a:ea typeface="+mn-ea"/>
                <a:cs typeface="+mn-cs"/>
              </a:rPr>
              <a:t>santísimo</a:t>
            </a:r>
            <a:r>
              <a:rPr lang="pt-BR" sz="1200" kern="1200" dirty="0">
                <a:solidFill>
                  <a:schemeClr val="tx1"/>
                </a:solidFill>
                <a:effectLst/>
                <a:latin typeface="+mn-lt"/>
                <a:ea typeface="+mn-ea"/>
                <a:cs typeface="+mn-cs"/>
              </a:rPr>
              <a:t>, donde se </a:t>
            </a:r>
            <a:r>
              <a:rPr lang="pt-BR" sz="1200" kern="1200" dirty="0" err="1">
                <a:solidFill>
                  <a:schemeClr val="tx1"/>
                </a:solidFill>
                <a:effectLst/>
                <a:latin typeface="+mn-lt"/>
                <a:ea typeface="+mn-ea"/>
                <a:cs typeface="+mn-cs"/>
              </a:rPr>
              <a:t>centralizaba</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la</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ceremonia</a:t>
            </a:r>
            <a:r>
              <a:rPr lang="pt-BR" sz="1200" kern="1200" dirty="0">
                <a:solidFill>
                  <a:schemeClr val="tx1"/>
                </a:solidFill>
                <a:effectLst/>
                <a:latin typeface="+mn-lt"/>
                <a:ea typeface="+mn-ea"/>
                <a:cs typeface="+mn-cs"/>
              </a:rPr>
              <a:t> simbólica de </a:t>
            </a:r>
            <a:r>
              <a:rPr lang="pt-BR" sz="1200" kern="1200" dirty="0" err="1">
                <a:solidFill>
                  <a:schemeClr val="tx1"/>
                </a:solidFill>
                <a:effectLst/>
                <a:latin typeface="+mn-lt"/>
                <a:ea typeface="+mn-ea"/>
                <a:cs typeface="+mn-cs"/>
              </a:rPr>
              <a:t>la</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expiación</a:t>
            </a:r>
            <a:r>
              <a:rPr lang="pt-BR" sz="1200" kern="1200" dirty="0">
                <a:solidFill>
                  <a:schemeClr val="tx1"/>
                </a:solidFill>
                <a:effectLst/>
                <a:latin typeface="+mn-lt"/>
                <a:ea typeface="+mn-ea"/>
                <a:cs typeface="+mn-cs"/>
              </a:rPr>
              <a:t> e </a:t>
            </a:r>
            <a:r>
              <a:rPr lang="pt-BR" sz="1200" kern="1200" dirty="0" err="1">
                <a:solidFill>
                  <a:schemeClr val="tx1"/>
                </a:solidFill>
                <a:effectLst/>
                <a:latin typeface="+mn-lt"/>
                <a:ea typeface="+mn-ea"/>
                <a:cs typeface="+mn-cs"/>
              </a:rPr>
              <a:t>intercesión</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y</a:t>
            </a:r>
            <a:r>
              <a:rPr lang="pt-BR" sz="1200" kern="1200" dirty="0">
                <a:solidFill>
                  <a:schemeClr val="tx1"/>
                </a:solidFill>
                <a:effectLst/>
                <a:latin typeface="+mn-lt"/>
                <a:ea typeface="+mn-ea"/>
                <a:cs typeface="+mn-cs"/>
              </a:rPr>
              <a:t> que </a:t>
            </a:r>
            <a:r>
              <a:rPr lang="pt-BR" sz="1200" kern="1200" dirty="0" err="1">
                <a:solidFill>
                  <a:schemeClr val="tx1"/>
                </a:solidFill>
                <a:effectLst/>
                <a:latin typeface="+mn-lt"/>
                <a:ea typeface="+mn-ea"/>
                <a:cs typeface="+mn-cs"/>
              </a:rPr>
              <a:t>formaba</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el</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eslabón</a:t>
            </a:r>
            <a:r>
              <a:rPr lang="pt-BR" sz="1200" kern="1200" dirty="0">
                <a:solidFill>
                  <a:schemeClr val="tx1"/>
                </a:solidFill>
                <a:effectLst/>
                <a:latin typeface="+mn-lt"/>
                <a:ea typeface="+mn-ea"/>
                <a:cs typeface="+mn-cs"/>
              </a:rPr>
              <a:t> entre </a:t>
            </a:r>
            <a:r>
              <a:rPr lang="pt-BR" sz="1200" kern="1200" dirty="0" err="1">
                <a:solidFill>
                  <a:schemeClr val="tx1"/>
                </a:solidFill>
                <a:effectLst/>
                <a:latin typeface="+mn-lt"/>
                <a:ea typeface="+mn-ea"/>
                <a:cs typeface="+mn-cs"/>
              </a:rPr>
              <a:t>el</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cielo</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y</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la</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tierra</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En</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ese</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compartimiento</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estaba</a:t>
            </a:r>
            <a:r>
              <a:rPr lang="pt-BR" sz="1200" kern="1200" dirty="0">
                <a:solidFill>
                  <a:schemeClr val="tx1"/>
                </a:solidFill>
                <a:effectLst/>
                <a:latin typeface="+mn-lt"/>
                <a:ea typeface="+mn-ea"/>
                <a:cs typeface="+mn-cs"/>
              </a:rPr>
              <a:t> </a:t>
            </a:r>
            <a:r>
              <a:rPr lang="pt-BR" sz="1200" b="1" kern="1200" dirty="0" err="1">
                <a:solidFill>
                  <a:schemeClr val="tx1"/>
                </a:solidFill>
                <a:effectLst/>
                <a:latin typeface="+mn-lt"/>
                <a:ea typeface="+mn-ea"/>
                <a:cs typeface="+mn-cs"/>
              </a:rPr>
              <a:t>el</a:t>
            </a:r>
            <a:r>
              <a:rPr lang="pt-BR" sz="1200" b="1" kern="1200" dirty="0">
                <a:solidFill>
                  <a:schemeClr val="tx1"/>
                </a:solidFill>
                <a:effectLst/>
                <a:latin typeface="+mn-lt"/>
                <a:ea typeface="+mn-ea"/>
                <a:cs typeface="+mn-cs"/>
              </a:rPr>
              <a:t> arca </a:t>
            </a:r>
            <a:r>
              <a:rPr lang="pt-BR" sz="1200" b="1" kern="1200" dirty="0" err="1">
                <a:solidFill>
                  <a:schemeClr val="tx1"/>
                </a:solidFill>
                <a:effectLst/>
                <a:latin typeface="+mn-lt"/>
                <a:ea typeface="+mn-ea"/>
                <a:cs typeface="+mn-cs"/>
              </a:rPr>
              <a:t>del</a:t>
            </a:r>
            <a:r>
              <a:rPr lang="pt-BR" sz="1200" b="1" kern="1200" dirty="0">
                <a:solidFill>
                  <a:schemeClr val="tx1"/>
                </a:solidFill>
                <a:effectLst/>
                <a:latin typeface="+mn-lt"/>
                <a:ea typeface="+mn-ea"/>
                <a:cs typeface="+mn-cs"/>
              </a:rPr>
              <a:t> pacto</a:t>
            </a:r>
            <a:r>
              <a:rPr lang="pt-BR" sz="1200" kern="1200" dirty="0">
                <a:solidFill>
                  <a:schemeClr val="tx1"/>
                </a:solidFill>
                <a:effectLst/>
                <a:latin typeface="+mn-lt"/>
                <a:ea typeface="+mn-ea"/>
                <a:cs typeface="+mn-cs"/>
              </a:rPr>
              <a:t> ... una </a:t>
            </a:r>
            <a:r>
              <a:rPr lang="pt-BR" sz="1200" kern="1200" dirty="0" err="1">
                <a:solidFill>
                  <a:schemeClr val="tx1"/>
                </a:solidFill>
                <a:effectLst/>
                <a:latin typeface="+mn-lt"/>
                <a:ea typeface="+mn-ea"/>
                <a:cs typeface="+mn-cs"/>
              </a:rPr>
              <a:t>caja</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hecha</a:t>
            </a:r>
            <a:r>
              <a:rPr lang="pt-BR" sz="1200" kern="1200" dirty="0">
                <a:solidFill>
                  <a:schemeClr val="tx1"/>
                </a:solidFill>
                <a:effectLst/>
                <a:latin typeface="+mn-lt"/>
                <a:ea typeface="+mn-ea"/>
                <a:cs typeface="+mn-cs"/>
              </a:rPr>
              <a:t> de </a:t>
            </a:r>
            <a:r>
              <a:rPr lang="pt-BR" sz="1200" kern="1200" dirty="0" err="1">
                <a:solidFill>
                  <a:schemeClr val="tx1"/>
                </a:solidFill>
                <a:effectLst/>
                <a:latin typeface="+mn-lt"/>
                <a:ea typeface="+mn-ea"/>
                <a:cs typeface="+mn-cs"/>
              </a:rPr>
              <a:t>acacia</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cubierta</a:t>
            </a:r>
            <a:r>
              <a:rPr lang="pt-BR" sz="1200" kern="1200" dirty="0">
                <a:solidFill>
                  <a:schemeClr val="tx1"/>
                </a:solidFill>
                <a:effectLst/>
                <a:latin typeface="+mn-lt"/>
                <a:ea typeface="+mn-ea"/>
                <a:cs typeface="+mn-cs"/>
              </a:rPr>
              <a:t> de oro por dentro </a:t>
            </a:r>
            <a:r>
              <a:rPr lang="pt-BR" sz="1200" kern="1200" dirty="0" err="1">
                <a:solidFill>
                  <a:schemeClr val="tx1"/>
                </a:solidFill>
                <a:effectLst/>
                <a:latin typeface="+mn-lt"/>
                <a:ea typeface="+mn-ea"/>
                <a:cs typeface="+mn-cs"/>
              </a:rPr>
              <a:t>y</a:t>
            </a:r>
            <a:r>
              <a:rPr lang="pt-BR" sz="1200" kern="1200" dirty="0">
                <a:solidFill>
                  <a:schemeClr val="tx1"/>
                </a:solidFill>
                <a:effectLst/>
                <a:latin typeface="+mn-lt"/>
                <a:ea typeface="+mn-ea"/>
                <a:cs typeface="+mn-cs"/>
              </a:rPr>
              <a:t> por </a:t>
            </a:r>
            <a:r>
              <a:rPr lang="pt-BR" sz="1200" kern="1200" dirty="0" err="1">
                <a:solidFill>
                  <a:schemeClr val="tx1"/>
                </a:solidFill>
                <a:effectLst/>
                <a:latin typeface="+mn-lt"/>
                <a:ea typeface="+mn-ea"/>
                <a:cs typeface="+mn-cs"/>
              </a:rPr>
              <a:t>fuera</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y</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teniendo</a:t>
            </a:r>
            <a:r>
              <a:rPr lang="pt-BR" sz="1200" kern="1200" dirty="0">
                <a:solidFill>
                  <a:schemeClr val="tx1"/>
                </a:solidFill>
                <a:effectLst/>
                <a:latin typeface="+mn-lt"/>
                <a:ea typeface="+mn-ea"/>
                <a:cs typeface="+mn-cs"/>
              </a:rPr>
              <a:t> una corona de oro </a:t>
            </a:r>
            <a:r>
              <a:rPr lang="pt-BR" sz="1200" kern="1200" dirty="0" err="1">
                <a:solidFill>
                  <a:schemeClr val="tx1"/>
                </a:solidFill>
                <a:effectLst/>
                <a:latin typeface="+mn-lt"/>
                <a:ea typeface="+mn-ea"/>
                <a:cs typeface="+mn-cs"/>
              </a:rPr>
              <a:t>alrededor</a:t>
            </a:r>
            <a:r>
              <a:rPr lang="pt-BR" sz="1200" kern="1200" dirty="0">
                <a:solidFill>
                  <a:schemeClr val="tx1"/>
                </a:solidFill>
                <a:effectLst/>
                <a:latin typeface="+mn-lt"/>
                <a:ea typeface="+mn-ea"/>
                <a:cs typeface="+mn-cs"/>
              </a:rPr>
              <a:t> de </a:t>
            </a:r>
            <a:r>
              <a:rPr lang="pt-BR" sz="1200" kern="1200" dirty="0" err="1">
                <a:solidFill>
                  <a:schemeClr val="tx1"/>
                </a:solidFill>
                <a:effectLst/>
                <a:latin typeface="+mn-lt"/>
                <a:ea typeface="+mn-ea"/>
                <a:cs typeface="+mn-cs"/>
              </a:rPr>
              <a:t>su</a:t>
            </a:r>
            <a:r>
              <a:rPr lang="pt-BR" sz="1200" kern="1200" dirty="0">
                <a:solidFill>
                  <a:schemeClr val="tx1"/>
                </a:solidFill>
                <a:effectLst/>
                <a:latin typeface="+mn-lt"/>
                <a:ea typeface="+mn-ea"/>
                <a:cs typeface="+mn-cs"/>
              </a:rPr>
              <a:t> parte superior. Se </a:t>
            </a:r>
            <a:r>
              <a:rPr lang="pt-BR" sz="1200" kern="1200" dirty="0" err="1">
                <a:solidFill>
                  <a:schemeClr val="tx1"/>
                </a:solidFill>
                <a:effectLst/>
                <a:latin typeface="+mn-lt"/>
                <a:ea typeface="+mn-ea"/>
                <a:cs typeface="+mn-cs"/>
              </a:rPr>
              <a:t>hizo</a:t>
            </a:r>
            <a:r>
              <a:rPr lang="pt-BR" sz="1200" kern="1200" dirty="0">
                <a:solidFill>
                  <a:schemeClr val="tx1"/>
                </a:solidFill>
                <a:effectLst/>
                <a:latin typeface="+mn-lt"/>
                <a:ea typeface="+mn-ea"/>
                <a:cs typeface="+mn-cs"/>
              </a:rPr>
              <a:t> para ser </a:t>
            </a:r>
            <a:r>
              <a:rPr lang="pt-BR" sz="1200" kern="1200" dirty="0" err="1">
                <a:solidFill>
                  <a:schemeClr val="tx1"/>
                </a:solidFill>
                <a:effectLst/>
                <a:latin typeface="+mn-lt"/>
                <a:ea typeface="+mn-ea"/>
                <a:cs typeface="+mn-cs"/>
              </a:rPr>
              <a:t>el</a:t>
            </a:r>
            <a:r>
              <a:rPr lang="pt-BR" sz="1200" kern="1200" dirty="0">
                <a:solidFill>
                  <a:schemeClr val="tx1"/>
                </a:solidFill>
                <a:effectLst/>
                <a:latin typeface="+mn-lt"/>
                <a:ea typeface="+mn-ea"/>
                <a:cs typeface="+mn-cs"/>
              </a:rPr>
              <a:t> receptor de </a:t>
            </a:r>
            <a:r>
              <a:rPr lang="pt-BR" sz="1200" kern="1200" dirty="0" err="1">
                <a:solidFill>
                  <a:schemeClr val="tx1"/>
                </a:solidFill>
                <a:effectLst/>
                <a:latin typeface="+mn-lt"/>
                <a:ea typeface="+mn-ea"/>
                <a:cs typeface="+mn-cs"/>
              </a:rPr>
              <a:t>las</a:t>
            </a:r>
            <a:r>
              <a:rPr lang="pt-BR" sz="1200" kern="1200" dirty="0">
                <a:solidFill>
                  <a:schemeClr val="tx1"/>
                </a:solidFill>
                <a:effectLst/>
                <a:latin typeface="+mn-lt"/>
                <a:ea typeface="+mn-ea"/>
                <a:cs typeface="+mn-cs"/>
              </a:rPr>
              <a:t> tablas de </a:t>
            </a:r>
            <a:r>
              <a:rPr lang="pt-BR" sz="1200" kern="1200" dirty="0" err="1">
                <a:solidFill>
                  <a:schemeClr val="tx1"/>
                </a:solidFill>
                <a:effectLst/>
                <a:latin typeface="+mn-lt"/>
                <a:ea typeface="+mn-ea"/>
                <a:cs typeface="+mn-cs"/>
              </a:rPr>
              <a:t>piedra</a:t>
            </a:r>
            <a:r>
              <a:rPr lang="pt-BR" sz="1200" kern="1200" dirty="0">
                <a:solidFill>
                  <a:schemeClr val="tx1"/>
                </a:solidFill>
                <a:effectLst/>
                <a:latin typeface="+mn-lt"/>
                <a:ea typeface="+mn-ea"/>
                <a:cs typeface="+mn-cs"/>
              </a:rPr>
              <a:t>, sobre </a:t>
            </a:r>
            <a:r>
              <a:rPr lang="pt-BR" sz="1200" kern="1200" dirty="0" err="1">
                <a:solidFill>
                  <a:schemeClr val="tx1"/>
                </a:solidFill>
                <a:effectLst/>
                <a:latin typeface="+mn-lt"/>
                <a:ea typeface="+mn-ea"/>
                <a:cs typeface="+mn-cs"/>
              </a:rPr>
              <a:t>las</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cuales</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el</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mismo</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Dios</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había</a:t>
            </a:r>
            <a:r>
              <a:rPr lang="pt-BR" sz="1200" kern="1200" dirty="0">
                <a:solidFill>
                  <a:schemeClr val="tx1"/>
                </a:solidFill>
                <a:effectLst/>
                <a:latin typeface="+mn-lt"/>
                <a:ea typeface="+mn-ea"/>
                <a:cs typeface="+mn-cs"/>
              </a:rPr>
              <a:t> escrito </a:t>
            </a:r>
            <a:r>
              <a:rPr lang="pt-BR" sz="1200" kern="1200" dirty="0" err="1">
                <a:solidFill>
                  <a:schemeClr val="tx1"/>
                </a:solidFill>
                <a:effectLst/>
                <a:latin typeface="+mn-lt"/>
                <a:ea typeface="+mn-ea"/>
                <a:cs typeface="+mn-cs"/>
              </a:rPr>
              <a:t>los</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Diez</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Mandamientos</a:t>
            </a:r>
            <a:r>
              <a:rPr lang="pt-BR" sz="1200" kern="1200" dirty="0">
                <a:solidFill>
                  <a:schemeClr val="tx1"/>
                </a:solidFill>
                <a:effectLst/>
                <a:latin typeface="+mn-lt"/>
                <a:ea typeface="+mn-ea"/>
                <a:cs typeface="+mn-cs"/>
              </a:rPr>
              <a:t>.</a:t>
            </a:r>
            <a:endParaRPr lang="es-PE"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 </a:t>
            </a:r>
            <a:endParaRPr lang="es-PE"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La cobertura de </a:t>
            </a:r>
            <a:r>
              <a:rPr lang="pt-BR" sz="1200" kern="1200" dirty="0" err="1">
                <a:solidFill>
                  <a:schemeClr val="tx1"/>
                </a:solidFill>
                <a:effectLst/>
                <a:latin typeface="+mn-lt"/>
                <a:ea typeface="+mn-ea"/>
                <a:cs typeface="+mn-cs"/>
              </a:rPr>
              <a:t>la</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caja</a:t>
            </a:r>
            <a:r>
              <a:rPr lang="pt-BR" sz="1200" kern="1200" dirty="0">
                <a:solidFill>
                  <a:schemeClr val="tx1"/>
                </a:solidFill>
                <a:effectLst/>
                <a:latin typeface="+mn-lt"/>
                <a:ea typeface="+mn-ea"/>
                <a:cs typeface="+mn-cs"/>
              </a:rPr>
              <a:t> sagrada se </a:t>
            </a:r>
            <a:r>
              <a:rPr lang="pt-BR" sz="1200" kern="1200" dirty="0" err="1">
                <a:solidFill>
                  <a:schemeClr val="tx1"/>
                </a:solidFill>
                <a:effectLst/>
                <a:latin typeface="+mn-lt"/>
                <a:ea typeface="+mn-ea"/>
                <a:cs typeface="+mn-cs"/>
              </a:rPr>
              <a:t>llamaba</a:t>
            </a:r>
            <a:r>
              <a:rPr lang="pt-BR" sz="1200" kern="1200" dirty="0">
                <a:solidFill>
                  <a:schemeClr val="tx1"/>
                </a:solidFill>
                <a:effectLst/>
                <a:latin typeface="+mn-lt"/>
                <a:ea typeface="+mn-ea"/>
                <a:cs typeface="+mn-cs"/>
              </a:rPr>
              <a:t> </a:t>
            </a:r>
            <a:r>
              <a:rPr lang="pt-BR" sz="1200" b="1" kern="1200" dirty="0" err="1">
                <a:solidFill>
                  <a:schemeClr val="tx1"/>
                </a:solidFill>
                <a:effectLst/>
                <a:latin typeface="+mn-lt"/>
                <a:ea typeface="+mn-ea"/>
                <a:cs typeface="+mn-cs"/>
              </a:rPr>
              <a:t>propiciatorio</a:t>
            </a:r>
            <a:r>
              <a:rPr lang="pt-BR" sz="1200" kern="1200" dirty="0">
                <a:solidFill>
                  <a:schemeClr val="tx1"/>
                </a:solidFill>
                <a:effectLst/>
                <a:latin typeface="+mn-lt"/>
                <a:ea typeface="+mn-ea"/>
                <a:cs typeface="+mn-cs"/>
              </a:rPr>
              <a:t>. </a:t>
            </a:r>
            <a:r>
              <a:rPr lang="pt-BR" sz="1200" b="1" kern="1200" dirty="0">
                <a:solidFill>
                  <a:schemeClr val="tx1"/>
                </a:solidFill>
                <a:effectLst/>
                <a:latin typeface="+mn-lt"/>
                <a:ea typeface="+mn-ea"/>
                <a:cs typeface="+mn-cs"/>
              </a:rPr>
              <a:t>Este era </a:t>
            </a:r>
            <a:r>
              <a:rPr lang="pt-BR" sz="1200" b="1" kern="1200" dirty="0" err="1">
                <a:solidFill>
                  <a:schemeClr val="tx1"/>
                </a:solidFill>
                <a:effectLst/>
                <a:latin typeface="+mn-lt"/>
                <a:ea typeface="+mn-ea"/>
                <a:cs typeface="+mn-cs"/>
              </a:rPr>
              <a:t>hecho</a:t>
            </a:r>
            <a:r>
              <a:rPr lang="pt-BR" sz="1200" b="1" kern="1200" dirty="0">
                <a:solidFill>
                  <a:schemeClr val="tx1"/>
                </a:solidFill>
                <a:effectLst/>
                <a:latin typeface="+mn-lt"/>
                <a:ea typeface="+mn-ea"/>
                <a:cs typeface="+mn-cs"/>
              </a:rPr>
              <a:t> de una </a:t>
            </a:r>
            <a:r>
              <a:rPr lang="pt-BR" sz="1200" b="1" kern="1200" dirty="0" err="1">
                <a:solidFill>
                  <a:schemeClr val="tx1"/>
                </a:solidFill>
                <a:effectLst/>
                <a:latin typeface="+mn-lt"/>
                <a:ea typeface="+mn-ea"/>
                <a:cs typeface="+mn-cs"/>
              </a:rPr>
              <a:t>pieza</a:t>
            </a:r>
            <a:r>
              <a:rPr lang="pt-BR" sz="1200" b="1" kern="1200" dirty="0">
                <a:solidFill>
                  <a:schemeClr val="tx1"/>
                </a:solidFill>
                <a:effectLst/>
                <a:latin typeface="+mn-lt"/>
                <a:ea typeface="+mn-ea"/>
                <a:cs typeface="+mn-cs"/>
              </a:rPr>
              <a:t> </a:t>
            </a:r>
            <a:r>
              <a:rPr lang="pt-BR" sz="1200" b="1" kern="1200" dirty="0" err="1">
                <a:solidFill>
                  <a:schemeClr val="tx1"/>
                </a:solidFill>
                <a:effectLst/>
                <a:latin typeface="+mn-lt"/>
                <a:ea typeface="+mn-ea"/>
                <a:cs typeface="+mn-cs"/>
              </a:rPr>
              <a:t>entera</a:t>
            </a:r>
            <a:r>
              <a:rPr lang="pt-BR" sz="1200" b="1" kern="1200" dirty="0">
                <a:solidFill>
                  <a:schemeClr val="tx1"/>
                </a:solidFill>
                <a:effectLst/>
                <a:latin typeface="+mn-lt"/>
                <a:ea typeface="+mn-ea"/>
                <a:cs typeface="+mn-cs"/>
              </a:rPr>
              <a:t> de oro, </a:t>
            </a:r>
            <a:r>
              <a:rPr lang="pt-BR" sz="1200" b="1" kern="1200" dirty="0" err="1">
                <a:solidFill>
                  <a:schemeClr val="tx1"/>
                </a:solidFill>
                <a:effectLst/>
                <a:latin typeface="+mn-lt"/>
                <a:ea typeface="+mn-ea"/>
                <a:cs typeface="+mn-cs"/>
              </a:rPr>
              <a:t>y</a:t>
            </a:r>
            <a:r>
              <a:rPr lang="pt-BR" sz="1200" b="1" kern="1200" dirty="0">
                <a:solidFill>
                  <a:schemeClr val="tx1"/>
                </a:solidFill>
                <a:effectLst/>
                <a:latin typeface="+mn-lt"/>
                <a:ea typeface="+mn-ea"/>
                <a:cs typeface="+mn-cs"/>
              </a:rPr>
              <a:t> sobre </a:t>
            </a:r>
            <a:r>
              <a:rPr lang="pt-BR" sz="1200" b="1" kern="1200" dirty="0" err="1">
                <a:solidFill>
                  <a:schemeClr val="tx1"/>
                </a:solidFill>
                <a:effectLst/>
                <a:latin typeface="+mn-lt"/>
                <a:ea typeface="+mn-ea"/>
                <a:cs typeface="+mn-cs"/>
              </a:rPr>
              <a:t>él</a:t>
            </a:r>
            <a:r>
              <a:rPr lang="pt-BR" sz="1200" b="1" kern="1200" dirty="0">
                <a:solidFill>
                  <a:schemeClr val="tx1"/>
                </a:solidFill>
                <a:effectLst/>
                <a:latin typeface="+mn-lt"/>
                <a:ea typeface="+mn-ea"/>
                <a:cs typeface="+mn-cs"/>
              </a:rPr>
              <a:t> </a:t>
            </a:r>
            <a:r>
              <a:rPr lang="pt-BR" sz="1200" b="1" kern="1200" dirty="0" err="1">
                <a:solidFill>
                  <a:schemeClr val="tx1"/>
                </a:solidFill>
                <a:effectLst/>
                <a:latin typeface="+mn-lt"/>
                <a:ea typeface="+mn-ea"/>
                <a:cs typeface="+mn-cs"/>
              </a:rPr>
              <a:t>había</a:t>
            </a:r>
            <a:r>
              <a:rPr lang="pt-BR" sz="1200" b="1" kern="1200" dirty="0">
                <a:solidFill>
                  <a:schemeClr val="tx1"/>
                </a:solidFill>
                <a:effectLst/>
                <a:latin typeface="+mn-lt"/>
                <a:ea typeface="+mn-ea"/>
                <a:cs typeface="+mn-cs"/>
              </a:rPr>
              <a:t> dos </a:t>
            </a:r>
            <a:r>
              <a:rPr lang="pt-BR" sz="1200" b="1" kern="1200" dirty="0" err="1">
                <a:solidFill>
                  <a:schemeClr val="tx1"/>
                </a:solidFill>
                <a:effectLst/>
                <a:latin typeface="+mn-lt"/>
                <a:ea typeface="+mn-ea"/>
                <a:cs typeface="+mn-cs"/>
              </a:rPr>
              <a:t>querubines</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también</a:t>
            </a:r>
            <a:r>
              <a:rPr lang="pt-BR" sz="1200" kern="1200" dirty="0">
                <a:solidFill>
                  <a:schemeClr val="tx1"/>
                </a:solidFill>
                <a:effectLst/>
                <a:latin typeface="+mn-lt"/>
                <a:ea typeface="+mn-ea"/>
                <a:cs typeface="+mn-cs"/>
              </a:rPr>
              <a:t> de oro, quedando uno a cada lado. </a:t>
            </a:r>
            <a:r>
              <a:rPr lang="pt-BR" sz="1200" kern="1200" dirty="0" err="1">
                <a:solidFill>
                  <a:schemeClr val="tx1"/>
                </a:solidFill>
                <a:effectLst/>
                <a:latin typeface="+mn-lt"/>
                <a:ea typeface="+mn-ea"/>
                <a:cs typeface="+mn-cs"/>
              </a:rPr>
              <a:t>Un</a:t>
            </a:r>
            <a:r>
              <a:rPr lang="pt-BR" sz="1200" kern="1200" dirty="0">
                <a:solidFill>
                  <a:schemeClr val="tx1"/>
                </a:solidFill>
                <a:effectLst/>
                <a:latin typeface="+mn-lt"/>
                <a:ea typeface="+mn-ea"/>
                <a:cs typeface="+mn-cs"/>
              </a:rPr>
              <a:t> ala de cada </a:t>
            </a:r>
            <a:r>
              <a:rPr lang="pt-BR" sz="1200" kern="1200" dirty="0" err="1">
                <a:solidFill>
                  <a:schemeClr val="tx1"/>
                </a:solidFill>
                <a:effectLst/>
                <a:latin typeface="+mn-lt"/>
                <a:ea typeface="+mn-ea"/>
                <a:cs typeface="+mn-cs"/>
              </a:rPr>
              <a:t>ángel</a:t>
            </a:r>
            <a:r>
              <a:rPr lang="pt-BR" sz="1200" kern="1200" dirty="0">
                <a:solidFill>
                  <a:schemeClr val="tx1"/>
                </a:solidFill>
                <a:effectLst/>
                <a:latin typeface="+mn-lt"/>
                <a:ea typeface="+mn-ea"/>
                <a:cs typeface="+mn-cs"/>
              </a:rPr>
              <a:t> se </a:t>
            </a:r>
            <a:r>
              <a:rPr lang="pt-BR" sz="1200" kern="1200" dirty="0" err="1">
                <a:solidFill>
                  <a:schemeClr val="tx1"/>
                </a:solidFill>
                <a:effectLst/>
                <a:latin typeface="+mn-lt"/>
                <a:ea typeface="+mn-ea"/>
                <a:cs typeface="+mn-cs"/>
              </a:rPr>
              <a:t>extendía</a:t>
            </a:r>
            <a:r>
              <a:rPr lang="pt-BR" sz="1200" kern="1200" dirty="0">
                <a:solidFill>
                  <a:schemeClr val="tx1"/>
                </a:solidFill>
                <a:effectLst/>
                <a:latin typeface="+mn-lt"/>
                <a:ea typeface="+mn-ea"/>
                <a:cs typeface="+mn-cs"/>
              </a:rPr>
              <a:t> a </a:t>
            </a:r>
            <a:r>
              <a:rPr lang="pt-BR" sz="1200" kern="1200" dirty="0" err="1">
                <a:solidFill>
                  <a:schemeClr val="tx1"/>
                </a:solidFill>
                <a:effectLst/>
                <a:latin typeface="+mn-lt"/>
                <a:ea typeface="+mn-ea"/>
                <a:cs typeface="+mn-cs"/>
              </a:rPr>
              <a:t>lo</a:t>
            </a:r>
            <a:r>
              <a:rPr lang="pt-BR" sz="1200" kern="1200" dirty="0">
                <a:solidFill>
                  <a:schemeClr val="tx1"/>
                </a:solidFill>
                <a:effectLst/>
                <a:latin typeface="+mn-lt"/>
                <a:ea typeface="+mn-ea"/>
                <a:cs typeface="+mn-cs"/>
              </a:rPr>
              <a:t> alto, </a:t>
            </a:r>
            <a:r>
              <a:rPr lang="pt-BR" sz="1200" kern="1200" dirty="0" err="1">
                <a:solidFill>
                  <a:schemeClr val="tx1"/>
                </a:solidFill>
                <a:effectLst/>
                <a:latin typeface="+mn-lt"/>
                <a:ea typeface="+mn-ea"/>
                <a:cs typeface="+mn-cs"/>
              </a:rPr>
              <a:t>mientras</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la</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otra</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estaba</a:t>
            </a:r>
            <a:r>
              <a:rPr lang="pt-BR" sz="1200" kern="1200" dirty="0">
                <a:solidFill>
                  <a:schemeClr val="tx1"/>
                </a:solidFill>
                <a:effectLst/>
                <a:latin typeface="+mn-lt"/>
                <a:ea typeface="+mn-ea"/>
                <a:cs typeface="+mn-cs"/>
              </a:rPr>
              <a:t> cerrada sobre </a:t>
            </a:r>
            <a:r>
              <a:rPr lang="pt-BR" sz="1200" kern="1200" dirty="0" err="1">
                <a:solidFill>
                  <a:schemeClr val="tx1"/>
                </a:solidFill>
                <a:effectLst/>
                <a:latin typeface="+mn-lt"/>
                <a:ea typeface="+mn-ea"/>
                <a:cs typeface="+mn-cs"/>
              </a:rPr>
              <a:t>el</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cuerpo</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en</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señal</a:t>
            </a:r>
            <a:r>
              <a:rPr lang="pt-BR" sz="1200" kern="1200" dirty="0">
                <a:solidFill>
                  <a:schemeClr val="tx1"/>
                </a:solidFill>
                <a:effectLst/>
                <a:latin typeface="+mn-lt"/>
                <a:ea typeface="+mn-ea"/>
                <a:cs typeface="+mn-cs"/>
              </a:rPr>
              <a:t> de reverencia </a:t>
            </a:r>
            <a:r>
              <a:rPr lang="pt-BR" sz="1200" kern="1200" dirty="0" err="1">
                <a:solidFill>
                  <a:schemeClr val="tx1"/>
                </a:solidFill>
                <a:effectLst/>
                <a:latin typeface="+mn-lt"/>
                <a:ea typeface="+mn-ea"/>
                <a:cs typeface="+mn-cs"/>
              </a:rPr>
              <a:t>y</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humildad</a:t>
            </a:r>
            <a:r>
              <a:rPr lang="pt-BR" sz="1200" kern="1200" dirty="0">
                <a:solidFill>
                  <a:schemeClr val="tx1"/>
                </a:solidFill>
                <a:effectLst/>
                <a:latin typeface="+mn-lt"/>
                <a:ea typeface="+mn-ea"/>
                <a:cs typeface="+mn-cs"/>
              </a:rPr>
              <a:t>.</a:t>
            </a:r>
            <a:endParaRPr lang="es-PE"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 </a:t>
            </a:r>
            <a:endParaRPr lang="es-PE"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La </a:t>
            </a:r>
            <a:r>
              <a:rPr lang="pt-BR" sz="1200" kern="1200" dirty="0" err="1">
                <a:solidFill>
                  <a:schemeClr val="tx1"/>
                </a:solidFill>
                <a:effectLst/>
                <a:latin typeface="+mn-lt"/>
                <a:ea typeface="+mn-ea"/>
                <a:cs typeface="+mn-cs"/>
              </a:rPr>
              <a:t>posición</a:t>
            </a:r>
            <a:r>
              <a:rPr lang="pt-BR" sz="1200" kern="1200" dirty="0">
                <a:solidFill>
                  <a:schemeClr val="tx1"/>
                </a:solidFill>
                <a:effectLst/>
                <a:latin typeface="+mn-lt"/>
                <a:ea typeface="+mn-ea"/>
                <a:cs typeface="+mn-cs"/>
              </a:rPr>
              <a:t> de </a:t>
            </a:r>
            <a:r>
              <a:rPr lang="pt-BR" sz="1200" kern="1200" dirty="0" err="1">
                <a:solidFill>
                  <a:schemeClr val="tx1"/>
                </a:solidFill>
                <a:effectLst/>
                <a:latin typeface="+mn-lt"/>
                <a:ea typeface="+mn-ea"/>
                <a:cs typeface="+mn-cs"/>
              </a:rPr>
              <a:t>los</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querubines</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teniendo</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el</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rostro</a:t>
            </a:r>
            <a:r>
              <a:rPr lang="pt-BR" sz="1200" kern="1200" dirty="0">
                <a:solidFill>
                  <a:schemeClr val="tx1"/>
                </a:solidFill>
                <a:effectLst/>
                <a:latin typeface="+mn-lt"/>
                <a:ea typeface="+mn-ea"/>
                <a:cs typeface="+mn-cs"/>
              </a:rPr>
              <a:t> volcado </a:t>
            </a:r>
            <a:r>
              <a:rPr lang="pt-BR" sz="1200" kern="1200" dirty="0" err="1">
                <a:solidFill>
                  <a:schemeClr val="tx1"/>
                </a:solidFill>
                <a:effectLst/>
                <a:latin typeface="+mn-lt"/>
                <a:ea typeface="+mn-ea"/>
                <a:cs typeface="+mn-cs"/>
              </a:rPr>
              <a:t>el</a:t>
            </a:r>
            <a:r>
              <a:rPr lang="pt-BR" sz="1200" kern="1200" dirty="0">
                <a:solidFill>
                  <a:schemeClr val="tx1"/>
                </a:solidFill>
                <a:effectLst/>
                <a:latin typeface="+mn-lt"/>
                <a:ea typeface="+mn-ea"/>
                <a:cs typeface="+mn-cs"/>
              </a:rPr>
              <a:t> uno al </a:t>
            </a:r>
            <a:r>
              <a:rPr lang="pt-BR" sz="1200" kern="1200" dirty="0" err="1">
                <a:solidFill>
                  <a:schemeClr val="tx1"/>
                </a:solidFill>
                <a:effectLst/>
                <a:latin typeface="+mn-lt"/>
                <a:ea typeface="+mn-ea"/>
                <a:cs typeface="+mn-cs"/>
              </a:rPr>
              <a:t>otro</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y</a:t>
            </a:r>
            <a:r>
              <a:rPr lang="pt-BR" sz="1200" kern="1200" dirty="0">
                <a:solidFill>
                  <a:schemeClr val="tx1"/>
                </a:solidFill>
                <a:effectLst/>
                <a:latin typeface="+mn-lt"/>
                <a:ea typeface="+mn-ea"/>
                <a:cs typeface="+mn-cs"/>
              </a:rPr>
              <a:t> mirando reverentemente </a:t>
            </a:r>
            <a:r>
              <a:rPr lang="pt-BR" sz="1200" kern="1200" dirty="0" err="1">
                <a:solidFill>
                  <a:schemeClr val="tx1"/>
                </a:solidFill>
                <a:effectLst/>
                <a:latin typeface="+mn-lt"/>
                <a:ea typeface="+mn-ea"/>
                <a:cs typeface="+mn-cs"/>
              </a:rPr>
              <a:t>abajo</a:t>
            </a:r>
            <a:r>
              <a:rPr lang="pt-BR" sz="1200" kern="1200" dirty="0">
                <a:solidFill>
                  <a:schemeClr val="tx1"/>
                </a:solidFill>
                <a:effectLst/>
                <a:latin typeface="+mn-lt"/>
                <a:ea typeface="+mn-ea"/>
                <a:cs typeface="+mn-cs"/>
              </a:rPr>
              <a:t> al arca, </a:t>
            </a:r>
            <a:r>
              <a:rPr lang="pt-BR" sz="1200" kern="1200" dirty="0" err="1">
                <a:solidFill>
                  <a:schemeClr val="tx1"/>
                </a:solidFill>
                <a:effectLst/>
                <a:latin typeface="+mn-lt"/>
                <a:ea typeface="+mn-ea"/>
                <a:cs typeface="+mn-cs"/>
              </a:rPr>
              <a:t>representaba</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la</a:t>
            </a:r>
            <a:r>
              <a:rPr lang="pt-BR" sz="1200" kern="1200" dirty="0">
                <a:solidFill>
                  <a:schemeClr val="tx1"/>
                </a:solidFill>
                <a:effectLst/>
                <a:latin typeface="+mn-lt"/>
                <a:ea typeface="+mn-ea"/>
                <a:cs typeface="+mn-cs"/>
              </a:rPr>
              <a:t> reverencia </a:t>
            </a:r>
            <a:r>
              <a:rPr lang="pt-BR" sz="1200" kern="1200" dirty="0" err="1">
                <a:solidFill>
                  <a:schemeClr val="tx1"/>
                </a:solidFill>
                <a:effectLst/>
                <a:latin typeface="+mn-lt"/>
                <a:ea typeface="+mn-ea"/>
                <a:cs typeface="+mn-cs"/>
              </a:rPr>
              <a:t>con</a:t>
            </a:r>
            <a:r>
              <a:rPr lang="pt-BR" sz="1200" kern="1200" dirty="0">
                <a:solidFill>
                  <a:schemeClr val="tx1"/>
                </a:solidFill>
                <a:effectLst/>
                <a:latin typeface="+mn-lt"/>
                <a:ea typeface="+mn-ea"/>
                <a:cs typeface="+mn-cs"/>
              </a:rPr>
              <a:t> que </a:t>
            </a:r>
            <a:r>
              <a:rPr lang="pt-BR" sz="1200" kern="1200" dirty="0" err="1">
                <a:solidFill>
                  <a:schemeClr val="tx1"/>
                </a:solidFill>
                <a:effectLst/>
                <a:latin typeface="+mn-lt"/>
                <a:ea typeface="+mn-ea"/>
                <a:cs typeface="+mn-cs"/>
              </a:rPr>
              <a:t>la</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hueste</a:t>
            </a:r>
            <a:r>
              <a:rPr lang="pt-BR" sz="1200" kern="1200" dirty="0">
                <a:solidFill>
                  <a:schemeClr val="tx1"/>
                </a:solidFill>
                <a:effectLst/>
                <a:latin typeface="+mn-lt"/>
                <a:ea typeface="+mn-ea"/>
                <a:cs typeface="+mn-cs"/>
              </a:rPr>
              <a:t> celestial considera </a:t>
            </a:r>
            <a:r>
              <a:rPr lang="pt-BR" sz="1200" kern="1200" dirty="0" err="1">
                <a:solidFill>
                  <a:schemeClr val="tx1"/>
                </a:solidFill>
                <a:effectLst/>
                <a:latin typeface="+mn-lt"/>
                <a:ea typeface="+mn-ea"/>
                <a:cs typeface="+mn-cs"/>
              </a:rPr>
              <a:t>la</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ley</a:t>
            </a:r>
            <a:r>
              <a:rPr lang="pt-BR" sz="1200" kern="1200" dirty="0">
                <a:solidFill>
                  <a:schemeClr val="tx1"/>
                </a:solidFill>
                <a:effectLst/>
                <a:latin typeface="+mn-lt"/>
                <a:ea typeface="+mn-ea"/>
                <a:cs typeface="+mn-cs"/>
              </a:rPr>
              <a:t> de </a:t>
            </a:r>
            <a:r>
              <a:rPr lang="pt-BR" sz="1200" kern="1200" dirty="0" err="1">
                <a:solidFill>
                  <a:schemeClr val="tx1"/>
                </a:solidFill>
                <a:effectLst/>
                <a:latin typeface="+mn-lt"/>
                <a:ea typeface="+mn-ea"/>
                <a:cs typeface="+mn-cs"/>
              </a:rPr>
              <a:t>Dios</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y</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su</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interés</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en</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el</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plan</a:t>
            </a:r>
            <a:r>
              <a:rPr lang="pt-BR" sz="1200" kern="1200" dirty="0">
                <a:solidFill>
                  <a:schemeClr val="tx1"/>
                </a:solidFill>
                <a:effectLst/>
                <a:latin typeface="+mn-lt"/>
                <a:ea typeface="+mn-ea"/>
                <a:cs typeface="+mn-cs"/>
              </a:rPr>
              <a:t> de </a:t>
            </a:r>
            <a:r>
              <a:rPr lang="pt-BR" sz="1200" kern="1200" dirty="0" err="1">
                <a:solidFill>
                  <a:schemeClr val="tx1"/>
                </a:solidFill>
                <a:effectLst/>
                <a:latin typeface="+mn-lt"/>
                <a:ea typeface="+mn-ea"/>
                <a:cs typeface="+mn-cs"/>
              </a:rPr>
              <a:t>la</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redención</a:t>
            </a:r>
            <a:r>
              <a:rPr lang="pt-BR" sz="1200" kern="1200" dirty="0">
                <a:solidFill>
                  <a:schemeClr val="tx1"/>
                </a:solidFill>
                <a:effectLst/>
                <a:latin typeface="+mn-lt"/>
                <a:ea typeface="+mn-ea"/>
                <a:cs typeface="+mn-cs"/>
              </a:rPr>
              <a:t>.</a:t>
            </a:r>
            <a:endParaRPr lang="es-PE"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 </a:t>
            </a:r>
            <a:endParaRPr lang="es-PE"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Por encima </a:t>
            </a:r>
            <a:r>
              <a:rPr lang="pt-BR" sz="1200" kern="1200" dirty="0" err="1">
                <a:solidFill>
                  <a:schemeClr val="tx1"/>
                </a:solidFill>
                <a:effectLst/>
                <a:latin typeface="+mn-lt"/>
                <a:ea typeface="+mn-ea"/>
                <a:cs typeface="+mn-cs"/>
              </a:rPr>
              <a:t>del</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propiciatorio</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estaba</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la</a:t>
            </a:r>
            <a:r>
              <a:rPr lang="pt-BR" sz="1200" kern="1200" dirty="0">
                <a:solidFill>
                  <a:schemeClr val="tx1"/>
                </a:solidFill>
                <a:effectLst/>
                <a:latin typeface="+mn-lt"/>
                <a:ea typeface="+mn-ea"/>
                <a:cs typeface="+mn-cs"/>
              </a:rPr>
              <a:t> </a:t>
            </a:r>
            <a:r>
              <a:rPr lang="pt-BR" sz="1200" b="1" kern="1200" dirty="0" err="1">
                <a:solidFill>
                  <a:schemeClr val="tx1"/>
                </a:solidFill>
                <a:effectLst/>
                <a:latin typeface="+mn-lt"/>
                <a:ea typeface="+mn-ea"/>
                <a:cs typeface="+mn-cs"/>
              </a:rPr>
              <a:t>shekinah</a:t>
            </a:r>
            <a:r>
              <a:rPr lang="pt-BR" sz="1200" b="1" kern="1200" dirty="0">
                <a:solidFill>
                  <a:schemeClr val="tx1"/>
                </a:solidFill>
                <a:effectLst/>
                <a:latin typeface="+mn-lt"/>
                <a:ea typeface="+mn-ea"/>
                <a:cs typeface="+mn-cs"/>
              </a:rPr>
              <a:t>,</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manifestación</a:t>
            </a:r>
            <a:r>
              <a:rPr lang="pt-BR" sz="1200" kern="1200" dirty="0">
                <a:solidFill>
                  <a:schemeClr val="tx1"/>
                </a:solidFill>
                <a:effectLst/>
                <a:latin typeface="+mn-lt"/>
                <a:ea typeface="+mn-ea"/>
                <a:cs typeface="+mn-cs"/>
              </a:rPr>
              <a:t> de </a:t>
            </a:r>
            <a:r>
              <a:rPr lang="pt-BR" sz="1200" kern="1200" dirty="0" err="1">
                <a:solidFill>
                  <a:schemeClr val="tx1"/>
                </a:solidFill>
                <a:effectLst/>
                <a:latin typeface="+mn-lt"/>
                <a:ea typeface="+mn-ea"/>
                <a:cs typeface="+mn-cs"/>
              </a:rPr>
              <a:t>la</a:t>
            </a:r>
            <a:r>
              <a:rPr lang="pt-BR" sz="1200" kern="1200" dirty="0">
                <a:solidFill>
                  <a:schemeClr val="tx1"/>
                </a:solidFill>
                <a:effectLst/>
                <a:latin typeface="+mn-lt"/>
                <a:ea typeface="+mn-ea"/>
                <a:cs typeface="+mn-cs"/>
              </a:rPr>
              <a:t> presencia divina; </a:t>
            </a:r>
            <a:r>
              <a:rPr lang="pt-BR" sz="1200" kern="1200" dirty="0" err="1">
                <a:solidFill>
                  <a:schemeClr val="tx1"/>
                </a:solidFill>
                <a:effectLst/>
                <a:latin typeface="+mn-lt"/>
                <a:ea typeface="+mn-ea"/>
                <a:cs typeface="+mn-cs"/>
              </a:rPr>
              <a:t>y</a:t>
            </a:r>
            <a:r>
              <a:rPr lang="pt-BR" sz="1200" kern="1200" dirty="0">
                <a:solidFill>
                  <a:schemeClr val="tx1"/>
                </a:solidFill>
                <a:effectLst/>
                <a:latin typeface="+mn-lt"/>
                <a:ea typeface="+mn-ea"/>
                <a:cs typeface="+mn-cs"/>
              </a:rPr>
              <a:t> de entre </a:t>
            </a:r>
            <a:r>
              <a:rPr lang="pt-BR" sz="1200" kern="1200" dirty="0" err="1">
                <a:solidFill>
                  <a:schemeClr val="tx1"/>
                </a:solidFill>
                <a:effectLst/>
                <a:latin typeface="+mn-lt"/>
                <a:ea typeface="+mn-ea"/>
                <a:cs typeface="+mn-cs"/>
              </a:rPr>
              <a:t>los</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querubines</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Dios</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hacía</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conocida</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su</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voluntad</a:t>
            </a:r>
            <a:r>
              <a:rPr lang="pt-BR" sz="1200" kern="1200" dirty="0">
                <a:solidFill>
                  <a:schemeClr val="tx1"/>
                </a:solidFill>
                <a:effectLst/>
                <a:latin typeface="+mn-lt"/>
                <a:ea typeface="+mn-ea"/>
                <a:cs typeface="+mn-cs"/>
              </a:rPr>
              <a:t>.</a:t>
            </a:r>
            <a:endParaRPr lang="es-PE"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 </a:t>
            </a:r>
            <a:endParaRPr lang="es-PE" sz="1200" kern="1200" dirty="0">
              <a:solidFill>
                <a:schemeClr val="tx1"/>
              </a:solidFill>
              <a:effectLst/>
              <a:latin typeface="+mn-lt"/>
              <a:ea typeface="+mn-ea"/>
              <a:cs typeface="+mn-cs"/>
            </a:endParaRPr>
          </a:p>
          <a:p>
            <a:r>
              <a:rPr lang="pt-BR" sz="1200" kern="1200" dirty="0" err="1">
                <a:solidFill>
                  <a:schemeClr val="tx1"/>
                </a:solidFill>
                <a:effectLst/>
                <a:latin typeface="+mn-lt"/>
                <a:ea typeface="+mn-ea"/>
                <a:cs typeface="+mn-cs"/>
              </a:rPr>
              <a:t>Ningún</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lenguaje</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puede</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describir</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la</a:t>
            </a:r>
            <a:r>
              <a:rPr lang="pt-BR" sz="1200" kern="1200" dirty="0">
                <a:solidFill>
                  <a:schemeClr val="tx1"/>
                </a:solidFill>
                <a:effectLst/>
                <a:latin typeface="+mn-lt"/>
                <a:ea typeface="+mn-ea"/>
                <a:cs typeface="+mn-cs"/>
              </a:rPr>
              <a:t> gloria </a:t>
            </a:r>
            <a:r>
              <a:rPr lang="pt-BR" sz="1200" kern="1200" dirty="0" err="1">
                <a:solidFill>
                  <a:schemeClr val="tx1"/>
                </a:solidFill>
                <a:effectLst/>
                <a:latin typeface="+mn-lt"/>
                <a:ea typeface="+mn-ea"/>
                <a:cs typeface="+mn-cs"/>
              </a:rPr>
              <a:t>del</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escenario</a:t>
            </a:r>
            <a:r>
              <a:rPr lang="pt-BR" sz="1200" kern="1200" dirty="0">
                <a:solidFill>
                  <a:schemeClr val="tx1"/>
                </a:solidFill>
                <a:effectLst/>
                <a:latin typeface="+mn-lt"/>
                <a:ea typeface="+mn-ea"/>
                <a:cs typeface="+mn-cs"/>
              </a:rPr>
              <a:t> presentado dentro </a:t>
            </a:r>
            <a:r>
              <a:rPr lang="pt-BR" sz="1200" kern="1200" dirty="0" err="1">
                <a:solidFill>
                  <a:schemeClr val="tx1"/>
                </a:solidFill>
                <a:effectLst/>
                <a:latin typeface="+mn-lt"/>
                <a:ea typeface="+mn-ea"/>
                <a:cs typeface="+mn-cs"/>
              </a:rPr>
              <a:t>del</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santuario</a:t>
            </a:r>
            <a:r>
              <a:rPr lang="pt-BR" sz="1200" kern="1200" dirty="0">
                <a:solidFill>
                  <a:schemeClr val="tx1"/>
                </a:solidFill>
                <a:effectLst/>
                <a:latin typeface="+mn-lt"/>
                <a:ea typeface="+mn-ea"/>
                <a:cs typeface="+mn-cs"/>
              </a:rPr>
              <a:t> ... pero todo </a:t>
            </a:r>
            <a:r>
              <a:rPr lang="pt-BR" sz="1200" kern="1200" dirty="0" err="1">
                <a:solidFill>
                  <a:schemeClr val="tx1"/>
                </a:solidFill>
                <a:effectLst/>
                <a:latin typeface="+mn-lt"/>
                <a:ea typeface="+mn-ea"/>
                <a:cs typeface="+mn-cs"/>
              </a:rPr>
              <a:t>eso</a:t>
            </a:r>
            <a:r>
              <a:rPr lang="pt-BR" sz="1200" kern="1200" dirty="0">
                <a:solidFill>
                  <a:schemeClr val="tx1"/>
                </a:solidFill>
                <a:effectLst/>
                <a:latin typeface="+mn-lt"/>
                <a:ea typeface="+mn-ea"/>
                <a:cs typeface="+mn-cs"/>
              </a:rPr>
              <a:t>, no era sino </a:t>
            </a:r>
            <a:r>
              <a:rPr lang="pt-BR" sz="1200" kern="1200" dirty="0" err="1">
                <a:solidFill>
                  <a:schemeClr val="tx1"/>
                </a:solidFill>
                <a:effectLst/>
                <a:latin typeface="+mn-lt"/>
                <a:ea typeface="+mn-ea"/>
                <a:cs typeface="+mn-cs"/>
              </a:rPr>
              <a:t>un</a:t>
            </a:r>
            <a:r>
              <a:rPr lang="pt-BR" sz="1200" kern="1200" dirty="0">
                <a:solidFill>
                  <a:schemeClr val="tx1"/>
                </a:solidFill>
                <a:effectLst/>
                <a:latin typeface="+mn-lt"/>
                <a:ea typeface="+mn-ea"/>
                <a:cs typeface="+mn-cs"/>
              </a:rPr>
              <a:t> pálido </a:t>
            </a:r>
            <a:r>
              <a:rPr lang="pt-BR" sz="1200" kern="1200" dirty="0" err="1">
                <a:solidFill>
                  <a:schemeClr val="tx1"/>
                </a:solidFill>
                <a:effectLst/>
                <a:latin typeface="+mn-lt"/>
                <a:ea typeface="+mn-ea"/>
                <a:cs typeface="+mn-cs"/>
              </a:rPr>
              <a:t>reflejo</a:t>
            </a:r>
            <a:r>
              <a:rPr lang="pt-BR" sz="1200" kern="1200" dirty="0">
                <a:solidFill>
                  <a:schemeClr val="tx1"/>
                </a:solidFill>
                <a:effectLst/>
                <a:latin typeface="+mn-lt"/>
                <a:ea typeface="+mn-ea"/>
                <a:cs typeface="+mn-cs"/>
              </a:rPr>
              <a:t> de </a:t>
            </a:r>
            <a:r>
              <a:rPr lang="pt-BR" sz="1200" kern="1200" dirty="0" err="1">
                <a:solidFill>
                  <a:schemeClr val="tx1"/>
                </a:solidFill>
                <a:effectLst/>
                <a:latin typeface="+mn-lt"/>
                <a:ea typeface="+mn-ea"/>
                <a:cs typeface="+mn-cs"/>
              </a:rPr>
              <a:t>los</a:t>
            </a:r>
            <a:r>
              <a:rPr lang="pt-BR" sz="1200" kern="1200" dirty="0">
                <a:solidFill>
                  <a:schemeClr val="tx1"/>
                </a:solidFill>
                <a:effectLst/>
                <a:latin typeface="+mn-lt"/>
                <a:ea typeface="+mn-ea"/>
                <a:cs typeface="+mn-cs"/>
              </a:rPr>
              <a:t> esplendores </a:t>
            </a:r>
            <a:r>
              <a:rPr lang="pt-BR" sz="1200" kern="1200" dirty="0" err="1">
                <a:solidFill>
                  <a:schemeClr val="tx1"/>
                </a:solidFill>
                <a:effectLst/>
                <a:latin typeface="+mn-lt"/>
                <a:ea typeface="+mn-ea"/>
                <a:cs typeface="+mn-cs"/>
              </a:rPr>
              <a:t>del</a:t>
            </a:r>
            <a:r>
              <a:rPr lang="pt-BR" sz="1200" kern="1200" dirty="0">
                <a:solidFill>
                  <a:schemeClr val="tx1"/>
                </a:solidFill>
                <a:effectLst/>
                <a:latin typeface="+mn-lt"/>
                <a:ea typeface="+mn-ea"/>
                <a:cs typeface="+mn-cs"/>
              </a:rPr>
              <a:t> templo de </a:t>
            </a:r>
            <a:r>
              <a:rPr lang="pt-BR" sz="1200" kern="1200" dirty="0" err="1">
                <a:solidFill>
                  <a:schemeClr val="tx1"/>
                </a:solidFill>
                <a:effectLst/>
                <a:latin typeface="+mn-lt"/>
                <a:ea typeface="+mn-ea"/>
                <a:cs typeface="+mn-cs"/>
              </a:rPr>
              <a:t>Dios</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en</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el</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cielo</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el</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gran</a:t>
            </a:r>
            <a:r>
              <a:rPr lang="pt-BR" sz="1200" kern="1200" dirty="0">
                <a:solidFill>
                  <a:schemeClr val="tx1"/>
                </a:solidFill>
                <a:effectLst/>
                <a:latin typeface="+mn-lt"/>
                <a:ea typeface="+mn-ea"/>
                <a:cs typeface="+mn-cs"/>
              </a:rPr>
              <a:t> centro de </a:t>
            </a:r>
            <a:r>
              <a:rPr lang="pt-BR" sz="1200" kern="1200" dirty="0" err="1">
                <a:solidFill>
                  <a:schemeClr val="tx1"/>
                </a:solidFill>
                <a:effectLst/>
                <a:latin typeface="+mn-lt"/>
                <a:ea typeface="+mn-ea"/>
                <a:cs typeface="+mn-cs"/>
              </a:rPr>
              <a:t>la</a:t>
            </a:r>
            <a:r>
              <a:rPr lang="pt-BR" sz="1200" kern="1200" dirty="0">
                <a:solidFill>
                  <a:schemeClr val="tx1"/>
                </a:solidFill>
                <a:effectLst/>
                <a:latin typeface="+mn-lt"/>
                <a:ea typeface="+mn-ea"/>
                <a:cs typeface="+mn-cs"/>
              </a:rPr>
              <a:t> obra por </a:t>
            </a:r>
            <a:r>
              <a:rPr lang="pt-BR" sz="1200" kern="1200" dirty="0" err="1">
                <a:solidFill>
                  <a:schemeClr val="tx1"/>
                </a:solidFill>
                <a:effectLst/>
                <a:latin typeface="+mn-lt"/>
                <a:ea typeface="+mn-ea"/>
                <a:cs typeface="+mn-cs"/>
              </a:rPr>
              <a:t>la</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redención</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del</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hombre</a:t>
            </a:r>
            <a:r>
              <a:rPr lang="pt-BR" sz="1200" kern="1200" dirty="0">
                <a:solidFill>
                  <a:schemeClr val="tx1"/>
                </a:solidFill>
                <a:effectLst/>
                <a:latin typeface="+mn-lt"/>
                <a:ea typeface="+mn-ea"/>
                <a:cs typeface="+mn-cs"/>
              </a:rPr>
              <a:t>.</a:t>
            </a:r>
            <a:endParaRPr lang="es-PE"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 </a:t>
            </a:r>
            <a:endParaRPr lang="es-PE" sz="1200" kern="1200" dirty="0">
              <a:solidFill>
                <a:schemeClr val="tx1"/>
              </a:solidFill>
              <a:effectLst/>
              <a:latin typeface="+mn-lt"/>
              <a:ea typeface="+mn-ea"/>
              <a:cs typeface="+mn-cs"/>
            </a:endParaRPr>
          </a:p>
          <a:p>
            <a:endParaRPr lang="es-PE" dirty="0"/>
          </a:p>
        </p:txBody>
      </p:sp>
      <p:sp>
        <p:nvSpPr>
          <p:cNvPr id="4" name="Marcador de número de diapositiva 3"/>
          <p:cNvSpPr>
            <a:spLocks noGrp="1"/>
          </p:cNvSpPr>
          <p:nvPr>
            <p:ph type="sldNum" sz="quarter" idx="5"/>
          </p:nvPr>
        </p:nvSpPr>
        <p:spPr/>
        <p:txBody>
          <a:bodyPr/>
          <a:lstStyle/>
          <a:p>
            <a:fld id="{E958BCB2-BEA8-5545-93D0-F3F8DD1ABF3A}" type="slidenum">
              <a:rPr lang="es-PE" smtClean="0"/>
              <a:t>16</a:t>
            </a:fld>
            <a:endParaRPr lang="es-PE"/>
          </a:p>
        </p:txBody>
      </p:sp>
    </p:spTree>
    <p:extLst>
      <p:ext uri="{BB962C8B-B14F-4D97-AF65-F5344CB8AC3E}">
        <p14:creationId xmlns:p14="http://schemas.microsoft.com/office/powerpoint/2010/main" val="6061587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pt-BR" sz="1200" b="1" kern="1200" dirty="0" err="1">
                <a:solidFill>
                  <a:schemeClr val="tx1"/>
                </a:solidFill>
                <a:effectLst/>
                <a:latin typeface="+mn-lt"/>
                <a:ea typeface="+mn-ea"/>
                <a:cs typeface="+mn-cs"/>
              </a:rPr>
              <a:t>En</a:t>
            </a:r>
            <a:r>
              <a:rPr lang="pt-BR" sz="1200" b="1" kern="1200" dirty="0">
                <a:solidFill>
                  <a:schemeClr val="tx1"/>
                </a:solidFill>
                <a:effectLst/>
                <a:latin typeface="+mn-lt"/>
                <a:ea typeface="+mn-ea"/>
                <a:cs typeface="+mn-cs"/>
              </a:rPr>
              <a:t> </a:t>
            </a:r>
            <a:r>
              <a:rPr lang="pt-BR" sz="1200" b="1" kern="1200" dirty="0" err="1">
                <a:solidFill>
                  <a:schemeClr val="tx1"/>
                </a:solidFill>
                <a:effectLst/>
                <a:latin typeface="+mn-lt"/>
                <a:ea typeface="+mn-ea"/>
                <a:cs typeface="+mn-cs"/>
              </a:rPr>
              <a:t>el</a:t>
            </a:r>
            <a:r>
              <a:rPr lang="pt-BR" sz="1200" b="1" kern="1200" dirty="0">
                <a:solidFill>
                  <a:schemeClr val="tx1"/>
                </a:solidFill>
                <a:effectLst/>
                <a:latin typeface="+mn-lt"/>
                <a:ea typeface="+mn-ea"/>
                <a:cs typeface="+mn-cs"/>
              </a:rPr>
              <a:t> Lugar </a:t>
            </a:r>
            <a:r>
              <a:rPr lang="pt-BR" sz="1200" b="1" kern="1200" dirty="0" err="1">
                <a:solidFill>
                  <a:schemeClr val="tx1"/>
                </a:solidFill>
                <a:effectLst/>
                <a:latin typeface="+mn-lt"/>
                <a:ea typeface="+mn-ea"/>
                <a:cs typeface="+mn-cs"/>
              </a:rPr>
              <a:t>Santísimo</a:t>
            </a:r>
            <a:endParaRPr lang="es-PE"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Mas </a:t>
            </a:r>
            <a:r>
              <a:rPr lang="pt-BR" sz="1200" kern="1200" dirty="0" err="1">
                <a:solidFill>
                  <a:schemeClr val="tx1"/>
                </a:solidFill>
                <a:effectLst/>
                <a:latin typeface="+mn-lt"/>
                <a:ea typeface="+mn-ea"/>
                <a:cs typeface="+mn-cs"/>
              </a:rPr>
              <a:t>allá</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del</a:t>
            </a:r>
            <a:r>
              <a:rPr lang="pt-BR" sz="1200" kern="1200" dirty="0">
                <a:solidFill>
                  <a:schemeClr val="tx1"/>
                </a:solidFill>
                <a:effectLst/>
                <a:latin typeface="+mn-lt"/>
                <a:ea typeface="+mn-ea"/>
                <a:cs typeface="+mn-cs"/>
              </a:rPr>
              <a:t> velo interior, </a:t>
            </a:r>
            <a:r>
              <a:rPr lang="pt-BR" sz="1200" kern="1200" dirty="0" err="1">
                <a:solidFill>
                  <a:schemeClr val="tx1"/>
                </a:solidFill>
                <a:effectLst/>
                <a:latin typeface="+mn-lt"/>
                <a:ea typeface="+mn-ea"/>
                <a:cs typeface="+mn-cs"/>
              </a:rPr>
              <a:t>estaba</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el</a:t>
            </a:r>
            <a:r>
              <a:rPr lang="pt-BR" sz="1200" kern="1200" dirty="0">
                <a:solidFill>
                  <a:schemeClr val="tx1"/>
                </a:solidFill>
                <a:effectLst/>
                <a:latin typeface="+mn-lt"/>
                <a:ea typeface="+mn-ea"/>
                <a:cs typeface="+mn-cs"/>
              </a:rPr>
              <a:t> lugar </a:t>
            </a:r>
            <a:r>
              <a:rPr lang="pt-BR" sz="1200" kern="1200" dirty="0" err="1">
                <a:solidFill>
                  <a:schemeClr val="tx1"/>
                </a:solidFill>
                <a:effectLst/>
                <a:latin typeface="+mn-lt"/>
                <a:ea typeface="+mn-ea"/>
                <a:cs typeface="+mn-cs"/>
              </a:rPr>
              <a:t>santísimo</a:t>
            </a:r>
            <a:r>
              <a:rPr lang="pt-BR" sz="1200" kern="1200" dirty="0">
                <a:solidFill>
                  <a:schemeClr val="tx1"/>
                </a:solidFill>
                <a:effectLst/>
                <a:latin typeface="+mn-lt"/>
                <a:ea typeface="+mn-ea"/>
                <a:cs typeface="+mn-cs"/>
              </a:rPr>
              <a:t>, donde se </a:t>
            </a:r>
            <a:r>
              <a:rPr lang="pt-BR" sz="1200" kern="1200" dirty="0" err="1">
                <a:solidFill>
                  <a:schemeClr val="tx1"/>
                </a:solidFill>
                <a:effectLst/>
                <a:latin typeface="+mn-lt"/>
                <a:ea typeface="+mn-ea"/>
                <a:cs typeface="+mn-cs"/>
              </a:rPr>
              <a:t>centralizaba</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la</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ceremonia</a:t>
            </a:r>
            <a:r>
              <a:rPr lang="pt-BR" sz="1200" kern="1200" dirty="0">
                <a:solidFill>
                  <a:schemeClr val="tx1"/>
                </a:solidFill>
                <a:effectLst/>
                <a:latin typeface="+mn-lt"/>
                <a:ea typeface="+mn-ea"/>
                <a:cs typeface="+mn-cs"/>
              </a:rPr>
              <a:t> simbólica de </a:t>
            </a:r>
            <a:r>
              <a:rPr lang="pt-BR" sz="1200" kern="1200" dirty="0" err="1">
                <a:solidFill>
                  <a:schemeClr val="tx1"/>
                </a:solidFill>
                <a:effectLst/>
                <a:latin typeface="+mn-lt"/>
                <a:ea typeface="+mn-ea"/>
                <a:cs typeface="+mn-cs"/>
              </a:rPr>
              <a:t>la</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expiación</a:t>
            </a:r>
            <a:r>
              <a:rPr lang="pt-BR" sz="1200" kern="1200" dirty="0">
                <a:solidFill>
                  <a:schemeClr val="tx1"/>
                </a:solidFill>
                <a:effectLst/>
                <a:latin typeface="+mn-lt"/>
                <a:ea typeface="+mn-ea"/>
                <a:cs typeface="+mn-cs"/>
              </a:rPr>
              <a:t> e </a:t>
            </a:r>
            <a:r>
              <a:rPr lang="pt-BR" sz="1200" kern="1200" dirty="0" err="1">
                <a:solidFill>
                  <a:schemeClr val="tx1"/>
                </a:solidFill>
                <a:effectLst/>
                <a:latin typeface="+mn-lt"/>
                <a:ea typeface="+mn-ea"/>
                <a:cs typeface="+mn-cs"/>
              </a:rPr>
              <a:t>intercesión</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y</a:t>
            </a:r>
            <a:r>
              <a:rPr lang="pt-BR" sz="1200" kern="1200" dirty="0">
                <a:solidFill>
                  <a:schemeClr val="tx1"/>
                </a:solidFill>
                <a:effectLst/>
                <a:latin typeface="+mn-lt"/>
                <a:ea typeface="+mn-ea"/>
                <a:cs typeface="+mn-cs"/>
              </a:rPr>
              <a:t> que </a:t>
            </a:r>
            <a:r>
              <a:rPr lang="pt-BR" sz="1200" kern="1200" dirty="0" err="1">
                <a:solidFill>
                  <a:schemeClr val="tx1"/>
                </a:solidFill>
                <a:effectLst/>
                <a:latin typeface="+mn-lt"/>
                <a:ea typeface="+mn-ea"/>
                <a:cs typeface="+mn-cs"/>
              </a:rPr>
              <a:t>formaba</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el</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eslabón</a:t>
            </a:r>
            <a:r>
              <a:rPr lang="pt-BR" sz="1200" kern="1200" dirty="0">
                <a:solidFill>
                  <a:schemeClr val="tx1"/>
                </a:solidFill>
                <a:effectLst/>
                <a:latin typeface="+mn-lt"/>
                <a:ea typeface="+mn-ea"/>
                <a:cs typeface="+mn-cs"/>
              </a:rPr>
              <a:t> entre </a:t>
            </a:r>
            <a:r>
              <a:rPr lang="pt-BR" sz="1200" kern="1200" dirty="0" err="1">
                <a:solidFill>
                  <a:schemeClr val="tx1"/>
                </a:solidFill>
                <a:effectLst/>
                <a:latin typeface="+mn-lt"/>
                <a:ea typeface="+mn-ea"/>
                <a:cs typeface="+mn-cs"/>
              </a:rPr>
              <a:t>el</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cielo</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y</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la</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tierra</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En</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ese</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compartimiento</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estaba</a:t>
            </a:r>
            <a:r>
              <a:rPr lang="pt-BR" sz="1200" kern="1200" dirty="0">
                <a:solidFill>
                  <a:schemeClr val="tx1"/>
                </a:solidFill>
                <a:effectLst/>
                <a:latin typeface="+mn-lt"/>
                <a:ea typeface="+mn-ea"/>
                <a:cs typeface="+mn-cs"/>
              </a:rPr>
              <a:t> </a:t>
            </a:r>
            <a:r>
              <a:rPr lang="pt-BR" sz="1200" b="1" kern="1200" dirty="0" err="1">
                <a:solidFill>
                  <a:schemeClr val="tx1"/>
                </a:solidFill>
                <a:effectLst/>
                <a:latin typeface="+mn-lt"/>
                <a:ea typeface="+mn-ea"/>
                <a:cs typeface="+mn-cs"/>
              </a:rPr>
              <a:t>el</a:t>
            </a:r>
            <a:r>
              <a:rPr lang="pt-BR" sz="1200" b="1" kern="1200" dirty="0">
                <a:solidFill>
                  <a:schemeClr val="tx1"/>
                </a:solidFill>
                <a:effectLst/>
                <a:latin typeface="+mn-lt"/>
                <a:ea typeface="+mn-ea"/>
                <a:cs typeface="+mn-cs"/>
              </a:rPr>
              <a:t> arca </a:t>
            </a:r>
            <a:r>
              <a:rPr lang="pt-BR" sz="1200" b="1" kern="1200" dirty="0" err="1">
                <a:solidFill>
                  <a:schemeClr val="tx1"/>
                </a:solidFill>
                <a:effectLst/>
                <a:latin typeface="+mn-lt"/>
                <a:ea typeface="+mn-ea"/>
                <a:cs typeface="+mn-cs"/>
              </a:rPr>
              <a:t>del</a:t>
            </a:r>
            <a:r>
              <a:rPr lang="pt-BR" sz="1200" b="1" kern="1200" dirty="0">
                <a:solidFill>
                  <a:schemeClr val="tx1"/>
                </a:solidFill>
                <a:effectLst/>
                <a:latin typeface="+mn-lt"/>
                <a:ea typeface="+mn-ea"/>
                <a:cs typeface="+mn-cs"/>
              </a:rPr>
              <a:t> pacto</a:t>
            </a:r>
            <a:r>
              <a:rPr lang="pt-BR" sz="1200" kern="1200" dirty="0">
                <a:solidFill>
                  <a:schemeClr val="tx1"/>
                </a:solidFill>
                <a:effectLst/>
                <a:latin typeface="+mn-lt"/>
                <a:ea typeface="+mn-ea"/>
                <a:cs typeface="+mn-cs"/>
              </a:rPr>
              <a:t> ... una </a:t>
            </a:r>
            <a:r>
              <a:rPr lang="pt-BR" sz="1200" kern="1200" dirty="0" err="1">
                <a:solidFill>
                  <a:schemeClr val="tx1"/>
                </a:solidFill>
                <a:effectLst/>
                <a:latin typeface="+mn-lt"/>
                <a:ea typeface="+mn-ea"/>
                <a:cs typeface="+mn-cs"/>
              </a:rPr>
              <a:t>caja</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hecha</a:t>
            </a:r>
            <a:r>
              <a:rPr lang="pt-BR" sz="1200" kern="1200" dirty="0">
                <a:solidFill>
                  <a:schemeClr val="tx1"/>
                </a:solidFill>
                <a:effectLst/>
                <a:latin typeface="+mn-lt"/>
                <a:ea typeface="+mn-ea"/>
                <a:cs typeface="+mn-cs"/>
              </a:rPr>
              <a:t> de </a:t>
            </a:r>
            <a:r>
              <a:rPr lang="pt-BR" sz="1200" kern="1200" dirty="0" err="1">
                <a:solidFill>
                  <a:schemeClr val="tx1"/>
                </a:solidFill>
                <a:effectLst/>
                <a:latin typeface="+mn-lt"/>
                <a:ea typeface="+mn-ea"/>
                <a:cs typeface="+mn-cs"/>
              </a:rPr>
              <a:t>acacia</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cubierta</a:t>
            </a:r>
            <a:r>
              <a:rPr lang="pt-BR" sz="1200" kern="1200" dirty="0">
                <a:solidFill>
                  <a:schemeClr val="tx1"/>
                </a:solidFill>
                <a:effectLst/>
                <a:latin typeface="+mn-lt"/>
                <a:ea typeface="+mn-ea"/>
                <a:cs typeface="+mn-cs"/>
              </a:rPr>
              <a:t> de oro por dentro </a:t>
            </a:r>
            <a:r>
              <a:rPr lang="pt-BR" sz="1200" kern="1200" dirty="0" err="1">
                <a:solidFill>
                  <a:schemeClr val="tx1"/>
                </a:solidFill>
                <a:effectLst/>
                <a:latin typeface="+mn-lt"/>
                <a:ea typeface="+mn-ea"/>
                <a:cs typeface="+mn-cs"/>
              </a:rPr>
              <a:t>y</a:t>
            </a:r>
            <a:r>
              <a:rPr lang="pt-BR" sz="1200" kern="1200" dirty="0">
                <a:solidFill>
                  <a:schemeClr val="tx1"/>
                </a:solidFill>
                <a:effectLst/>
                <a:latin typeface="+mn-lt"/>
                <a:ea typeface="+mn-ea"/>
                <a:cs typeface="+mn-cs"/>
              </a:rPr>
              <a:t> por </a:t>
            </a:r>
            <a:r>
              <a:rPr lang="pt-BR" sz="1200" kern="1200" dirty="0" err="1">
                <a:solidFill>
                  <a:schemeClr val="tx1"/>
                </a:solidFill>
                <a:effectLst/>
                <a:latin typeface="+mn-lt"/>
                <a:ea typeface="+mn-ea"/>
                <a:cs typeface="+mn-cs"/>
              </a:rPr>
              <a:t>fuera</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y</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teniendo</a:t>
            </a:r>
            <a:r>
              <a:rPr lang="pt-BR" sz="1200" kern="1200" dirty="0">
                <a:solidFill>
                  <a:schemeClr val="tx1"/>
                </a:solidFill>
                <a:effectLst/>
                <a:latin typeface="+mn-lt"/>
                <a:ea typeface="+mn-ea"/>
                <a:cs typeface="+mn-cs"/>
              </a:rPr>
              <a:t> una corona de oro </a:t>
            </a:r>
            <a:r>
              <a:rPr lang="pt-BR" sz="1200" kern="1200" dirty="0" err="1">
                <a:solidFill>
                  <a:schemeClr val="tx1"/>
                </a:solidFill>
                <a:effectLst/>
                <a:latin typeface="+mn-lt"/>
                <a:ea typeface="+mn-ea"/>
                <a:cs typeface="+mn-cs"/>
              </a:rPr>
              <a:t>alrededor</a:t>
            </a:r>
            <a:r>
              <a:rPr lang="pt-BR" sz="1200" kern="1200" dirty="0">
                <a:solidFill>
                  <a:schemeClr val="tx1"/>
                </a:solidFill>
                <a:effectLst/>
                <a:latin typeface="+mn-lt"/>
                <a:ea typeface="+mn-ea"/>
                <a:cs typeface="+mn-cs"/>
              </a:rPr>
              <a:t> de </a:t>
            </a:r>
            <a:r>
              <a:rPr lang="pt-BR" sz="1200" kern="1200" dirty="0" err="1">
                <a:solidFill>
                  <a:schemeClr val="tx1"/>
                </a:solidFill>
                <a:effectLst/>
                <a:latin typeface="+mn-lt"/>
                <a:ea typeface="+mn-ea"/>
                <a:cs typeface="+mn-cs"/>
              </a:rPr>
              <a:t>su</a:t>
            </a:r>
            <a:r>
              <a:rPr lang="pt-BR" sz="1200" kern="1200" dirty="0">
                <a:solidFill>
                  <a:schemeClr val="tx1"/>
                </a:solidFill>
                <a:effectLst/>
                <a:latin typeface="+mn-lt"/>
                <a:ea typeface="+mn-ea"/>
                <a:cs typeface="+mn-cs"/>
              </a:rPr>
              <a:t> parte superior. Se </a:t>
            </a:r>
            <a:r>
              <a:rPr lang="pt-BR" sz="1200" kern="1200" dirty="0" err="1">
                <a:solidFill>
                  <a:schemeClr val="tx1"/>
                </a:solidFill>
                <a:effectLst/>
                <a:latin typeface="+mn-lt"/>
                <a:ea typeface="+mn-ea"/>
                <a:cs typeface="+mn-cs"/>
              </a:rPr>
              <a:t>hizo</a:t>
            </a:r>
            <a:r>
              <a:rPr lang="pt-BR" sz="1200" kern="1200" dirty="0">
                <a:solidFill>
                  <a:schemeClr val="tx1"/>
                </a:solidFill>
                <a:effectLst/>
                <a:latin typeface="+mn-lt"/>
                <a:ea typeface="+mn-ea"/>
                <a:cs typeface="+mn-cs"/>
              </a:rPr>
              <a:t> para ser </a:t>
            </a:r>
            <a:r>
              <a:rPr lang="pt-BR" sz="1200" kern="1200" dirty="0" err="1">
                <a:solidFill>
                  <a:schemeClr val="tx1"/>
                </a:solidFill>
                <a:effectLst/>
                <a:latin typeface="+mn-lt"/>
                <a:ea typeface="+mn-ea"/>
                <a:cs typeface="+mn-cs"/>
              </a:rPr>
              <a:t>el</a:t>
            </a:r>
            <a:r>
              <a:rPr lang="pt-BR" sz="1200" kern="1200" dirty="0">
                <a:solidFill>
                  <a:schemeClr val="tx1"/>
                </a:solidFill>
                <a:effectLst/>
                <a:latin typeface="+mn-lt"/>
                <a:ea typeface="+mn-ea"/>
                <a:cs typeface="+mn-cs"/>
              </a:rPr>
              <a:t> receptor de </a:t>
            </a:r>
            <a:r>
              <a:rPr lang="pt-BR" sz="1200" kern="1200" dirty="0" err="1">
                <a:solidFill>
                  <a:schemeClr val="tx1"/>
                </a:solidFill>
                <a:effectLst/>
                <a:latin typeface="+mn-lt"/>
                <a:ea typeface="+mn-ea"/>
                <a:cs typeface="+mn-cs"/>
              </a:rPr>
              <a:t>las</a:t>
            </a:r>
            <a:r>
              <a:rPr lang="pt-BR" sz="1200" kern="1200" dirty="0">
                <a:solidFill>
                  <a:schemeClr val="tx1"/>
                </a:solidFill>
                <a:effectLst/>
                <a:latin typeface="+mn-lt"/>
                <a:ea typeface="+mn-ea"/>
                <a:cs typeface="+mn-cs"/>
              </a:rPr>
              <a:t> tablas de </a:t>
            </a:r>
            <a:r>
              <a:rPr lang="pt-BR" sz="1200" kern="1200" dirty="0" err="1">
                <a:solidFill>
                  <a:schemeClr val="tx1"/>
                </a:solidFill>
                <a:effectLst/>
                <a:latin typeface="+mn-lt"/>
                <a:ea typeface="+mn-ea"/>
                <a:cs typeface="+mn-cs"/>
              </a:rPr>
              <a:t>piedra</a:t>
            </a:r>
            <a:r>
              <a:rPr lang="pt-BR" sz="1200" kern="1200" dirty="0">
                <a:solidFill>
                  <a:schemeClr val="tx1"/>
                </a:solidFill>
                <a:effectLst/>
                <a:latin typeface="+mn-lt"/>
                <a:ea typeface="+mn-ea"/>
                <a:cs typeface="+mn-cs"/>
              </a:rPr>
              <a:t>, sobre </a:t>
            </a:r>
            <a:r>
              <a:rPr lang="pt-BR" sz="1200" kern="1200" dirty="0" err="1">
                <a:solidFill>
                  <a:schemeClr val="tx1"/>
                </a:solidFill>
                <a:effectLst/>
                <a:latin typeface="+mn-lt"/>
                <a:ea typeface="+mn-ea"/>
                <a:cs typeface="+mn-cs"/>
              </a:rPr>
              <a:t>las</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cuales</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el</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mismo</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Dios</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había</a:t>
            </a:r>
            <a:r>
              <a:rPr lang="pt-BR" sz="1200" kern="1200" dirty="0">
                <a:solidFill>
                  <a:schemeClr val="tx1"/>
                </a:solidFill>
                <a:effectLst/>
                <a:latin typeface="+mn-lt"/>
                <a:ea typeface="+mn-ea"/>
                <a:cs typeface="+mn-cs"/>
              </a:rPr>
              <a:t> escrito </a:t>
            </a:r>
            <a:r>
              <a:rPr lang="pt-BR" sz="1200" kern="1200" dirty="0" err="1">
                <a:solidFill>
                  <a:schemeClr val="tx1"/>
                </a:solidFill>
                <a:effectLst/>
                <a:latin typeface="+mn-lt"/>
                <a:ea typeface="+mn-ea"/>
                <a:cs typeface="+mn-cs"/>
              </a:rPr>
              <a:t>los</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Diez</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Mandamientos</a:t>
            </a:r>
            <a:r>
              <a:rPr lang="pt-BR" sz="1200" kern="1200" dirty="0">
                <a:solidFill>
                  <a:schemeClr val="tx1"/>
                </a:solidFill>
                <a:effectLst/>
                <a:latin typeface="+mn-lt"/>
                <a:ea typeface="+mn-ea"/>
                <a:cs typeface="+mn-cs"/>
              </a:rPr>
              <a:t>.</a:t>
            </a:r>
            <a:endParaRPr lang="es-PE"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 </a:t>
            </a:r>
            <a:endParaRPr lang="es-PE"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La cobertura de </a:t>
            </a:r>
            <a:r>
              <a:rPr lang="pt-BR" sz="1200" kern="1200" dirty="0" err="1">
                <a:solidFill>
                  <a:schemeClr val="tx1"/>
                </a:solidFill>
                <a:effectLst/>
                <a:latin typeface="+mn-lt"/>
                <a:ea typeface="+mn-ea"/>
                <a:cs typeface="+mn-cs"/>
              </a:rPr>
              <a:t>la</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caja</a:t>
            </a:r>
            <a:r>
              <a:rPr lang="pt-BR" sz="1200" kern="1200" dirty="0">
                <a:solidFill>
                  <a:schemeClr val="tx1"/>
                </a:solidFill>
                <a:effectLst/>
                <a:latin typeface="+mn-lt"/>
                <a:ea typeface="+mn-ea"/>
                <a:cs typeface="+mn-cs"/>
              </a:rPr>
              <a:t> sagrada se </a:t>
            </a:r>
            <a:r>
              <a:rPr lang="pt-BR" sz="1200" kern="1200" dirty="0" err="1">
                <a:solidFill>
                  <a:schemeClr val="tx1"/>
                </a:solidFill>
                <a:effectLst/>
                <a:latin typeface="+mn-lt"/>
                <a:ea typeface="+mn-ea"/>
                <a:cs typeface="+mn-cs"/>
              </a:rPr>
              <a:t>llamaba</a:t>
            </a:r>
            <a:r>
              <a:rPr lang="pt-BR" sz="1200" kern="1200" dirty="0">
                <a:solidFill>
                  <a:schemeClr val="tx1"/>
                </a:solidFill>
                <a:effectLst/>
                <a:latin typeface="+mn-lt"/>
                <a:ea typeface="+mn-ea"/>
                <a:cs typeface="+mn-cs"/>
              </a:rPr>
              <a:t> </a:t>
            </a:r>
            <a:r>
              <a:rPr lang="pt-BR" sz="1200" b="1" kern="1200" dirty="0" err="1">
                <a:solidFill>
                  <a:schemeClr val="tx1"/>
                </a:solidFill>
                <a:effectLst/>
                <a:latin typeface="+mn-lt"/>
                <a:ea typeface="+mn-ea"/>
                <a:cs typeface="+mn-cs"/>
              </a:rPr>
              <a:t>propiciatorio</a:t>
            </a:r>
            <a:r>
              <a:rPr lang="pt-BR" sz="1200" kern="1200" dirty="0">
                <a:solidFill>
                  <a:schemeClr val="tx1"/>
                </a:solidFill>
                <a:effectLst/>
                <a:latin typeface="+mn-lt"/>
                <a:ea typeface="+mn-ea"/>
                <a:cs typeface="+mn-cs"/>
              </a:rPr>
              <a:t>. </a:t>
            </a:r>
            <a:r>
              <a:rPr lang="pt-BR" sz="1200" b="1" kern="1200" dirty="0">
                <a:solidFill>
                  <a:schemeClr val="tx1"/>
                </a:solidFill>
                <a:effectLst/>
                <a:latin typeface="+mn-lt"/>
                <a:ea typeface="+mn-ea"/>
                <a:cs typeface="+mn-cs"/>
              </a:rPr>
              <a:t>Este era </a:t>
            </a:r>
            <a:r>
              <a:rPr lang="pt-BR" sz="1200" b="1" kern="1200" dirty="0" err="1">
                <a:solidFill>
                  <a:schemeClr val="tx1"/>
                </a:solidFill>
                <a:effectLst/>
                <a:latin typeface="+mn-lt"/>
                <a:ea typeface="+mn-ea"/>
                <a:cs typeface="+mn-cs"/>
              </a:rPr>
              <a:t>hecho</a:t>
            </a:r>
            <a:r>
              <a:rPr lang="pt-BR" sz="1200" b="1" kern="1200" dirty="0">
                <a:solidFill>
                  <a:schemeClr val="tx1"/>
                </a:solidFill>
                <a:effectLst/>
                <a:latin typeface="+mn-lt"/>
                <a:ea typeface="+mn-ea"/>
                <a:cs typeface="+mn-cs"/>
              </a:rPr>
              <a:t> de una </a:t>
            </a:r>
            <a:r>
              <a:rPr lang="pt-BR" sz="1200" b="1" kern="1200" dirty="0" err="1">
                <a:solidFill>
                  <a:schemeClr val="tx1"/>
                </a:solidFill>
                <a:effectLst/>
                <a:latin typeface="+mn-lt"/>
                <a:ea typeface="+mn-ea"/>
                <a:cs typeface="+mn-cs"/>
              </a:rPr>
              <a:t>pieza</a:t>
            </a:r>
            <a:r>
              <a:rPr lang="pt-BR" sz="1200" b="1" kern="1200" dirty="0">
                <a:solidFill>
                  <a:schemeClr val="tx1"/>
                </a:solidFill>
                <a:effectLst/>
                <a:latin typeface="+mn-lt"/>
                <a:ea typeface="+mn-ea"/>
                <a:cs typeface="+mn-cs"/>
              </a:rPr>
              <a:t> </a:t>
            </a:r>
            <a:r>
              <a:rPr lang="pt-BR" sz="1200" b="1" kern="1200" dirty="0" err="1">
                <a:solidFill>
                  <a:schemeClr val="tx1"/>
                </a:solidFill>
                <a:effectLst/>
                <a:latin typeface="+mn-lt"/>
                <a:ea typeface="+mn-ea"/>
                <a:cs typeface="+mn-cs"/>
              </a:rPr>
              <a:t>entera</a:t>
            </a:r>
            <a:r>
              <a:rPr lang="pt-BR" sz="1200" b="1" kern="1200" dirty="0">
                <a:solidFill>
                  <a:schemeClr val="tx1"/>
                </a:solidFill>
                <a:effectLst/>
                <a:latin typeface="+mn-lt"/>
                <a:ea typeface="+mn-ea"/>
                <a:cs typeface="+mn-cs"/>
              </a:rPr>
              <a:t> de oro, </a:t>
            </a:r>
            <a:r>
              <a:rPr lang="pt-BR" sz="1200" b="1" kern="1200" dirty="0" err="1">
                <a:solidFill>
                  <a:schemeClr val="tx1"/>
                </a:solidFill>
                <a:effectLst/>
                <a:latin typeface="+mn-lt"/>
                <a:ea typeface="+mn-ea"/>
                <a:cs typeface="+mn-cs"/>
              </a:rPr>
              <a:t>y</a:t>
            </a:r>
            <a:r>
              <a:rPr lang="pt-BR" sz="1200" b="1" kern="1200" dirty="0">
                <a:solidFill>
                  <a:schemeClr val="tx1"/>
                </a:solidFill>
                <a:effectLst/>
                <a:latin typeface="+mn-lt"/>
                <a:ea typeface="+mn-ea"/>
                <a:cs typeface="+mn-cs"/>
              </a:rPr>
              <a:t> sobre </a:t>
            </a:r>
            <a:r>
              <a:rPr lang="pt-BR" sz="1200" b="1" kern="1200" dirty="0" err="1">
                <a:solidFill>
                  <a:schemeClr val="tx1"/>
                </a:solidFill>
                <a:effectLst/>
                <a:latin typeface="+mn-lt"/>
                <a:ea typeface="+mn-ea"/>
                <a:cs typeface="+mn-cs"/>
              </a:rPr>
              <a:t>él</a:t>
            </a:r>
            <a:r>
              <a:rPr lang="pt-BR" sz="1200" b="1" kern="1200" dirty="0">
                <a:solidFill>
                  <a:schemeClr val="tx1"/>
                </a:solidFill>
                <a:effectLst/>
                <a:latin typeface="+mn-lt"/>
                <a:ea typeface="+mn-ea"/>
                <a:cs typeface="+mn-cs"/>
              </a:rPr>
              <a:t> </a:t>
            </a:r>
            <a:r>
              <a:rPr lang="pt-BR" sz="1200" b="1" kern="1200" dirty="0" err="1">
                <a:solidFill>
                  <a:schemeClr val="tx1"/>
                </a:solidFill>
                <a:effectLst/>
                <a:latin typeface="+mn-lt"/>
                <a:ea typeface="+mn-ea"/>
                <a:cs typeface="+mn-cs"/>
              </a:rPr>
              <a:t>había</a:t>
            </a:r>
            <a:r>
              <a:rPr lang="pt-BR" sz="1200" b="1" kern="1200" dirty="0">
                <a:solidFill>
                  <a:schemeClr val="tx1"/>
                </a:solidFill>
                <a:effectLst/>
                <a:latin typeface="+mn-lt"/>
                <a:ea typeface="+mn-ea"/>
                <a:cs typeface="+mn-cs"/>
              </a:rPr>
              <a:t> dos </a:t>
            </a:r>
            <a:r>
              <a:rPr lang="pt-BR" sz="1200" b="1" kern="1200" dirty="0" err="1">
                <a:solidFill>
                  <a:schemeClr val="tx1"/>
                </a:solidFill>
                <a:effectLst/>
                <a:latin typeface="+mn-lt"/>
                <a:ea typeface="+mn-ea"/>
                <a:cs typeface="+mn-cs"/>
              </a:rPr>
              <a:t>querubines</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también</a:t>
            </a:r>
            <a:r>
              <a:rPr lang="pt-BR" sz="1200" kern="1200" dirty="0">
                <a:solidFill>
                  <a:schemeClr val="tx1"/>
                </a:solidFill>
                <a:effectLst/>
                <a:latin typeface="+mn-lt"/>
                <a:ea typeface="+mn-ea"/>
                <a:cs typeface="+mn-cs"/>
              </a:rPr>
              <a:t> de oro, quedando uno a cada lado. </a:t>
            </a:r>
            <a:r>
              <a:rPr lang="pt-BR" sz="1200" kern="1200" dirty="0" err="1">
                <a:solidFill>
                  <a:schemeClr val="tx1"/>
                </a:solidFill>
                <a:effectLst/>
                <a:latin typeface="+mn-lt"/>
                <a:ea typeface="+mn-ea"/>
                <a:cs typeface="+mn-cs"/>
              </a:rPr>
              <a:t>Un</a:t>
            </a:r>
            <a:r>
              <a:rPr lang="pt-BR" sz="1200" kern="1200" dirty="0">
                <a:solidFill>
                  <a:schemeClr val="tx1"/>
                </a:solidFill>
                <a:effectLst/>
                <a:latin typeface="+mn-lt"/>
                <a:ea typeface="+mn-ea"/>
                <a:cs typeface="+mn-cs"/>
              </a:rPr>
              <a:t> ala de cada </a:t>
            </a:r>
            <a:r>
              <a:rPr lang="pt-BR" sz="1200" kern="1200" dirty="0" err="1">
                <a:solidFill>
                  <a:schemeClr val="tx1"/>
                </a:solidFill>
                <a:effectLst/>
                <a:latin typeface="+mn-lt"/>
                <a:ea typeface="+mn-ea"/>
                <a:cs typeface="+mn-cs"/>
              </a:rPr>
              <a:t>ángel</a:t>
            </a:r>
            <a:r>
              <a:rPr lang="pt-BR" sz="1200" kern="1200" dirty="0">
                <a:solidFill>
                  <a:schemeClr val="tx1"/>
                </a:solidFill>
                <a:effectLst/>
                <a:latin typeface="+mn-lt"/>
                <a:ea typeface="+mn-ea"/>
                <a:cs typeface="+mn-cs"/>
              </a:rPr>
              <a:t> se </a:t>
            </a:r>
            <a:r>
              <a:rPr lang="pt-BR" sz="1200" kern="1200" dirty="0" err="1">
                <a:solidFill>
                  <a:schemeClr val="tx1"/>
                </a:solidFill>
                <a:effectLst/>
                <a:latin typeface="+mn-lt"/>
                <a:ea typeface="+mn-ea"/>
                <a:cs typeface="+mn-cs"/>
              </a:rPr>
              <a:t>extendía</a:t>
            </a:r>
            <a:r>
              <a:rPr lang="pt-BR" sz="1200" kern="1200" dirty="0">
                <a:solidFill>
                  <a:schemeClr val="tx1"/>
                </a:solidFill>
                <a:effectLst/>
                <a:latin typeface="+mn-lt"/>
                <a:ea typeface="+mn-ea"/>
                <a:cs typeface="+mn-cs"/>
              </a:rPr>
              <a:t> a </a:t>
            </a:r>
            <a:r>
              <a:rPr lang="pt-BR" sz="1200" kern="1200" dirty="0" err="1">
                <a:solidFill>
                  <a:schemeClr val="tx1"/>
                </a:solidFill>
                <a:effectLst/>
                <a:latin typeface="+mn-lt"/>
                <a:ea typeface="+mn-ea"/>
                <a:cs typeface="+mn-cs"/>
              </a:rPr>
              <a:t>lo</a:t>
            </a:r>
            <a:r>
              <a:rPr lang="pt-BR" sz="1200" kern="1200" dirty="0">
                <a:solidFill>
                  <a:schemeClr val="tx1"/>
                </a:solidFill>
                <a:effectLst/>
                <a:latin typeface="+mn-lt"/>
                <a:ea typeface="+mn-ea"/>
                <a:cs typeface="+mn-cs"/>
              </a:rPr>
              <a:t> alto, </a:t>
            </a:r>
            <a:r>
              <a:rPr lang="pt-BR" sz="1200" kern="1200" dirty="0" err="1">
                <a:solidFill>
                  <a:schemeClr val="tx1"/>
                </a:solidFill>
                <a:effectLst/>
                <a:latin typeface="+mn-lt"/>
                <a:ea typeface="+mn-ea"/>
                <a:cs typeface="+mn-cs"/>
              </a:rPr>
              <a:t>mientras</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la</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otra</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estaba</a:t>
            </a:r>
            <a:r>
              <a:rPr lang="pt-BR" sz="1200" kern="1200" dirty="0">
                <a:solidFill>
                  <a:schemeClr val="tx1"/>
                </a:solidFill>
                <a:effectLst/>
                <a:latin typeface="+mn-lt"/>
                <a:ea typeface="+mn-ea"/>
                <a:cs typeface="+mn-cs"/>
              </a:rPr>
              <a:t> cerrada sobre </a:t>
            </a:r>
            <a:r>
              <a:rPr lang="pt-BR" sz="1200" kern="1200" dirty="0" err="1">
                <a:solidFill>
                  <a:schemeClr val="tx1"/>
                </a:solidFill>
                <a:effectLst/>
                <a:latin typeface="+mn-lt"/>
                <a:ea typeface="+mn-ea"/>
                <a:cs typeface="+mn-cs"/>
              </a:rPr>
              <a:t>el</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cuerpo</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en</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señal</a:t>
            </a:r>
            <a:r>
              <a:rPr lang="pt-BR" sz="1200" kern="1200" dirty="0">
                <a:solidFill>
                  <a:schemeClr val="tx1"/>
                </a:solidFill>
                <a:effectLst/>
                <a:latin typeface="+mn-lt"/>
                <a:ea typeface="+mn-ea"/>
                <a:cs typeface="+mn-cs"/>
              </a:rPr>
              <a:t> de reverencia </a:t>
            </a:r>
            <a:r>
              <a:rPr lang="pt-BR" sz="1200" kern="1200" dirty="0" err="1">
                <a:solidFill>
                  <a:schemeClr val="tx1"/>
                </a:solidFill>
                <a:effectLst/>
                <a:latin typeface="+mn-lt"/>
                <a:ea typeface="+mn-ea"/>
                <a:cs typeface="+mn-cs"/>
              </a:rPr>
              <a:t>y</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humildad</a:t>
            </a:r>
            <a:r>
              <a:rPr lang="pt-BR" sz="1200" kern="1200" dirty="0">
                <a:solidFill>
                  <a:schemeClr val="tx1"/>
                </a:solidFill>
                <a:effectLst/>
                <a:latin typeface="+mn-lt"/>
                <a:ea typeface="+mn-ea"/>
                <a:cs typeface="+mn-cs"/>
              </a:rPr>
              <a:t>.</a:t>
            </a:r>
            <a:endParaRPr lang="es-PE"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 </a:t>
            </a:r>
            <a:endParaRPr lang="es-PE"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La </a:t>
            </a:r>
            <a:r>
              <a:rPr lang="pt-BR" sz="1200" kern="1200" dirty="0" err="1">
                <a:solidFill>
                  <a:schemeClr val="tx1"/>
                </a:solidFill>
                <a:effectLst/>
                <a:latin typeface="+mn-lt"/>
                <a:ea typeface="+mn-ea"/>
                <a:cs typeface="+mn-cs"/>
              </a:rPr>
              <a:t>posición</a:t>
            </a:r>
            <a:r>
              <a:rPr lang="pt-BR" sz="1200" kern="1200" dirty="0">
                <a:solidFill>
                  <a:schemeClr val="tx1"/>
                </a:solidFill>
                <a:effectLst/>
                <a:latin typeface="+mn-lt"/>
                <a:ea typeface="+mn-ea"/>
                <a:cs typeface="+mn-cs"/>
              </a:rPr>
              <a:t> de </a:t>
            </a:r>
            <a:r>
              <a:rPr lang="pt-BR" sz="1200" kern="1200" dirty="0" err="1">
                <a:solidFill>
                  <a:schemeClr val="tx1"/>
                </a:solidFill>
                <a:effectLst/>
                <a:latin typeface="+mn-lt"/>
                <a:ea typeface="+mn-ea"/>
                <a:cs typeface="+mn-cs"/>
              </a:rPr>
              <a:t>los</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querubines</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teniendo</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el</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rostro</a:t>
            </a:r>
            <a:r>
              <a:rPr lang="pt-BR" sz="1200" kern="1200" dirty="0">
                <a:solidFill>
                  <a:schemeClr val="tx1"/>
                </a:solidFill>
                <a:effectLst/>
                <a:latin typeface="+mn-lt"/>
                <a:ea typeface="+mn-ea"/>
                <a:cs typeface="+mn-cs"/>
              </a:rPr>
              <a:t> volcado </a:t>
            </a:r>
            <a:r>
              <a:rPr lang="pt-BR" sz="1200" kern="1200" dirty="0" err="1">
                <a:solidFill>
                  <a:schemeClr val="tx1"/>
                </a:solidFill>
                <a:effectLst/>
                <a:latin typeface="+mn-lt"/>
                <a:ea typeface="+mn-ea"/>
                <a:cs typeface="+mn-cs"/>
              </a:rPr>
              <a:t>el</a:t>
            </a:r>
            <a:r>
              <a:rPr lang="pt-BR" sz="1200" kern="1200" dirty="0">
                <a:solidFill>
                  <a:schemeClr val="tx1"/>
                </a:solidFill>
                <a:effectLst/>
                <a:latin typeface="+mn-lt"/>
                <a:ea typeface="+mn-ea"/>
                <a:cs typeface="+mn-cs"/>
              </a:rPr>
              <a:t> uno al </a:t>
            </a:r>
            <a:r>
              <a:rPr lang="pt-BR" sz="1200" kern="1200" dirty="0" err="1">
                <a:solidFill>
                  <a:schemeClr val="tx1"/>
                </a:solidFill>
                <a:effectLst/>
                <a:latin typeface="+mn-lt"/>
                <a:ea typeface="+mn-ea"/>
                <a:cs typeface="+mn-cs"/>
              </a:rPr>
              <a:t>otro</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y</a:t>
            </a:r>
            <a:r>
              <a:rPr lang="pt-BR" sz="1200" kern="1200" dirty="0">
                <a:solidFill>
                  <a:schemeClr val="tx1"/>
                </a:solidFill>
                <a:effectLst/>
                <a:latin typeface="+mn-lt"/>
                <a:ea typeface="+mn-ea"/>
                <a:cs typeface="+mn-cs"/>
              </a:rPr>
              <a:t> mirando reverentemente </a:t>
            </a:r>
            <a:r>
              <a:rPr lang="pt-BR" sz="1200" kern="1200" dirty="0" err="1">
                <a:solidFill>
                  <a:schemeClr val="tx1"/>
                </a:solidFill>
                <a:effectLst/>
                <a:latin typeface="+mn-lt"/>
                <a:ea typeface="+mn-ea"/>
                <a:cs typeface="+mn-cs"/>
              </a:rPr>
              <a:t>abajo</a:t>
            </a:r>
            <a:r>
              <a:rPr lang="pt-BR" sz="1200" kern="1200" dirty="0">
                <a:solidFill>
                  <a:schemeClr val="tx1"/>
                </a:solidFill>
                <a:effectLst/>
                <a:latin typeface="+mn-lt"/>
                <a:ea typeface="+mn-ea"/>
                <a:cs typeface="+mn-cs"/>
              </a:rPr>
              <a:t> al arca, </a:t>
            </a:r>
            <a:r>
              <a:rPr lang="pt-BR" sz="1200" kern="1200" dirty="0" err="1">
                <a:solidFill>
                  <a:schemeClr val="tx1"/>
                </a:solidFill>
                <a:effectLst/>
                <a:latin typeface="+mn-lt"/>
                <a:ea typeface="+mn-ea"/>
                <a:cs typeface="+mn-cs"/>
              </a:rPr>
              <a:t>representaba</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la</a:t>
            </a:r>
            <a:r>
              <a:rPr lang="pt-BR" sz="1200" kern="1200" dirty="0">
                <a:solidFill>
                  <a:schemeClr val="tx1"/>
                </a:solidFill>
                <a:effectLst/>
                <a:latin typeface="+mn-lt"/>
                <a:ea typeface="+mn-ea"/>
                <a:cs typeface="+mn-cs"/>
              </a:rPr>
              <a:t> reverencia </a:t>
            </a:r>
            <a:r>
              <a:rPr lang="pt-BR" sz="1200" kern="1200" dirty="0" err="1">
                <a:solidFill>
                  <a:schemeClr val="tx1"/>
                </a:solidFill>
                <a:effectLst/>
                <a:latin typeface="+mn-lt"/>
                <a:ea typeface="+mn-ea"/>
                <a:cs typeface="+mn-cs"/>
              </a:rPr>
              <a:t>con</a:t>
            </a:r>
            <a:r>
              <a:rPr lang="pt-BR" sz="1200" kern="1200" dirty="0">
                <a:solidFill>
                  <a:schemeClr val="tx1"/>
                </a:solidFill>
                <a:effectLst/>
                <a:latin typeface="+mn-lt"/>
                <a:ea typeface="+mn-ea"/>
                <a:cs typeface="+mn-cs"/>
              </a:rPr>
              <a:t> que </a:t>
            </a:r>
            <a:r>
              <a:rPr lang="pt-BR" sz="1200" kern="1200" dirty="0" err="1">
                <a:solidFill>
                  <a:schemeClr val="tx1"/>
                </a:solidFill>
                <a:effectLst/>
                <a:latin typeface="+mn-lt"/>
                <a:ea typeface="+mn-ea"/>
                <a:cs typeface="+mn-cs"/>
              </a:rPr>
              <a:t>la</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hueste</a:t>
            </a:r>
            <a:r>
              <a:rPr lang="pt-BR" sz="1200" kern="1200" dirty="0">
                <a:solidFill>
                  <a:schemeClr val="tx1"/>
                </a:solidFill>
                <a:effectLst/>
                <a:latin typeface="+mn-lt"/>
                <a:ea typeface="+mn-ea"/>
                <a:cs typeface="+mn-cs"/>
              </a:rPr>
              <a:t> celestial considera </a:t>
            </a:r>
            <a:r>
              <a:rPr lang="pt-BR" sz="1200" kern="1200" dirty="0" err="1">
                <a:solidFill>
                  <a:schemeClr val="tx1"/>
                </a:solidFill>
                <a:effectLst/>
                <a:latin typeface="+mn-lt"/>
                <a:ea typeface="+mn-ea"/>
                <a:cs typeface="+mn-cs"/>
              </a:rPr>
              <a:t>la</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ley</a:t>
            </a:r>
            <a:r>
              <a:rPr lang="pt-BR" sz="1200" kern="1200" dirty="0">
                <a:solidFill>
                  <a:schemeClr val="tx1"/>
                </a:solidFill>
                <a:effectLst/>
                <a:latin typeface="+mn-lt"/>
                <a:ea typeface="+mn-ea"/>
                <a:cs typeface="+mn-cs"/>
              </a:rPr>
              <a:t> de </a:t>
            </a:r>
            <a:r>
              <a:rPr lang="pt-BR" sz="1200" kern="1200" dirty="0" err="1">
                <a:solidFill>
                  <a:schemeClr val="tx1"/>
                </a:solidFill>
                <a:effectLst/>
                <a:latin typeface="+mn-lt"/>
                <a:ea typeface="+mn-ea"/>
                <a:cs typeface="+mn-cs"/>
              </a:rPr>
              <a:t>Dios</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y</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su</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interés</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en</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el</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plan</a:t>
            </a:r>
            <a:r>
              <a:rPr lang="pt-BR" sz="1200" kern="1200" dirty="0">
                <a:solidFill>
                  <a:schemeClr val="tx1"/>
                </a:solidFill>
                <a:effectLst/>
                <a:latin typeface="+mn-lt"/>
                <a:ea typeface="+mn-ea"/>
                <a:cs typeface="+mn-cs"/>
              </a:rPr>
              <a:t> de </a:t>
            </a:r>
            <a:r>
              <a:rPr lang="pt-BR" sz="1200" kern="1200" dirty="0" err="1">
                <a:solidFill>
                  <a:schemeClr val="tx1"/>
                </a:solidFill>
                <a:effectLst/>
                <a:latin typeface="+mn-lt"/>
                <a:ea typeface="+mn-ea"/>
                <a:cs typeface="+mn-cs"/>
              </a:rPr>
              <a:t>la</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redención</a:t>
            </a:r>
            <a:r>
              <a:rPr lang="pt-BR" sz="1200" kern="1200" dirty="0">
                <a:solidFill>
                  <a:schemeClr val="tx1"/>
                </a:solidFill>
                <a:effectLst/>
                <a:latin typeface="+mn-lt"/>
                <a:ea typeface="+mn-ea"/>
                <a:cs typeface="+mn-cs"/>
              </a:rPr>
              <a:t>.</a:t>
            </a:r>
            <a:endParaRPr lang="es-PE"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 </a:t>
            </a:r>
            <a:endParaRPr lang="es-PE"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Por encima </a:t>
            </a:r>
            <a:r>
              <a:rPr lang="pt-BR" sz="1200" kern="1200" dirty="0" err="1">
                <a:solidFill>
                  <a:schemeClr val="tx1"/>
                </a:solidFill>
                <a:effectLst/>
                <a:latin typeface="+mn-lt"/>
                <a:ea typeface="+mn-ea"/>
                <a:cs typeface="+mn-cs"/>
              </a:rPr>
              <a:t>del</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propiciatorio</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estaba</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la</a:t>
            </a:r>
            <a:r>
              <a:rPr lang="pt-BR" sz="1200" kern="1200" dirty="0">
                <a:solidFill>
                  <a:schemeClr val="tx1"/>
                </a:solidFill>
                <a:effectLst/>
                <a:latin typeface="+mn-lt"/>
                <a:ea typeface="+mn-ea"/>
                <a:cs typeface="+mn-cs"/>
              </a:rPr>
              <a:t> </a:t>
            </a:r>
            <a:r>
              <a:rPr lang="pt-BR" sz="1200" b="1" kern="1200" dirty="0" err="1">
                <a:solidFill>
                  <a:schemeClr val="tx1"/>
                </a:solidFill>
                <a:effectLst/>
                <a:latin typeface="+mn-lt"/>
                <a:ea typeface="+mn-ea"/>
                <a:cs typeface="+mn-cs"/>
              </a:rPr>
              <a:t>shekinah</a:t>
            </a:r>
            <a:r>
              <a:rPr lang="pt-BR" sz="1200" b="1" kern="1200" dirty="0">
                <a:solidFill>
                  <a:schemeClr val="tx1"/>
                </a:solidFill>
                <a:effectLst/>
                <a:latin typeface="+mn-lt"/>
                <a:ea typeface="+mn-ea"/>
                <a:cs typeface="+mn-cs"/>
              </a:rPr>
              <a:t>,</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manifestación</a:t>
            </a:r>
            <a:r>
              <a:rPr lang="pt-BR" sz="1200" kern="1200" dirty="0">
                <a:solidFill>
                  <a:schemeClr val="tx1"/>
                </a:solidFill>
                <a:effectLst/>
                <a:latin typeface="+mn-lt"/>
                <a:ea typeface="+mn-ea"/>
                <a:cs typeface="+mn-cs"/>
              </a:rPr>
              <a:t> de </a:t>
            </a:r>
            <a:r>
              <a:rPr lang="pt-BR" sz="1200" kern="1200" dirty="0" err="1">
                <a:solidFill>
                  <a:schemeClr val="tx1"/>
                </a:solidFill>
                <a:effectLst/>
                <a:latin typeface="+mn-lt"/>
                <a:ea typeface="+mn-ea"/>
                <a:cs typeface="+mn-cs"/>
              </a:rPr>
              <a:t>la</a:t>
            </a:r>
            <a:r>
              <a:rPr lang="pt-BR" sz="1200" kern="1200" dirty="0">
                <a:solidFill>
                  <a:schemeClr val="tx1"/>
                </a:solidFill>
                <a:effectLst/>
                <a:latin typeface="+mn-lt"/>
                <a:ea typeface="+mn-ea"/>
                <a:cs typeface="+mn-cs"/>
              </a:rPr>
              <a:t> presencia divina; </a:t>
            </a:r>
            <a:r>
              <a:rPr lang="pt-BR" sz="1200" kern="1200" dirty="0" err="1">
                <a:solidFill>
                  <a:schemeClr val="tx1"/>
                </a:solidFill>
                <a:effectLst/>
                <a:latin typeface="+mn-lt"/>
                <a:ea typeface="+mn-ea"/>
                <a:cs typeface="+mn-cs"/>
              </a:rPr>
              <a:t>y</a:t>
            </a:r>
            <a:r>
              <a:rPr lang="pt-BR" sz="1200" kern="1200" dirty="0">
                <a:solidFill>
                  <a:schemeClr val="tx1"/>
                </a:solidFill>
                <a:effectLst/>
                <a:latin typeface="+mn-lt"/>
                <a:ea typeface="+mn-ea"/>
                <a:cs typeface="+mn-cs"/>
              </a:rPr>
              <a:t> de entre </a:t>
            </a:r>
            <a:r>
              <a:rPr lang="pt-BR" sz="1200" kern="1200" dirty="0" err="1">
                <a:solidFill>
                  <a:schemeClr val="tx1"/>
                </a:solidFill>
                <a:effectLst/>
                <a:latin typeface="+mn-lt"/>
                <a:ea typeface="+mn-ea"/>
                <a:cs typeface="+mn-cs"/>
              </a:rPr>
              <a:t>los</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querubines</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Dios</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hacía</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conocida</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su</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voluntad</a:t>
            </a:r>
            <a:r>
              <a:rPr lang="pt-BR" sz="1200" kern="1200" dirty="0">
                <a:solidFill>
                  <a:schemeClr val="tx1"/>
                </a:solidFill>
                <a:effectLst/>
                <a:latin typeface="+mn-lt"/>
                <a:ea typeface="+mn-ea"/>
                <a:cs typeface="+mn-cs"/>
              </a:rPr>
              <a:t>.</a:t>
            </a:r>
            <a:endParaRPr lang="es-PE"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 </a:t>
            </a:r>
            <a:endParaRPr lang="es-PE" sz="1200" kern="1200" dirty="0">
              <a:solidFill>
                <a:schemeClr val="tx1"/>
              </a:solidFill>
              <a:effectLst/>
              <a:latin typeface="+mn-lt"/>
              <a:ea typeface="+mn-ea"/>
              <a:cs typeface="+mn-cs"/>
            </a:endParaRPr>
          </a:p>
          <a:p>
            <a:r>
              <a:rPr lang="pt-BR" sz="1200" kern="1200" dirty="0" err="1">
                <a:solidFill>
                  <a:schemeClr val="tx1"/>
                </a:solidFill>
                <a:effectLst/>
                <a:latin typeface="+mn-lt"/>
                <a:ea typeface="+mn-ea"/>
                <a:cs typeface="+mn-cs"/>
              </a:rPr>
              <a:t>Ningún</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lenguaje</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puede</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describir</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la</a:t>
            </a:r>
            <a:r>
              <a:rPr lang="pt-BR" sz="1200" kern="1200" dirty="0">
                <a:solidFill>
                  <a:schemeClr val="tx1"/>
                </a:solidFill>
                <a:effectLst/>
                <a:latin typeface="+mn-lt"/>
                <a:ea typeface="+mn-ea"/>
                <a:cs typeface="+mn-cs"/>
              </a:rPr>
              <a:t> gloria </a:t>
            </a:r>
            <a:r>
              <a:rPr lang="pt-BR" sz="1200" kern="1200" dirty="0" err="1">
                <a:solidFill>
                  <a:schemeClr val="tx1"/>
                </a:solidFill>
                <a:effectLst/>
                <a:latin typeface="+mn-lt"/>
                <a:ea typeface="+mn-ea"/>
                <a:cs typeface="+mn-cs"/>
              </a:rPr>
              <a:t>del</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escenario</a:t>
            </a:r>
            <a:r>
              <a:rPr lang="pt-BR" sz="1200" kern="1200" dirty="0">
                <a:solidFill>
                  <a:schemeClr val="tx1"/>
                </a:solidFill>
                <a:effectLst/>
                <a:latin typeface="+mn-lt"/>
                <a:ea typeface="+mn-ea"/>
                <a:cs typeface="+mn-cs"/>
              </a:rPr>
              <a:t> presentado dentro </a:t>
            </a:r>
            <a:r>
              <a:rPr lang="pt-BR" sz="1200" kern="1200" dirty="0" err="1">
                <a:solidFill>
                  <a:schemeClr val="tx1"/>
                </a:solidFill>
                <a:effectLst/>
                <a:latin typeface="+mn-lt"/>
                <a:ea typeface="+mn-ea"/>
                <a:cs typeface="+mn-cs"/>
              </a:rPr>
              <a:t>del</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santuario</a:t>
            </a:r>
            <a:r>
              <a:rPr lang="pt-BR" sz="1200" kern="1200" dirty="0">
                <a:solidFill>
                  <a:schemeClr val="tx1"/>
                </a:solidFill>
                <a:effectLst/>
                <a:latin typeface="+mn-lt"/>
                <a:ea typeface="+mn-ea"/>
                <a:cs typeface="+mn-cs"/>
              </a:rPr>
              <a:t> ... pero todo </a:t>
            </a:r>
            <a:r>
              <a:rPr lang="pt-BR" sz="1200" kern="1200" dirty="0" err="1">
                <a:solidFill>
                  <a:schemeClr val="tx1"/>
                </a:solidFill>
                <a:effectLst/>
                <a:latin typeface="+mn-lt"/>
                <a:ea typeface="+mn-ea"/>
                <a:cs typeface="+mn-cs"/>
              </a:rPr>
              <a:t>eso</a:t>
            </a:r>
            <a:r>
              <a:rPr lang="pt-BR" sz="1200" kern="1200" dirty="0">
                <a:solidFill>
                  <a:schemeClr val="tx1"/>
                </a:solidFill>
                <a:effectLst/>
                <a:latin typeface="+mn-lt"/>
                <a:ea typeface="+mn-ea"/>
                <a:cs typeface="+mn-cs"/>
              </a:rPr>
              <a:t>, no era sino </a:t>
            </a:r>
            <a:r>
              <a:rPr lang="pt-BR" sz="1200" kern="1200" dirty="0" err="1">
                <a:solidFill>
                  <a:schemeClr val="tx1"/>
                </a:solidFill>
                <a:effectLst/>
                <a:latin typeface="+mn-lt"/>
                <a:ea typeface="+mn-ea"/>
                <a:cs typeface="+mn-cs"/>
              </a:rPr>
              <a:t>un</a:t>
            </a:r>
            <a:r>
              <a:rPr lang="pt-BR" sz="1200" kern="1200" dirty="0">
                <a:solidFill>
                  <a:schemeClr val="tx1"/>
                </a:solidFill>
                <a:effectLst/>
                <a:latin typeface="+mn-lt"/>
                <a:ea typeface="+mn-ea"/>
                <a:cs typeface="+mn-cs"/>
              </a:rPr>
              <a:t> pálido </a:t>
            </a:r>
            <a:r>
              <a:rPr lang="pt-BR" sz="1200" kern="1200" dirty="0" err="1">
                <a:solidFill>
                  <a:schemeClr val="tx1"/>
                </a:solidFill>
                <a:effectLst/>
                <a:latin typeface="+mn-lt"/>
                <a:ea typeface="+mn-ea"/>
                <a:cs typeface="+mn-cs"/>
              </a:rPr>
              <a:t>reflejo</a:t>
            </a:r>
            <a:r>
              <a:rPr lang="pt-BR" sz="1200" kern="1200" dirty="0">
                <a:solidFill>
                  <a:schemeClr val="tx1"/>
                </a:solidFill>
                <a:effectLst/>
                <a:latin typeface="+mn-lt"/>
                <a:ea typeface="+mn-ea"/>
                <a:cs typeface="+mn-cs"/>
              </a:rPr>
              <a:t> de </a:t>
            </a:r>
            <a:r>
              <a:rPr lang="pt-BR" sz="1200" kern="1200" dirty="0" err="1">
                <a:solidFill>
                  <a:schemeClr val="tx1"/>
                </a:solidFill>
                <a:effectLst/>
                <a:latin typeface="+mn-lt"/>
                <a:ea typeface="+mn-ea"/>
                <a:cs typeface="+mn-cs"/>
              </a:rPr>
              <a:t>los</a:t>
            </a:r>
            <a:r>
              <a:rPr lang="pt-BR" sz="1200" kern="1200" dirty="0">
                <a:solidFill>
                  <a:schemeClr val="tx1"/>
                </a:solidFill>
                <a:effectLst/>
                <a:latin typeface="+mn-lt"/>
                <a:ea typeface="+mn-ea"/>
                <a:cs typeface="+mn-cs"/>
              </a:rPr>
              <a:t> esplendores </a:t>
            </a:r>
            <a:r>
              <a:rPr lang="pt-BR" sz="1200" kern="1200" dirty="0" err="1">
                <a:solidFill>
                  <a:schemeClr val="tx1"/>
                </a:solidFill>
                <a:effectLst/>
                <a:latin typeface="+mn-lt"/>
                <a:ea typeface="+mn-ea"/>
                <a:cs typeface="+mn-cs"/>
              </a:rPr>
              <a:t>del</a:t>
            </a:r>
            <a:r>
              <a:rPr lang="pt-BR" sz="1200" kern="1200" dirty="0">
                <a:solidFill>
                  <a:schemeClr val="tx1"/>
                </a:solidFill>
                <a:effectLst/>
                <a:latin typeface="+mn-lt"/>
                <a:ea typeface="+mn-ea"/>
                <a:cs typeface="+mn-cs"/>
              </a:rPr>
              <a:t> templo de </a:t>
            </a:r>
            <a:r>
              <a:rPr lang="pt-BR" sz="1200" kern="1200" dirty="0" err="1">
                <a:solidFill>
                  <a:schemeClr val="tx1"/>
                </a:solidFill>
                <a:effectLst/>
                <a:latin typeface="+mn-lt"/>
                <a:ea typeface="+mn-ea"/>
                <a:cs typeface="+mn-cs"/>
              </a:rPr>
              <a:t>Dios</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en</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el</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cielo</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el</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gran</a:t>
            </a:r>
            <a:r>
              <a:rPr lang="pt-BR" sz="1200" kern="1200" dirty="0">
                <a:solidFill>
                  <a:schemeClr val="tx1"/>
                </a:solidFill>
                <a:effectLst/>
                <a:latin typeface="+mn-lt"/>
                <a:ea typeface="+mn-ea"/>
                <a:cs typeface="+mn-cs"/>
              </a:rPr>
              <a:t> centro de </a:t>
            </a:r>
            <a:r>
              <a:rPr lang="pt-BR" sz="1200" kern="1200" dirty="0" err="1">
                <a:solidFill>
                  <a:schemeClr val="tx1"/>
                </a:solidFill>
                <a:effectLst/>
                <a:latin typeface="+mn-lt"/>
                <a:ea typeface="+mn-ea"/>
                <a:cs typeface="+mn-cs"/>
              </a:rPr>
              <a:t>la</a:t>
            </a:r>
            <a:r>
              <a:rPr lang="pt-BR" sz="1200" kern="1200" dirty="0">
                <a:solidFill>
                  <a:schemeClr val="tx1"/>
                </a:solidFill>
                <a:effectLst/>
                <a:latin typeface="+mn-lt"/>
                <a:ea typeface="+mn-ea"/>
                <a:cs typeface="+mn-cs"/>
              </a:rPr>
              <a:t> obra por </a:t>
            </a:r>
            <a:r>
              <a:rPr lang="pt-BR" sz="1200" kern="1200" dirty="0" err="1">
                <a:solidFill>
                  <a:schemeClr val="tx1"/>
                </a:solidFill>
                <a:effectLst/>
                <a:latin typeface="+mn-lt"/>
                <a:ea typeface="+mn-ea"/>
                <a:cs typeface="+mn-cs"/>
              </a:rPr>
              <a:t>la</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redención</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del</a:t>
            </a:r>
            <a:r>
              <a:rPr lang="pt-BR" sz="1200" kern="1200" dirty="0">
                <a:solidFill>
                  <a:schemeClr val="tx1"/>
                </a:solidFill>
                <a:effectLst/>
                <a:latin typeface="+mn-lt"/>
                <a:ea typeface="+mn-ea"/>
                <a:cs typeface="+mn-cs"/>
              </a:rPr>
              <a:t> </a:t>
            </a:r>
            <a:r>
              <a:rPr lang="pt-BR" sz="1200" kern="1200" dirty="0" err="1">
                <a:solidFill>
                  <a:schemeClr val="tx1"/>
                </a:solidFill>
                <a:effectLst/>
                <a:latin typeface="+mn-lt"/>
                <a:ea typeface="+mn-ea"/>
                <a:cs typeface="+mn-cs"/>
              </a:rPr>
              <a:t>hombre</a:t>
            </a:r>
            <a:r>
              <a:rPr lang="pt-BR" sz="1200" kern="1200" dirty="0">
                <a:solidFill>
                  <a:schemeClr val="tx1"/>
                </a:solidFill>
                <a:effectLst/>
                <a:latin typeface="+mn-lt"/>
                <a:ea typeface="+mn-ea"/>
                <a:cs typeface="+mn-cs"/>
              </a:rPr>
              <a:t>.</a:t>
            </a:r>
            <a:endParaRPr lang="es-PE"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 </a:t>
            </a:r>
            <a:endParaRPr lang="es-PE" sz="1200" kern="1200" dirty="0">
              <a:solidFill>
                <a:schemeClr val="tx1"/>
              </a:solidFill>
              <a:effectLst/>
              <a:latin typeface="+mn-lt"/>
              <a:ea typeface="+mn-ea"/>
              <a:cs typeface="+mn-cs"/>
            </a:endParaRPr>
          </a:p>
          <a:p>
            <a:endParaRPr lang="es-PE" dirty="0"/>
          </a:p>
        </p:txBody>
      </p:sp>
      <p:sp>
        <p:nvSpPr>
          <p:cNvPr id="4" name="Marcador de número de diapositiva 3"/>
          <p:cNvSpPr>
            <a:spLocks noGrp="1"/>
          </p:cNvSpPr>
          <p:nvPr>
            <p:ph type="sldNum" sz="quarter" idx="5"/>
          </p:nvPr>
        </p:nvSpPr>
        <p:spPr/>
        <p:txBody>
          <a:bodyPr/>
          <a:lstStyle/>
          <a:p>
            <a:fld id="{E958BCB2-BEA8-5545-93D0-F3F8DD1ABF3A}" type="slidenum">
              <a:rPr lang="es-PE" smtClean="0"/>
              <a:t>17</a:t>
            </a:fld>
            <a:endParaRPr lang="es-PE"/>
          </a:p>
        </p:txBody>
      </p:sp>
    </p:spTree>
    <p:extLst>
      <p:ext uri="{BB962C8B-B14F-4D97-AF65-F5344CB8AC3E}">
        <p14:creationId xmlns:p14="http://schemas.microsoft.com/office/powerpoint/2010/main" val="7491412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E958BCB2-BEA8-5545-93D0-F3F8DD1ABF3A}" type="slidenum">
              <a:rPr lang="es-PE" smtClean="0"/>
              <a:t>18</a:t>
            </a:fld>
            <a:endParaRPr lang="es-PE"/>
          </a:p>
        </p:txBody>
      </p:sp>
    </p:spTree>
    <p:extLst>
      <p:ext uri="{BB962C8B-B14F-4D97-AF65-F5344CB8AC3E}">
        <p14:creationId xmlns:p14="http://schemas.microsoft.com/office/powerpoint/2010/main" val="19672304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E958BCB2-BEA8-5545-93D0-F3F8DD1ABF3A}" type="slidenum">
              <a:rPr lang="es-PE" smtClean="0"/>
              <a:t>19</a:t>
            </a:fld>
            <a:endParaRPr lang="es-PE"/>
          </a:p>
        </p:txBody>
      </p:sp>
    </p:spTree>
    <p:extLst>
      <p:ext uri="{BB962C8B-B14F-4D97-AF65-F5344CB8AC3E}">
        <p14:creationId xmlns:p14="http://schemas.microsoft.com/office/powerpoint/2010/main" val="9680938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E958BCB2-BEA8-5545-93D0-F3F8DD1ABF3A}" type="slidenum">
              <a:rPr lang="es-PE" smtClean="0"/>
              <a:t>20</a:t>
            </a:fld>
            <a:endParaRPr lang="es-PE"/>
          </a:p>
        </p:txBody>
      </p:sp>
    </p:spTree>
    <p:extLst>
      <p:ext uri="{BB962C8B-B14F-4D97-AF65-F5344CB8AC3E}">
        <p14:creationId xmlns:p14="http://schemas.microsoft.com/office/powerpoint/2010/main" val="21140067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a:solidFill>
                  <a:schemeClr val="tx1"/>
                </a:solidFill>
                <a:effectLst/>
                <a:latin typeface="+mn-lt"/>
                <a:ea typeface="+mn-ea"/>
                <a:cs typeface="+mn-cs"/>
              </a:rPr>
              <a:t>SACERDOTE: separado por Dios para </a:t>
            </a:r>
            <a:r>
              <a:rPr lang="es-ES" sz="1200" kern="1200" dirty="0" err="1">
                <a:solidFill>
                  <a:schemeClr val="tx1"/>
                </a:solidFill>
                <a:effectLst/>
                <a:latin typeface="+mn-lt"/>
                <a:ea typeface="+mn-ea"/>
                <a:cs typeface="+mn-cs"/>
              </a:rPr>
              <a:t>minstrar</a:t>
            </a:r>
            <a:r>
              <a:rPr lang="es-ES" sz="1200" kern="1200" dirty="0">
                <a:solidFill>
                  <a:schemeClr val="tx1"/>
                </a:solidFill>
                <a:effectLst/>
                <a:latin typeface="+mn-lt"/>
                <a:ea typeface="+mn-ea"/>
                <a:cs typeface="+mn-cs"/>
              </a:rPr>
              <a:t>, el </a:t>
            </a:r>
            <a:r>
              <a:rPr lang="es-ES" sz="1200" kern="1200" dirty="0" err="1">
                <a:solidFill>
                  <a:schemeClr val="tx1"/>
                </a:solidFill>
                <a:effectLst/>
                <a:latin typeface="+mn-lt"/>
                <a:ea typeface="+mn-ea"/>
                <a:cs typeface="+mn-cs"/>
              </a:rPr>
              <a:t>eligio</a:t>
            </a:r>
            <a:r>
              <a:rPr lang="es-ES" sz="1200" kern="1200" dirty="0">
                <a:solidFill>
                  <a:schemeClr val="tx1"/>
                </a:solidFill>
                <a:effectLst/>
                <a:latin typeface="+mn-lt"/>
                <a:ea typeface="+mn-ea"/>
                <a:cs typeface="+mn-cs"/>
              </a:rPr>
              <a:t> las </a:t>
            </a:r>
            <a:r>
              <a:rPr lang="es-ES" sz="1200" kern="1200" dirty="0" err="1">
                <a:solidFill>
                  <a:schemeClr val="tx1"/>
                </a:solidFill>
                <a:effectLst/>
                <a:latin typeface="+mn-lt"/>
                <a:ea typeface="+mn-ea"/>
                <a:cs typeface="+mn-cs"/>
              </a:rPr>
              <a:t>ventimentas</a:t>
            </a:r>
            <a:r>
              <a:rPr lang="es-ES" sz="1200" kern="1200" dirty="0">
                <a:solidFill>
                  <a:schemeClr val="tx1"/>
                </a:solidFill>
                <a:effectLst/>
                <a:latin typeface="+mn-lt"/>
                <a:ea typeface="+mn-ea"/>
                <a:cs typeface="+mn-cs"/>
              </a:rPr>
              <a:t> del sacerdote…éxodo 28:2 usar vestuario especial.</a:t>
            </a:r>
            <a:endParaRPr lang="es-PE"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6 piezas: Pectoral, Estola sacerdotal, </a:t>
            </a:r>
            <a:r>
              <a:rPr lang="es-ES" sz="1200" kern="1200" dirty="0" err="1">
                <a:solidFill>
                  <a:schemeClr val="tx1"/>
                </a:solidFill>
                <a:effectLst/>
                <a:latin typeface="+mn-lt"/>
                <a:ea typeface="+mn-ea"/>
                <a:cs typeface="+mn-cs"/>
              </a:rPr>
              <a:t>Sobrepeliz</a:t>
            </a:r>
            <a:r>
              <a:rPr lang="es-ES" sz="1200" kern="1200" dirty="0">
                <a:solidFill>
                  <a:schemeClr val="tx1"/>
                </a:solidFill>
                <a:effectLst/>
                <a:latin typeface="+mn-lt"/>
                <a:ea typeface="+mn-ea"/>
                <a:cs typeface="+mn-cs"/>
              </a:rPr>
              <a:t>, Túnica bordada, Mitra, Cinto</a:t>
            </a:r>
            <a:endParaRPr lang="es-PE"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Mediante este vestuario el sumo sacerdote debería comunicar al pueblo la importancia de la misión y santidad divina.</a:t>
            </a:r>
            <a:endParaRPr lang="es-PE"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Pecho: pectoral 12 piedras cada pierda un nombre tribu, llevaba pecho el pueblo</a:t>
            </a:r>
            <a:endParaRPr lang="es-PE"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los hombros también nombres de las 12 tribus, con esto se identificaba con el pueblo, detrás del pectoral el efod, la túnica y diferentes elementos:</a:t>
            </a:r>
            <a:endParaRPr lang="es-PE"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Esplendor de las vestiduras… estas ropas eran hechas de los mismos tejidos del tabernáculo, había una identificación estrecha, sus vestidos eran similares al tabernáculo. Fue Dios colocando detalles hasta en la ropa.</a:t>
            </a:r>
            <a:endParaRPr lang="es-PE"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s-PE"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SACERDOCIO: tres funciones básicas que están juntas</a:t>
            </a:r>
            <a:endParaRPr lang="es-PE"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Mediación: entre pecador y Dios el pecador no podía hacer nada todo era hecho sacerdote…. El llevaba sangre y hacia todos los ritos.</a:t>
            </a:r>
            <a:endParaRPr lang="es-PE"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Sustitución: ocupaba el lugar del pecador.</a:t>
            </a:r>
            <a:endParaRPr lang="es-PE"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Intercesión: siempre intercedía a favor del pueblo, especialmente al ofrecer e incienso.</a:t>
            </a:r>
            <a:endParaRPr lang="es-PE" sz="1200" kern="1200" dirty="0">
              <a:solidFill>
                <a:schemeClr val="tx1"/>
              </a:solidFill>
              <a:effectLst/>
              <a:latin typeface="+mn-lt"/>
              <a:ea typeface="+mn-ea"/>
              <a:cs typeface="+mn-cs"/>
            </a:endParaRPr>
          </a:p>
          <a:p>
            <a:endParaRPr lang="es-PE" dirty="0"/>
          </a:p>
          <a:p>
            <a:r>
              <a:rPr lang="es-ES" sz="1200" kern="1200" dirty="0">
                <a:solidFill>
                  <a:schemeClr val="tx1"/>
                </a:solidFill>
                <a:effectLst/>
                <a:latin typeface="+mn-lt"/>
                <a:ea typeface="+mn-ea"/>
                <a:cs typeface="+mn-cs"/>
              </a:rPr>
              <a:t>Hebreo 4:14: el sacerdote también figura de cristo… 8:1,2</a:t>
            </a:r>
            <a:endParaRPr lang="es-PE"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Animales sacrificados apuntaba cristo, ritos, sacerdote, obra de cristo: tabernáculo era profecía en símbolos, para que el pueblo entienda perdón, el precio del pecado, ofrecimiento de un sustituto.</a:t>
            </a:r>
            <a:endParaRPr lang="es-PE" sz="1200" kern="1200" dirty="0">
              <a:solidFill>
                <a:schemeClr val="tx1"/>
              </a:solidFill>
              <a:effectLst/>
              <a:latin typeface="+mn-lt"/>
              <a:ea typeface="+mn-ea"/>
              <a:cs typeface="+mn-cs"/>
            </a:endParaRPr>
          </a:p>
          <a:p>
            <a:endParaRPr lang="es-PE" dirty="0"/>
          </a:p>
          <a:p>
            <a:r>
              <a:rPr lang="es-ES" sz="1200" kern="1200" dirty="0">
                <a:solidFill>
                  <a:schemeClr val="tx1"/>
                </a:solidFill>
                <a:effectLst/>
                <a:latin typeface="+mn-lt"/>
                <a:ea typeface="+mn-ea"/>
                <a:cs typeface="+mn-cs"/>
              </a:rPr>
              <a:t>1 pedro 2:9</a:t>
            </a:r>
            <a:endParaRPr lang="es-PE"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También </a:t>
            </a:r>
            <a:r>
              <a:rPr lang="es-ES" sz="1200" kern="1200" dirty="0" err="1">
                <a:solidFill>
                  <a:schemeClr val="tx1"/>
                </a:solidFill>
                <a:effectLst/>
                <a:latin typeface="+mn-lt"/>
                <a:ea typeface="+mn-ea"/>
                <a:cs typeface="+mn-cs"/>
              </a:rPr>
              <a:t>privilefio</a:t>
            </a:r>
            <a:r>
              <a:rPr lang="es-ES" sz="1200" kern="1200" dirty="0">
                <a:solidFill>
                  <a:schemeClr val="tx1"/>
                </a:solidFill>
                <a:effectLst/>
                <a:latin typeface="+mn-lt"/>
                <a:ea typeface="+mn-ea"/>
                <a:cs typeface="+mn-cs"/>
              </a:rPr>
              <a:t> ser sacerdotes: en el pueblo de Israel solo tribu </a:t>
            </a:r>
            <a:r>
              <a:rPr lang="es-ES" sz="1200" kern="1200" dirty="0" err="1">
                <a:solidFill>
                  <a:schemeClr val="tx1"/>
                </a:solidFill>
                <a:effectLst/>
                <a:latin typeface="+mn-lt"/>
                <a:ea typeface="+mn-ea"/>
                <a:cs typeface="+mn-cs"/>
              </a:rPr>
              <a:t>levi</a:t>
            </a:r>
            <a:r>
              <a:rPr lang="es-ES" sz="1200" kern="1200" dirty="0">
                <a:solidFill>
                  <a:schemeClr val="tx1"/>
                </a:solidFill>
                <a:effectLst/>
                <a:latin typeface="+mn-lt"/>
                <a:ea typeface="+mn-ea"/>
                <a:cs typeface="+mn-cs"/>
              </a:rPr>
              <a:t>, ahora todo hijo de dios, nación sacerdote: privilegio de interceder, orar, </a:t>
            </a:r>
            <a:r>
              <a:rPr lang="es-ES" sz="1200" kern="1200" dirty="0" err="1">
                <a:solidFill>
                  <a:schemeClr val="tx1"/>
                </a:solidFill>
                <a:effectLst/>
                <a:latin typeface="+mn-lt"/>
                <a:ea typeface="+mn-ea"/>
                <a:cs typeface="+mn-cs"/>
              </a:rPr>
              <a:t>mosrar</a:t>
            </a:r>
            <a:r>
              <a:rPr lang="es-ES" sz="1200" kern="1200" dirty="0">
                <a:solidFill>
                  <a:schemeClr val="tx1"/>
                </a:solidFill>
                <a:effectLst/>
                <a:latin typeface="+mn-lt"/>
                <a:ea typeface="+mn-ea"/>
                <a:cs typeface="+mn-cs"/>
              </a:rPr>
              <a:t> el evangelio…(ver) </a:t>
            </a:r>
            <a:endParaRPr lang="es-PE" sz="1200" kern="1200" dirty="0">
              <a:solidFill>
                <a:schemeClr val="tx1"/>
              </a:solidFill>
              <a:effectLst/>
              <a:latin typeface="+mn-lt"/>
              <a:ea typeface="+mn-ea"/>
              <a:cs typeface="+mn-cs"/>
            </a:endParaRPr>
          </a:p>
          <a:p>
            <a:endParaRPr lang="es-PE"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5"/>
          </p:nvPr>
        </p:nvSpPr>
        <p:spPr/>
        <p:txBody>
          <a:bodyPr/>
          <a:lstStyle/>
          <a:p>
            <a:fld id="{E958BCB2-BEA8-5545-93D0-F3F8DD1ABF3A}" type="slidenum">
              <a:rPr lang="es-PE" smtClean="0"/>
              <a:t>21</a:t>
            </a:fld>
            <a:endParaRPr lang="es-PE"/>
          </a:p>
        </p:txBody>
      </p:sp>
    </p:spTree>
    <p:extLst>
      <p:ext uri="{BB962C8B-B14F-4D97-AF65-F5344CB8AC3E}">
        <p14:creationId xmlns:p14="http://schemas.microsoft.com/office/powerpoint/2010/main" val="1427434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E958BCB2-BEA8-5545-93D0-F3F8DD1ABF3A}" type="slidenum">
              <a:rPr lang="es-PE" smtClean="0"/>
              <a:t>3</a:t>
            </a:fld>
            <a:endParaRPr lang="es-PE"/>
          </a:p>
        </p:txBody>
      </p:sp>
    </p:spTree>
    <p:extLst>
      <p:ext uri="{BB962C8B-B14F-4D97-AF65-F5344CB8AC3E}">
        <p14:creationId xmlns:p14="http://schemas.microsoft.com/office/powerpoint/2010/main" val="21343753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E958BCB2-BEA8-5545-93D0-F3F8DD1ABF3A}" type="slidenum">
              <a:rPr lang="es-PE" smtClean="0"/>
              <a:t>4</a:t>
            </a:fld>
            <a:endParaRPr lang="es-PE"/>
          </a:p>
        </p:txBody>
      </p:sp>
    </p:spTree>
    <p:extLst>
      <p:ext uri="{BB962C8B-B14F-4D97-AF65-F5344CB8AC3E}">
        <p14:creationId xmlns:p14="http://schemas.microsoft.com/office/powerpoint/2010/main" val="14622618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E958BCB2-BEA8-5545-93D0-F3F8DD1ABF3A}" type="slidenum">
              <a:rPr lang="es-PE" smtClean="0"/>
              <a:t>5</a:t>
            </a:fld>
            <a:endParaRPr lang="es-PE"/>
          </a:p>
        </p:txBody>
      </p:sp>
    </p:spTree>
    <p:extLst>
      <p:ext uri="{BB962C8B-B14F-4D97-AF65-F5344CB8AC3E}">
        <p14:creationId xmlns:p14="http://schemas.microsoft.com/office/powerpoint/2010/main" val="10501209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P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PE" sz="1200" kern="1200" dirty="0">
              <a:solidFill>
                <a:schemeClr val="tx1"/>
              </a:solidFill>
              <a:effectLst/>
              <a:latin typeface="+mn-lt"/>
              <a:ea typeface="+mn-ea"/>
              <a:cs typeface="+mn-cs"/>
            </a:endParaRPr>
          </a:p>
          <a:p>
            <a:endParaRPr lang="es-PE" dirty="0"/>
          </a:p>
        </p:txBody>
      </p:sp>
      <p:sp>
        <p:nvSpPr>
          <p:cNvPr id="4" name="Marcador de número de diapositiva 3"/>
          <p:cNvSpPr>
            <a:spLocks noGrp="1"/>
          </p:cNvSpPr>
          <p:nvPr>
            <p:ph type="sldNum" sz="quarter" idx="5"/>
          </p:nvPr>
        </p:nvSpPr>
        <p:spPr/>
        <p:txBody>
          <a:bodyPr/>
          <a:lstStyle/>
          <a:p>
            <a:fld id="{E958BCB2-BEA8-5545-93D0-F3F8DD1ABF3A}" type="slidenum">
              <a:rPr lang="es-PE" smtClean="0"/>
              <a:t>6</a:t>
            </a:fld>
            <a:endParaRPr lang="es-PE"/>
          </a:p>
        </p:txBody>
      </p:sp>
    </p:spTree>
    <p:extLst>
      <p:ext uri="{BB962C8B-B14F-4D97-AF65-F5344CB8AC3E}">
        <p14:creationId xmlns:p14="http://schemas.microsoft.com/office/powerpoint/2010/main" val="387865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E958BCB2-BEA8-5545-93D0-F3F8DD1ABF3A}" type="slidenum">
              <a:rPr lang="es-PE" smtClean="0"/>
              <a:t>8</a:t>
            </a:fld>
            <a:endParaRPr lang="es-PE"/>
          </a:p>
        </p:txBody>
      </p:sp>
    </p:spTree>
    <p:extLst>
      <p:ext uri="{BB962C8B-B14F-4D97-AF65-F5344CB8AC3E}">
        <p14:creationId xmlns:p14="http://schemas.microsoft.com/office/powerpoint/2010/main" val="19112078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a:p>
            <a:endParaRPr lang="es-PE" dirty="0"/>
          </a:p>
        </p:txBody>
      </p:sp>
      <p:sp>
        <p:nvSpPr>
          <p:cNvPr id="4" name="Marcador de número de diapositiva 3"/>
          <p:cNvSpPr>
            <a:spLocks noGrp="1"/>
          </p:cNvSpPr>
          <p:nvPr>
            <p:ph type="sldNum" sz="quarter" idx="5"/>
          </p:nvPr>
        </p:nvSpPr>
        <p:spPr/>
        <p:txBody>
          <a:bodyPr/>
          <a:lstStyle/>
          <a:p>
            <a:fld id="{E958BCB2-BEA8-5545-93D0-F3F8DD1ABF3A}" type="slidenum">
              <a:rPr lang="es-PE" smtClean="0"/>
              <a:t>9</a:t>
            </a:fld>
            <a:endParaRPr lang="es-PE"/>
          </a:p>
        </p:txBody>
      </p:sp>
    </p:spTree>
    <p:extLst>
      <p:ext uri="{BB962C8B-B14F-4D97-AF65-F5344CB8AC3E}">
        <p14:creationId xmlns:p14="http://schemas.microsoft.com/office/powerpoint/2010/main" val="8455896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pt-BR" sz="1200" kern="1200" dirty="0">
                <a:solidFill>
                  <a:schemeClr val="tx1"/>
                </a:solidFill>
                <a:effectLst/>
                <a:latin typeface="+mn-lt"/>
                <a:ea typeface="+mn-ea"/>
                <a:cs typeface="+mn-cs"/>
              </a:rPr>
              <a:t> </a:t>
            </a:r>
            <a:endParaRPr lang="es-PE" sz="1200" kern="1200" dirty="0">
              <a:solidFill>
                <a:schemeClr val="tx1"/>
              </a:solidFill>
              <a:effectLst/>
              <a:latin typeface="+mn-lt"/>
              <a:ea typeface="+mn-ea"/>
              <a:cs typeface="+mn-cs"/>
            </a:endParaRPr>
          </a:p>
          <a:p>
            <a:endParaRPr lang="es-PE" dirty="0"/>
          </a:p>
        </p:txBody>
      </p:sp>
      <p:sp>
        <p:nvSpPr>
          <p:cNvPr id="4" name="Marcador de número de diapositiva 3"/>
          <p:cNvSpPr>
            <a:spLocks noGrp="1"/>
          </p:cNvSpPr>
          <p:nvPr>
            <p:ph type="sldNum" sz="quarter" idx="5"/>
          </p:nvPr>
        </p:nvSpPr>
        <p:spPr/>
        <p:txBody>
          <a:bodyPr/>
          <a:lstStyle/>
          <a:p>
            <a:fld id="{E958BCB2-BEA8-5545-93D0-F3F8DD1ABF3A}" type="slidenum">
              <a:rPr lang="es-PE" smtClean="0"/>
              <a:t>11</a:t>
            </a:fld>
            <a:endParaRPr lang="es-PE"/>
          </a:p>
        </p:txBody>
      </p:sp>
    </p:spTree>
    <p:extLst>
      <p:ext uri="{BB962C8B-B14F-4D97-AF65-F5344CB8AC3E}">
        <p14:creationId xmlns:p14="http://schemas.microsoft.com/office/powerpoint/2010/main" val="4140844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pt-BR" sz="1200" kern="1200" dirty="0">
                <a:solidFill>
                  <a:schemeClr val="tx1"/>
                </a:solidFill>
                <a:effectLst/>
                <a:latin typeface="+mn-lt"/>
                <a:ea typeface="+mn-ea"/>
                <a:cs typeface="+mn-cs"/>
              </a:rPr>
              <a:t> </a:t>
            </a:r>
          </a:p>
          <a:p>
            <a:endParaRPr lang="es-PE" dirty="0"/>
          </a:p>
        </p:txBody>
      </p:sp>
      <p:sp>
        <p:nvSpPr>
          <p:cNvPr id="4" name="Marcador de número de diapositiva 3"/>
          <p:cNvSpPr>
            <a:spLocks noGrp="1"/>
          </p:cNvSpPr>
          <p:nvPr>
            <p:ph type="sldNum" sz="quarter" idx="5"/>
          </p:nvPr>
        </p:nvSpPr>
        <p:spPr/>
        <p:txBody>
          <a:bodyPr/>
          <a:lstStyle/>
          <a:p>
            <a:fld id="{E958BCB2-BEA8-5545-93D0-F3F8DD1ABF3A}" type="slidenum">
              <a:rPr lang="es-PE" smtClean="0"/>
              <a:t>12</a:t>
            </a:fld>
            <a:endParaRPr lang="es-PE"/>
          </a:p>
        </p:txBody>
      </p:sp>
    </p:spTree>
    <p:extLst>
      <p:ext uri="{BB962C8B-B14F-4D97-AF65-F5344CB8AC3E}">
        <p14:creationId xmlns:p14="http://schemas.microsoft.com/office/powerpoint/2010/main" val="10455004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DB57F730-6DEF-C14D-BC3E-8A3213788AED}"/>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PE"/>
          </a:p>
        </p:txBody>
      </p:sp>
      <p:sp>
        <p:nvSpPr>
          <p:cNvPr id="3" name="Subtítulo 2">
            <a:extLst>
              <a:ext uri="{FF2B5EF4-FFF2-40B4-BE49-F238E27FC236}">
                <a16:creationId xmlns:a16="http://schemas.microsoft.com/office/drawing/2014/main" xmlns="" id="{406E20F7-B2ED-2849-AA91-A0BA9E582B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PE"/>
          </a:p>
        </p:txBody>
      </p:sp>
      <p:sp>
        <p:nvSpPr>
          <p:cNvPr id="4" name="Marcador de fecha 3">
            <a:extLst>
              <a:ext uri="{FF2B5EF4-FFF2-40B4-BE49-F238E27FC236}">
                <a16:creationId xmlns:a16="http://schemas.microsoft.com/office/drawing/2014/main" xmlns="" id="{36DCCA04-7292-064D-AFA2-40D5BC3DC36A}"/>
              </a:ext>
            </a:extLst>
          </p:cNvPr>
          <p:cNvSpPr>
            <a:spLocks noGrp="1"/>
          </p:cNvSpPr>
          <p:nvPr>
            <p:ph type="dt" sz="half" idx="10"/>
          </p:nvPr>
        </p:nvSpPr>
        <p:spPr/>
        <p:txBody>
          <a:bodyPr/>
          <a:lstStyle/>
          <a:p>
            <a:fld id="{48A87A34-81AB-432B-8DAE-1953F412C126}" type="datetimeFigureOut">
              <a:rPr lang="en-US" smtClean="0"/>
              <a:t>8/5/19</a:t>
            </a:fld>
            <a:endParaRPr lang="en-US" dirty="0"/>
          </a:p>
        </p:txBody>
      </p:sp>
      <p:sp>
        <p:nvSpPr>
          <p:cNvPr id="5" name="Marcador de pie de página 4">
            <a:extLst>
              <a:ext uri="{FF2B5EF4-FFF2-40B4-BE49-F238E27FC236}">
                <a16:creationId xmlns:a16="http://schemas.microsoft.com/office/drawing/2014/main" xmlns="" id="{960ECC0B-4EA8-6748-B6AD-4C8D356EF478}"/>
              </a:ext>
            </a:extLst>
          </p:cNvPr>
          <p:cNvSpPr>
            <a:spLocks noGrp="1"/>
          </p:cNvSpPr>
          <p:nvPr>
            <p:ph type="ftr" sz="quarter" idx="11"/>
          </p:nvPr>
        </p:nvSpPr>
        <p:spPr/>
        <p:txBody>
          <a:bodyPr/>
          <a:lstStyle/>
          <a:p>
            <a:endParaRPr lang="en-US" dirty="0"/>
          </a:p>
        </p:txBody>
      </p:sp>
      <p:sp>
        <p:nvSpPr>
          <p:cNvPr id="6" name="Marcador de número de diapositiva 5">
            <a:extLst>
              <a:ext uri="{FF2B5EF4-FFF2-40B4-BE49-F238E27FC236}">
                <a16:creationId xmlns:a16="http://schemas.microsoft.com/office/drawing/2014/main" xmlns="" id="{A0A43257-1B9B-934A-B7F0-B1F526705BE4}"/>
              </a:ext>
            </a:extLst>
          </p:cNvPr>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5747145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EAD08991-99D0-024B-931F-8C3E52C9890D}"/>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texto vertical 2">
            <a:extLst>
              <a:ext uri="{FF2B5EF4-FFF2-40B4-BE49-F238E27FC236}">
                <a16:creationId xmlns:a16="http://schemas.microsoft.com/office/drawing/2014/main" xmlns="" id="{48A6591A-B2F4-8C49-9CE3-54810F50047F}"/>
              </a:ext>
            </a:extLst>
          </p:cNvPr>
          <p:cNvSpPr>
            <a:spLocks noGrp="1"/>
          </p:cNvSpPr>
          <p:nvPr>
            <p:ph type="body" orient="vert" idx="1"/>
          </p:nvPr>
        </p:nvSpPr>
        <p:spPr/>
        <p:txBody>
          <a:bodyPr vert="eaVert"/>
          <a:lstStyle/>
          <a:p>
            <a:r>
              <a:rPr lang="es-ES"/>
              <a:t>Editar los estilos de texto del patrón
Segundo nivel
Tercer nivel
Cuarto nivel
Quinto nivel</a:t>
            </a:r>
            <a:endParaRPr lang="es-PE"/>
          </a:p>
        </p:txBody>
      </p:sp>
      <p:sp>
        <p:nvSpPr>
          <p:cNvPr id="4" name="Marcador de fecha 3">
            <a:extLst>
              <a:ext uri="{FF2B5EF4-FFF2-40B4-BE49-F238E27FC236}">
                <a16:creationId xmlns:a16="http://schemas.microsoft.com/office/drawing/2014/main" xmlns="" id="{7DB8B5CF-3587-064E-B11F-FBED3C0143EE}"/>
              </a:ext>
            </a:extLst>
          </p:cNvPr>
          <p:cNvSpPr>
            <a:spLocks noGrp="1"/>
          </p:cNvSpPr>
          <p:nvPr>
            <p:ph type="dt" sz="half" idx="10"/>
          </p:nvPr>
        </p:nvSpPr>
        <p:spPr/>
        <p:txBody>
          <a:bodyPr/>
          <a:lstStyle/>
          <a:p>
            <a:fld id="{48A87A34-81AB-432B-8DAE-1953F412C126}" type="datetimeFigureOut">
              <a:rPr lang="en-US" smtClean="0"/>
              <a:t>8/5/19</a:t>
            </a:fld>
            <a:endParaRPr lang="en-US" dirty="0"/>
          </a:p>
        </p:txBody>
      </p:sp>
      <p:sp>
        <p:nvSpPr>
          <p:cNvPr id="5" name="Marcador de pie de página 4">
            <a:extLst>
              <a:ext uri="{FF2B5EF4-FFF2-40B4-BE49-F238E27FC236}">
                <a16:creationId xmlns:a16="http://schemas.microsoft.com/office/drawing/2014/main" xmlns="" id="{91CDCF6D-F913-8245-96B5-B6DF36BFA560}"/>
              </a:ext>
            </a:extLst>
          </p:cNvPr>
          <p:cNvSpPr>
            <a:spLocks noGrp="1"/>
          </p:cNvSpPr>
          <p:nvPr>
            <p:ph type="ftr" sz="quarter" idx="11"/>
          </p:nvPr>
        </p:nvSpPr>
        <p:spPr/>
        <p:txBody>
          <a:bodyPr/>
          <a:lstStyle/>
          <a:p>
            <a:endParaRPr lang="en-US" dirty="0"/>
          </a:p>
        </p:txBody>
      </p:sp>
      <p:sp>
        <p:nvSpPr>
          <p:cNvPr id="6" name="Marcador de número de diapositiva 5">
            <a:extLst>
              <a:ext uri="{FF2B5EF4-FFF2-40B4-BE49-F238E27FC236}">
                <a16:creationId xmlns:a16="http://schemas.microsoft.com/office/drawing/2014/main" xmlns="" id="{95CF194A-C628-C846-9D6F-4BB5412B99F2}"/>
              </a:ext>
            </a:extLst>
          </p:cNvPr>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4057886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xmlns="" id="{005427F9-E9D9-934D-9080-12889CE780DB}"/>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PE"/>
          </a:p>
        </p:txBody>
      </p:sp>
      <p:sp>
        <p:nvSpPr>
          <p:cNvPr id="3" name="Marcador de texto vertical 2">
            <a:extLst>
              <a:ext uri="{FF2B5EF4-FFF2-40B4-BE49-F238E27FC236}">
                <a16:creationId xmlns:a16="http://schemas.microsoft.com/office/drawing/2014/main" xmlns="" id="{0F804714-BBBD-CB4B-8DAC-258152C373BB}"/>
              </a:ext>
            </a:extLst>
          </p:cNvPr>
          <p:cNvSpPr>
            <a:spLocks noGrp="1"/>
          </p:cNvSpPr>
          <p:nvPr>
            <p:ph type="body" orient="vert" idx="1"/>
          </p:nvPr>
        </p:nvSpPr>
        <p:spPr>
          <a:xfrm>
            <a:off x="838200" y="365125"/>
            <a:ext cx="7734300" cy="5811838"/>
          </a:xfrm>
        </p:spPr>
        <p:txBody>
          <a:bodyPr vert="eaVert"/>
          <a:lstStyle/>
          <a:p>
            <a:r>
              <a:rPr lang="es-ES"/>
              <a:t>Editar los estilos de texto del patrón
Segundo nivel
Tercer nivel
Cuarto nivel
Quinto nivel</a:t>
            </a:r>
            <a:endParaRPr lang="es-PE"/>
          </a:p>
        </p:txBody>
      </p:sp>
      <p:sp>
        <p:nvSpPr>
          <p:cNvPr id="4" name="Marcador de fecha 3">
            <a:extLst>
              <a:ext uri="{FF2B5EF4-FFF2-40B4-BE49-F238E27FC236}">
                <a16:creationId xmlns:a16="http://schemas.microsoft.com/office/drawing/2014/main" xmlns="" id="{CAC4CC6C-8CC1-5C46-B7B6-C97B982E1F26}"/>
              </a:ext>
            </a:extLst>
          </p:cNvPr>
          <p:cNvSpPr>
            <a:spLocks noGrp="1"/>
          </p:cNvSpPr>
          <p:nvPr>
            <p:ph type="dt" sz="half" idx="10"/>
          </p:nvPr>
        </p:nvSpPr>
        <p:spPr/>
        <p:txBody>
          <a:bodyPr/>
          <a:lstStyle/>
          <a:p>
            <a:fld id="{48A87A34-81AB-432B-8DAE-1953F412C126}" type="datetimeFigureOut">
              <a:rPr lang="en-US" smtClean="0"/>
              <a:t>8/5/19</a:t>
            </a:fld>
            <a:endParaRPr lang="en-US" dirty="0"/>
          </a:p>
        </p:txBody>
      </p:sp>
      <p:sp>
        <p:nvSpPr>
          <p:cNvPr id="5" name="Marcador de pie de página 4">
            <a:extLst>
              <a:ext uri="{FF2B5EF4-FFF2-40B4-BE49-F238E27FC236}">
                <a16:creationId xmlns:a16="http://schemas.microsoft.com/office/drawing/2014/main" xmlns="" id="{52EE7196-C424-DD41-A7F2-334E3FCB756A}"/>
              </a:ext>
            </a:extLst>
          </p:cNvPr>
          <p:cNvSpPr>
            <a:spLocks noGrp="1"/>
          </p:cNvSpPr>
          <p:nvPr>
            <p:ph type="ftr" sz="quarter" idx="11"/>
          </p:nvPr>
        </p:nvSpPr>
        <p:spPr/>
        <p:txBody>
          <a:bodyPr/>
          <a:lstStyle/>
          <a:p>
            <a:endParaRPr lang="en-US" dirty="0"/>
          </a:p>
        </p:txBody>
      </p:sp>
      <p:sp>
        <p:nvSpPr>
          <p:cNvPr id="6" name="Marcador de número de diapositiva 5">
            <a:extLst>
              <a:ext uri="{FF2B5EF4-FFF2-40B4-BE49-F238E27FC236}">
                <a16:creationId xmlns:a16="http://schemas.microsoft.com/office/drawing/2014/main" xmlns="" id="{60EC56ED-CB07-1549-8F2C-B13494A58150}"/>
              </a:ext>
            </a:extLst>
          </p:cNvPr>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9410776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8F57A474-100F-B547-8643-3EC6541051DE}"/>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xmlns="" id="{94344755-476E-4547-AB3A-ED4F6D9EC427}"/>
              </a:ext>
            </a:extLst>
          </p:cNvPr>
          <p:cNvSpPr>
            <a:spLocks noGrp="1"/>
          </p:cNvSpPr>
          <p:nvPr>
            <p:ph idx="1"/>
          </p:nvPr>
        </p:nvSpPr>
        <p:spPr/>
        <p:txBody>
          <a:bodyPr/>
          <a:lstStyle/>
          <a:p>
            <a:r>
              <a:rPr lang="es-ES"/>
              <a:t>Editar los estilos de texto del patrón
Segundo nivel
Tercer nivel
Cuarto nivel
Quinto nivel</a:t>
            </a:r>
            <a:endParaRPr lang="es-PE"/>
          </a:p>
        </p:txBody>
      </p:sp>
      <p:sp>
        <p:nvSpPr>
          <p:cNvPr id="4" name="Marcador de fecha 3">
            <a:extLst>
              <a:ext uri="{FF2B5EF4-FFF2-40B4-BE49-F238E27FC236}">
                <a16:creationId xmlns:a16="http://schemas.microsoft.com/office/drawing/2014/main" xmlns="" id="{AC6B5A4E-9A34-7D42-8BD5-D190351E09FF}"/>
              </a:ext>
            </a:extLst>
          </p:cNvPr>
          <p:cNvSpPr>
            <a:spLocks noGrp="1"/>
          </p:cNvSpPr>
          <p:nvPr>
            <p:ph type="dt" sz="half" idx="10"/>
          </p:nvPr>
        </p:nvSpPr>
        <p:spPr/>
        <p:txBody>
          <a:bodyPr/>
          <a:lstStyle/>
          <a:p>
            <a:fld id="{48A87A34-81AB-432B-8DAE-1953F412C126}" type="datetimeFigureOut">
              <a:rPr lang="en-US" smtClean="0"/>
              <a:t>8/5/19</a:t>
            </a:fld>
            <a:endParaRPr lang="en-US" dirty="0"/>
          </a:p>
        </p:txBody>
      </p:sp>
      <p:sp>
        <p:nvSpPr>
          <p:cNvPr id="5" name="Marcador de pie de página 4">
            <a:extLst>
              <a:ext uri="{FF2B5EF4-FFF2-40B4-BE49-F238E27FC236}">
                <a16:creationId xmlns:a16="http://schemas.microsoft.com/office/drawing/2014/main" xmlns="" id="{68E5982B-A6C7-7145-BA41-B6A0E06EB0D1}"/>
              </a:ext>
            </a:extLst>
          </p:cNvPr>
          <p:cNvSpPr>
            <a:spLocks noGrp="1"/>
          </p:cNvSpPr>
          <p:nvPr>
            <p:ph type="ftr" sz="quarter" idx="11"/>
          </p:nvPr>
        </p:nvSpPr>
        <p:spPr/>
        <p:txBody>
          <a:bodyPr/>
          <a:lstStyle/>
          <a:p>
            <a:endParaRPr lang="en-US" dirty="0"/>
          </a:p>
        </p:txBody>
      </p:sp>
      <p:sp>
        <p:nvSpPr>
          <p:cNvPr id="6" name="Marcador de número de diapositiva 5">
            <a:extLst>
              <a:ext uri="{FF2B5EF4-FFF2-40B4-BE49-F238E27FC236}">
                <a16:creationId xmlns:a16="http://schemas.microsoft.com/office/drawing/2014/main" xmlns="" id="{9131859B-09C1-CF47-A711-A631974D62DC}"/>
              </a:ext>
            </a:extLst>
          </p:cNvPr>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41016282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30DE149-08A8-4341-A242-0B87683BEDAC}"/>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xmlns="" id="{F468AF62-E38E-8A44-BE7A-97E3459FE4E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s-ES"/>
              <a:t>Editar los estilos de texto del patrón
Segundo nivel
Tercer nivel
Cuarto nivel
Quinto nivel</a:t>
            </a:r>
            <a:endParaRPr lang="es-PE"/>
          </a:p>
        </p:txBody>
      </p:sp>
      <p:sp>
        <p:nvSpPr>
          <p:cNvPr id="4" name="Marcador de fecha 3">
            <a:extLst>
              <a:ext uri="{FF2B5EF4-FFF2-40B4-BE49-F238E27FC236}">
                <a16:creationId xmlns:a16="http://schemas.microsoft.com/office/drawing/2014/main" xmlns="" id="{206C1FD6-04C5-6248-A594-16F1736BDF88}"/>
              </a:ext>
            </a:extLst>
          </p:cNvPr>
          <p:cNvSpPr>
            <a:spLocks noGrp="1"/>
          </p:cNvSpPr>
          <p:nvPr>
            <p:ph type="dt" sz="half" idx="10"/>
          </p:nvPr>
        </p:nvSpPr>
        <p:spPr/>
        <p:txBody>
          <a:bodyPr/>
          <a:lstStyle/>
          <a:p>
            <a:fld id="{48A87A34-81AB-432B-8DAE-1953F412C126}" type="datetimeFigureOut">
              <a:rPr lang="en-US" smtClean="0"/>
              <a:t>8/5/19</a:t>
            </a:fld>
            <a:endParaRPr lang="en-US" dirty="0"/>
          </a:p>
        </p:txBody>
      </p:sp>
      <p:sp>
        <p:nvSpPr>
          <p:cNvPr id="5" name="Marcador de pie de página 4">
            <a:extLst>
              <a:ext uri="{FF2B5EF4-FFF2-40B4-BE49-F238E27FC236}">
                <a16:creationId xmlns:a16="http://schemas.microsoft.com/office/drawing/2014/main" xmlns="" id="{56D611F6-1F1A-904B-959D-004468079D34}"/>
              </a:ext>
            </a:extLst>
          </p:cNvPr>
          <p:cNvSpPr>
            <a:spLocks noGrp="1"/>
          </p:cNvSpPr>
          <p:nvPr>
            <p:ph type="ftr" sz="quarter" idx="11"/>
          </p:nvPr>
        </p:nvSpPr>
        <p:spPr/>
        <p:txBody>
          <a:bodyPr/>
          <a:lstStyle/>
          <a:p>
            <a:endParaRPr lang="en-US" dirty="0"/>
          </a:p>
        </p:txBody>
      </p:sp>
      <p:sp>
        <p:nvSpPr>
          <p:cNvPr id="6" name="Marcador de número de diapositiva 5">
            <a:extLst>
              <a:ext uri="{FF2B5EF4-FFF2-40B4-BE49-F238E27FC236}">
                <a16:creationId xmlns:a16="http://schemas.microsoft.com/office/drawing/2014/main" xmlns="" id="{07FA9421-5091-7049-9101-93A57136226E}"/>
              </a:ext>
            </a:extLst>
          </p:cNvPr>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570225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793FDFFF-94A8-9F43-A84C-5D7DD7ABBCE8}"/>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xmlns="" id="{EA1364F9-69D4-3E4B-A2B2-1FFE01E3704C}"/>
              </a:ext>
            </a:extLst>
          </p:cNvPr>
          <p:cNvSpPr>
            <a:spLocks noGrp="1"/>
          </p:cNvSpPr>
          <p:nvPr>
            <p:ph sz="half" idx="1"/>
          </p:nvPr>
        </p:nvSpPr>
        <p:spPr>
          <a:xfrm>
            <a:off x="838200" y="1825625"/>
            <a:ext cx="5181600" cy="4351338"/>
          </a:xfrm>
        </p:spPr>
        <p:txBody>
          <a:bodyPr/>
          <a:lstStyle/>
          <a:p>
            <a:r>
              <a:rPr lang="es-ES"/>
              <a:t>Editar los estilos de texto del patrón
Segundo nivel
Tercer nivel
Cuarto nivel
Quinto nivel</a:t>
            </a:r>
            <a:endParaRPr lang="es-PE"/>
          </a:p>
        </p:txBody>
      </p:sp>
      <p:sp>
        <p:nvSpPr>
          <p:cNvPr id="4" name="Marcador de contenido 3">
            <a:extLst>
              <a:ext uri="{FF2B5EF4-FFF2-40B4-BE49-F238E27FC236}">
                <a16:creationId xmlns:a16="http://schemas.microsoft.com/office/drawing/2014/main" xmlns="" id="{BF655D2E-87C8-7F48-BE78-A6AB71948E59}"/>
              </a:ext>
            </a:extLst>
          </p:cNvPr>
          <p:cNvSpPr>
            <a:spLocks noGrp="1"/>
          </p:cNvSpPr>
          <p:nvPr>
            <p:ph sz="half" idx="2"/>
          </p:nvPr>
        </p:nvSpPr>
        <p:spPr>
          <a:xfrm>
            <a:off x="6172200" y="1825625"/>
            <a:ext cx="5181600" cy="4351338"/>
          </a:xfrm>
        </p:spPr>
        <p:txBody>
          <a:bodyPr/>
          <a:lstStyle/>
          <a:p>
            <a:r>
              <a:rPr lang="es-ES"/>
              <a:t>Editar los estilos de texto del patrón
Segundo nivel
Tercer nivel
Cuarto nivel
Quinto nivel</a:t>
            </a:r>
            <a:endParaRPr lang="es-PE"/>
          </a:p>
        </p:txBody>
      </p:sp>
      <p:sp>
        <p:nvSpPr>
          <p:cNvPr id="5" name="Marcador de fecha 4">
            <a:extLst>
              <a:ext uri="{FF2B5EF4-FFF2-40B4-BE49-F238E27FC236}">
                <a16:creationId xmlns:a16="http://schemas.microsoft.com/office/drawing/2014/main" xmlns="" id="{6DAEF86B-7E15-AB42-880D-A4D0AFA23790}"/>
              </a:ext>
            </a:extLst>
          </p:cNvPr>
          <p:cNvSpPr>
            <a:spLocks noGrp="1"/>
          </p:cNvSpPr>
          <p:nvPr>
            <p:ph type="dt" sz="half" idx="10"/>
          </p:nvPr>
        </p:nvSpPr>
        <p:spPr/>
        <p:txBody>
          <a:bodyPr/>
          <a:lstStyle/>
          <a:p>
            <a:fld id="{48A87A34-81AB-432B-8DAE-1953F412C126}" type="datetimeFigureOut">
              <a:rPr lang="en-US" smtClean="0"/>
              <a:t>8/5/19</a:t>
            </a:fld>
            <a:endParaRPr lang="en-US" dirty="0"/>
          </a:p>
        </p:txBody>
      </p:sp>
      <p:sp>
        <p:nvSpPr>
          <p:cNvPr id="6" name="Marcador de pie de página 5">
            <a:extLst>
              <a:ext uri="{FF2B5EF4-FFF2-40B4-BE49-F238E27FC236}">
                <a16:creationId xmlns:a16="http://schemas.microsoft.com/office/drawing/2014/main" xmlns="" id="{8BF42AD6-FEF5-5F43-8A53-4F1119A23855}"/>
              </a:ext>
            </a:extLst>
          </p:cNvPr>
          <p:cNvSpPr>
            <a:spLocks noGrp="1"/>
          </p:cNvSpPr>
          <p:nvPr>
            <p:ph type="ftr" sz="quarter" idx="11"/>
          </p:nvPr>
        </p:nvSpPr>
        <p:spPr/>
        <p:txBody>
          <a:bodyPr/>
          <a:lstStyle/>
          <a:p>
            <a:endParaRPr lang="en-US" dirty="0"/>
          </a:p>
        </p:txBody>
      </p:sp>
      <p:sp>
        <p:nvSpPr>
          <p:cNvPr id="7" name="Marcador de número de diapositiva 6">
            <a:extLst>
              <a:ext uri="{FF2B5EF4-FFF2-40B4-BE49-F238E27FC236}">
                <a16:creationId xmlns:a16="http://schemas.microsoft.com/office/drawing/2014/main" xmlns="" id="{EC3D115A-FA3B-BA45-B318-F082BEE2E79D}"/>
              </a:ext>
            </a:extLst>
          </p:cNvPr>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590372200"/>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1930045F-C439-4A4C-9E07-48C046F59233}"/>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xmlns="" id="{0B6C536E-D60C-1B48-8094-9D82BFEC81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s-ES"/>
              <a:t>Editar los estilos de texto del patrón
Segundo nivel
Tercer nivel
Cuarto nivel
Quinto nivel</a:t>
            </a:r>
            <a:endParaRPr lang="es-PE"/>
          </a:p>
        </p:txBody>
      </p:sp>
      <p:sp>
        <p:nvSpPr>
          <p:cNvPr id="4" name="Marcador de contenido 3">
            <a:extLst>
              <a:ext uri="{FF2B5EF4-FFF2-40B4-BE49-F238E27FC236}">
                <a16:creationId xmlns:a16="http://schemas.microsoft.com/office/drawing/2014/main" xmlns="" id="{934B66BB-0ED3-4949-89FF-368A2C73CA59}"/>
              </a:ext>
            </a:extLst>
          </p:cNvPr>
          <p:cNvSpPr>
            <a:spLocks noGrp="1"/>
          </p:cNvSpPr>
          <p:nvPr>
            <p:ph sz="half" idx="2"/>
          </p:nvPr>
        </p:nvSpPr>
        <p:spPr>
          <a:xfrm>
            <a:off x="839788" y="2505075"/>
            <a:ext cx="5157787" cy="3684588"/>
          </a:xfrm>
        </p:spPr>
        <p:txBody>
          <a:bodyPr/>
          <a:lstStyle/>
          <a:p>
            <a:r>
              <a:rPr lang="es-ES"/>
              <a:t>Editar los estilos de texto del patrón
Segundo nivel
Tercer nivel
Cuarto nivel
Quinto nivel</a:t>
            </a:r>
            <a:endParaRPr lang="es-PE"/>
          </a:p>
        </p:txBody>
      </p:sp>
      <p:sp>
        <p:nvSpPr>
          <p:cNvPr id="5" name="Marcador de texto 4">
            <a:extLst>
              <a:ext uri="{FF2B5EF4-FFF2-40B4-BE49-F238E27FC236}">
                <a16:creationId xmlns:a16="http://schemas.microsoft.com/office/drawing/2014/main" xmlns="" id="{A45E882C-63A1-B447-8AC8-7E393F813B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s-ES"/>
              <a:t>Editar los estilos de texto del patrón
Segundo nivel
Tercer nivel
Cuarto nivel
Quinto nivel</a:t>
            </a:r>
            <a:endParaRPr lang="es-PE"/>
          </a:p>
        </p:txBody>
      </p:sp>
      <p:sp>
        <p:nvSpPr>
          <p:cNvPr id="6" name="Marcador de contenido 5">
            <a:extLst>
              <a:ext uri="{FF2B5EF4-FFF2-40B4-BE49-F238E27FC236}">
                <a16:creationId xmlns:a16="http://schemas.microsoft.com/office/drawing/2014/main" xmlns="" id="{B94F0232-EE8A-DC49-87A0-1E0EDE60DDD2}"/>
              </a:ext>
            </a:extLst>
          </p:cNvPr>
          <p:cNvSpPr>
            <a:spLocks noGrp="1"/>
          </p:cNvSpPr>
          <p:nvPr>
            <p:ph sz="quarter" idx="4"/>
          </p:nvPr>
        </p:nvSpPr>
        <p:spPr>
          <a:xfrm>
            <a:off x="6172200" y="2505075"/>
            <a:ext cx="5183188" cy="3684588"/>
          </a:xfrm>
        </p:spPr>
        <p:txBody>
          <a:bodyPr/>
          <a:lstStyle/>
          <a:p>
            <a:r>
              <a:rPr lang="es-ES"/>
              <a:t>Editar los estilos de texto del patrón
Segundo nivel
Tercer nivel
Cuarto nivel
Quinto nivel</a:t>
            </a:r>
            <a:endParaRPr lang="es-PE"/>
          </a:p>
        </p:txBody>
      </p:sp>
      <p:sp>
        <p:nvSpPr>
          <p:cNvPr id="7" name="Marcador de fecha 6">
            <a:extLst>
              <a:ext uri="{FF2B5EF4-FFF2-40B4-BE49-F238E27FC236}">
                <a16:creationId xmlns:a16="http://schemas.microsoft.com/office/drawing/2014/main" xmlns="" id="{7541C1D0-94DB-3C41-BD39-7601117FEF12}"/>
              </a:ext>
            </a:extLst>
          </p:cNvPr>
          <p:cNvSpPr>
            <a:spLocks noGrp="1"/>
          </p:cNvSpPr>
          <p:nvPr>
            <p:ph type="dt" sz="half" idx="10"/>
          </p:nvPr>
        </p:nvSpPr>
        <p:spPr/>
        <p:txBody>
          <a:bodyPr/>
          <a:lstStyle/>
          <a:p>
            <a:fld id="{48A87A34-81AB-432B-8DAE-1953F412C126}" type="datetimeFigureOut">
              <a:rPr lang="en-US" smtClean="0"/>
              <a:t>8/5/19</a:t>
            </a:fld>
            <a:endParaRPr lang="en-US" dirty="0"/>
          </a:p>
        </p:txBody>
      </p:sp>
      <p:sp>
        <p:nvSpPr>
          <p:cNvPr id="8" name="Marcador de pie de página 7">
            <a:extLst>
              <a:ext uri="{FF2B5EF4-FFF2-40B4-BE49-F238E27FC236}">
                <a16:creationId xmlns:a16="http://schemas.microsoft.com/office/drawing/2014/main" xmlns="" id="{B215F3E0-8F31-324F-AA0A-41E1E6923780}"/>
              </a:ext>
            </a:extLst>
          </p:cNvPr>
          <p:cNvSpPr>
            <a:spLocks noGrp="1"/>
          </p:cNvSpPr>
          <p:nvPr>
            <p:ph type="ftr" sz="quarter" idx="11"/>
          </p:nvPr>
        </p:nvSpPr>
        <p:spPr/>
        <p:txBody>
          <a:bodyPr/>
          <a:lstStyle/>
          <a:p>
            <a:endParaRPr lang="en-US" dirty="0"/>
          </a:p>
        </p:txBody>
      </p:sp>
      <p:sp>
        <p:nvSpPr>
          <p:cNvPr id="9" name="Marcador de número de diapositiva 8">
            <a:extLst>
              <a:ext uri="{FF2B5EF4-FFF2-40B4-BE49-F238E27FC236}">
                <a16:creationId xmlns:a16="http://schemas.microsoft.com/office/drawing/2014/main" xmlns="" id="{C624B32C-3DA0-4943-A09B-16FFE35F03C7}"/>
              </a:ext>
            </a:extLst>
          </p:cNvPr>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55833889"/>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557AA0E6-CF9D-CE4A-97F2-84CFA42A1A64}"/>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fecha 2">
            <a:extLst>
              <a:ext uri="{FF2B5EF4-FFF2-40B4-BE49-F238E27FC236}">
                <a16:creationId xmlns:a16="http://schemas.microsoft.com/office/drawing/2014/main" xmlns="" id="{D8301408-79EC-B440-BDAE-0E66E37B4231}"/>
              </a:ext>
            </a:extLst>
          </p:cNvPr>
          <p:cNvSpPr>
            <a:spLocks noGrp="1"/>
          </p:cNvSpPr>
          <p:nvPr>
            <p:ph type="dt" sz="half" idx="10"/>
          </p:nvPr>
        </p:nvSpPr>
        <p:spPr/>
        <p:txBody>
          <a:bodyPr/>
          <a:lstStyle/>
          <a:p>
            <a:fld id="{48A87A34-81AB-432B-8DAE-1953F412C126}" type="datetimeFigureOut">
              <a:rPr lang="en-US" smtClean="0"/>
              <a:t>8/5/19</a:t>
            </a:fld>
            <a:endParaRPr lang="en-US" dirty="0"/>
          </a:p>
        </p:txBody>
      </p:sp>
      <p:sp>
        <p:nvSpPr>
          <p:cNvPr id="4" name="Marcador de pie de página 3">
            <a:extLst>
              <a:ext uri="{FF2B5EF4-FFF2-40B4-BE49-F238E27FC236}">
                <a16:creationId xmlns:a16="http://schemas.microsoft.com/office/drawing/2014/main" xmlns="" id="{25BAD61E-C6F6-CF4D-BB0B-9E656717DCDB}"/>
              </a:ext>
            </a:extLst>
          </p:cNvPr>
          <p:cNvSpPr>
            <a:spLocks noGrp="1"/>
          </p:cNvSpPr>
          <p:nvPr>
            <p:ph type="ftr" sz="quarter" idx="11"/>
          </p:nvPr>
        </p:nvSpPr>
        <p:spPr/>
        <p:txBody>
          <a:bodyPr/>
          <a:lstStyle/>
          <a:p>
            <a:endParaRPr lang="en-US" dirty="0"/>
          </a:p>
        </p:txBody>
      </p:sp>
      <p:sp>
        <p:nvSpPr>
          <p:cNvPr id="5" name="Marcador de número de diapositiva 4">
            <a:extLst>
              <a:ext uri="{FF2B5EF4-FFF2-40B4-BE49-F238E27FC236}">
                <a16:creationId xmlns:a16="http://schemas.microsoft.com/office/drawing/2014/main" xmlns="" id="{781756E6-4A28-B947-B421-086E72649560}"/>
              </a:ext>
            </a:extLst>
          </p:cNvPr>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312291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xmlns="" id="{F015788B-394A-A546-B35E-782E21ADA7FC}"/>
              </a:ext>
            </a:extLst>
          </p:cNvPr>
          <p:cNvSpPr>
            <a:spLocks noGrp="1"/>
          </p:cNvSpPr>
          <p:nvPr>
            <p:ph type="dt" sz="half" idx="10"/>
          </p:nvPr>
        </p:nvSpPr>
        <p:spPr/>
        <p:txBody>
          <a:bodyPr/>
          <a:lstStyle/>
          <a:p>
            <a:fld id="{48A87A34-81AB-432B-8DAE-1953F412C126}" type="datetimeFigureOut">
              <a:rPr lang="en-US" smtClean="0"/>
              <a:t>8/5/19</a:t>
            </a:fld>
            <a:endParaRPr lang="en-US" dirty="0"/>
          </a:p>
        </p:txBody>
      </p:sp>
      <p:sp>
        <p:nvSpPr>
          <p:cNvPr id="3" name="Marcador de pie de página 2">
            <a:extLst>
              <a:ext uri="{FF2B5EF4-FFF2-40B4-BE49-F238E27FC236}">
                <a16:creationId xmlns:a16="http://schemas.microsoft.com/office/drawing/2014/main" xmlns="" id="{3E8B9252-337E-F241-A65A-E38024D49F34}"/>
              </a:ext>
            </a:extLst>
          </p:cNvPr>
          <p:cNvSpPr>
            <a:spLocks noGrp="1"/>
          </p:cNvSpPr>
          <p:nvPr>
            <p:ph type="ftr" sz="quarter" idx="11"/>
          </p:nvPr>
        </p:nvSpPr>
        <p:spPr/>
        <p:txBody>
          <a:bodyPr/>
          <a:lstStyle/>
          <a:p>
            <a:endParaRPr lang="en-US" dirty="0"/>
          </a:p>
        </p:txBody>
      </p:sp>
      <p:sp>
        <p:nvSpPr>
          <p:cNvPr id="4" name="Marcador de número de diapositiva 3">
            <a:extLst>
              <a:ext uri="{FF2B5EF4-FFF2-40B4-BE49-F238E27FC236}">
                <a16:creationId xmlns:a16="http://schemas.microsoft.com/office/drawing/2014/main" xmlns="" id="{6164FD4E-5C3A-DC4A-AA8A-9D1BDAE86EAA}"/>
              </a:ext>
            </a:extLst>
          </p:cNvPr>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3725891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B79D4E43-1711-D647-84DA-D70552A2DDD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xmlns="" id="{DF645DD3-1645-4F48-A4E1-34191A0C72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es-ES"/>
              <a:t>Editar los estilos de texto del patrón
Segundo nivel
Tercer nivel
Cuarto nivel
Quinto nivel</a:t>
            </a:r>
            <a:endParaRPr lang="es-PE"/>
          </a:p>
        </p:txBody>
      </p:sp>
      <p:sp>
        <p:nvSpPr>
          <p:cNvPr id="4" name="Marcador de texto 3">
            <a:extLst>
              <a:ext uri="{FF2B5EF4-FFF2-40B4-BE49-F238E27FC236}">
                <a16:creationId xmlns:a16="http://schemas.microsoft.com/office/drawing/2014/main" xmlns="" id="{83679998-0B98-5C4D-9896-FA5E91A531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s-ES"/>
              <a:t>Editar los estilos de texto del patrón
Segundo nivel
Tercer nivel
Cuarto nivel
Quinto nivel</a:t>
            </a:r>
            <a:endParaRPr lang="es-PE"/>
          </a:p>
        </p:txBody>
      </p:sp>
      <p:sp>
        <p:nvSpPr>
          <p:cNvPr id="5" name="Marcador de fecha 4">
            <a:extLst>
              <a:ext uri="{FF2B5EF4-FFF2-40B4-BE49-F238E27FC236}">
                <a16:creationId xmlns:a16="http://schemas.microsoft.com/office/drawing/2014/main" xmlns="" id="{A691DFFE-139F-8643-8FF3-0EA73C3BD6E1}"/>
              </a:ext>
            </a:extLst>
          </p:cNvPr>
          <p:cNvSpPr>
            <a:spLocks noGrp="1"/>
          </p:cNvSpPr>
          <p:nvPr>
            <p:ph type="dt" sz="half" idx="10"/>
          </p:nvPr>
        </p:nvSpPr>
        <p:spPr/>
        <p:txBody>
          <a:bodyPr/>
          <a:lstStyle/>
          <a:p>
            <a:fld id="{48A87A34-81AB-432B-8DAE-1953F412C126}" type="datetimeFigureOut">
              <a:rPr lang="en-US" smtClean="0"/>
              <a:t>8/5/19</a:t>
            </a:fld>
            <a:endParaRPr lang="en-US" dirty="0"/>
          </a:p>
        </p:txBody>
      </p:sp>
      <p:sp>
        <p:nvSpPr>
          <p:cNvPr id="6" name="Marcador de pie de página 5">
            <a:extLst>
              <a:ext uri="{FF2B5EF4-FFF2-40B4-BE49-F238E27FC236}">
                <a16:creationId xmlns:a16="http://schemas.microsoft.com/office/drawing/2014/main" xmlns="" id="{3CFB4641-C38E-4047-8082-118865D84148}"/>
              </a:ext>
            </a:extLst>
          </p:cNvPr>
          <p:cNvSpPr>
            <a:spLocks noGrp="1"/>
          </p:cNvSpPr>
          <p:nvPr>
            <p:ph type="ftr" sz="quarter" idx="11"/>
          </p:nvPr>
        </p:nvSpPr>
        <p:spPr/>
        <p:txBody>
          <a:bodyPr/>
          <a:lstStyle/>
          <a:p>
            <a:endParaRPr lang="en-US" dirty="0"/>
          </a:p>
        </p:txBody>
      </p:sp>
      <p:sp>
        <p:nvSpPr>
          <p:cNvPr id="7" name="Marcador de número de diapositiva 6">
            <a:extLst>
              <a:ext uri="{FF2B5EF4-FFF2-40B4-BE49-F238E27FC236}">
                <a16:creationId xmlns:a16="http://schemas.microsoft.com/office/drawing/2014/main" xmlns="" id="{9CAEDA96-E4F3-754E-9128-6CAD9821B592}"/>
              </a:ext>
            </a:extLst>
          </p:cNvPr>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600099928"/>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0F15337C-D3F8-C84D-BD9C-9C3A773CB35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posición de imagen 2">
            <a:extLst>
              <a:ext uri="{FF2B5EF4-FFF2-40B4-BE49-F238E27FC236}">
                <a16:creationId xmlns:a16="http://schemas.microsoft.com/office/drawing/2014/main" xmlns="" id="{1DA720B0-879D-E649-A4F2-C3CC60129F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PE"/>
          </a:p>
        </p:txBody>
      </p:sp>
      <p:sp>
        <p:nvSpPr>
          <p:cNvPr id="4" name="Marcador de texto 3">
            <a:extLst>
              <a:ext uri="{FF2B5EF4-FFF2-40B4-BE49-F238E27FC236}">
                <a16:creationId xmlns:a16="http://schemas.microsoft.com/office/drawing/2014/main" xmlns="" id="{78F4AA5A-8714-0341-88DF-38D7FA6E13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s-ES"/>
              <a:t>Editar los estilos de texto del patrón
Segundo nivel
Tercer nivel
Cuarto nivel
Quinto nivel</a:t>
            </a:r>
            <a:endParaRPr lang="es-PE"/>
          </a:p>
        </p:txBody>
      </p:sp>
      <p:sp>
        <p:nvSpPr>
          <p:cNvPr id="5" name="Marcador de fecha 4">
            <a:extLst>
              <a:ext uri="{FF2B5EF4-FFF2-40B4-BE49-F238E27FC236}">
                <a16:creationId xmlns:a16="http://schemas.microsoft.com/office/drawing/2014/main" xmlns="" id="{49341367-3EE8-2C4F-9EB4-3AA15EFF6E0D}"/>
              </a:ext>
            </a:extLst>
          </p:cNvPr>
          <p:cNvSpPr>
            <a:spLocks noGrp="1"/>
          </p:cNvSpPr>
          <p:nvPr>
            <p:ph type="dt" sz="half" idx="10"/>
          </p:nvPr>
        </p:nvSpPr>
        <p:spPr/>
        <p:txBody>
          <a:bodyPr/>
          <a:lstStyle/>
          <a:p>
            <a:fld id="{48A87A34-81AB-432B-8DAE-1953F412C126}" type="datetimeFigureOut">
              <a:rPr lang="en-US" smtClean="0"/>
              <a:pPr/>
              <a:t>8/5/19</a:t>
            </a:fld>
            <a:endParaRPr lang="en-US" dirty="0"/>
          </a:p>
        </p:txBody>
      </p:sp>
      <p:sp>
        <p:nvSpPr>
          <p:cNvPr id="6" name="Marcador de pie de página 5">
            <a:extLst>
              <a:ext uri="{FF2B5EF4-FFF2-40B4-BE49-F238E27FC236}">
                <a16:creationId xmlns:a16="http://schemas.microsoft.com/office/drawing/2014/main" xmlns="" id="{CF7846E3-E21F-E14A-9C5A-C4CD4B98223E}"/>
              </a:ext>
            </a:extLst>
          </p:cNvPr>
          <p:cNvSpPr>
            <a:spLocks noGrp="1"/>
          </p:cNvSpPr>
          <p:nvPr>
            <p:ph type="ftr" sz="quarter" idx="11"/>
          </p:nvPr>
        </p:nvSpPr>
        <p:spPr/>
        <p:txBody>
          <a:bodyPr/>
          <a:lstStyle/>
          <a:p>
            <a:endParaRPr lang="en-US" dirty="0"/>
          </a:p>
        </p:txBody>
      </p:sp>
      <p:sp>
        <p:nvSpPr>
          <p:cNvPr id="7" name="Marcador de número de diapositiva 6">
            <a:extLst>
              <a:ext uri="{FF2B5EF4-FFF2-40B4-BE49-F238E27FC236}">
                <a16:creationId xmlns:a16="http://schemas.microsoft.com/office/drawing/2014/main" xmlns="" id="{234E2391-700A-0E4D-B643-6C241D15EE75}"/>
              </a:ext>
            </a:extLst>
          </p:cNvPr>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417120959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xmlns="" id="{47643755-7835-4C4F-976B-46186791FE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xmlns="" id="{E2D38DFB-8754-6941-B4D5-B49AE565D1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es-ES"/>
              <a:t>Editar los estilos de texto del patrón
Segundo nivel
Tercer nivel
Cuarto nivel
Quinto nivel</a:t>
            </a:r>
            <a:endParaRPr lang="es-PE"/>
          </a:p>
        </p:txBody>
      </p:sp>
      <p:sp>
        <p:nvSpPr>
          <p:cNvPr id="4" name="Marcador de fecha 3">
            <a:extLst>
              <a:ext uri="{FF2B5EF4-FFF2-40B4-BE49-F238E27FC236}">
                <a16:creationId xmlns:a16="http://schemas.microsoft.com/office/drawing/2014/main" xmlns="" id="{85169343-587A-344D-AA09-9269966992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A87A34-81AB-432B-8DAE-1953F412C126}" type="datetimeFigureOut">
              <a:rPr lang="en-US" smtClean="0"/>
              <a:pPr/>
              <a:t>8/5/19</a:t>
            </a:fld>
            <a:endParaRPr lang="en-US" dirty="0"/>
          </a:p>
        </p:txBody>
      </p:sp>
      <p:sp>
        <p:nvSpPr>
          <p:cNvPr id="5" name="Marcador de pie de página 4">
            <a:extLst>
              <a:ext uri="{FF2B5EF4-FFF2-40B4-BE49-F238E27FC236}">
                <a16:creationId xmlns:a16="http://schemas.microsoft.com/office/drawing/2014/main" xmlns="" id="{576A2CB2-E5B8-AD42-BF81-50077A8FA6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Marcador de número de diapositiva 5">
            <a:extLst>
              <a:ext uri="{FF2B5EF4-FFF2-40B4-BE49-F238E27FC236}">
                <a16:creationId xmlns:a16="http://schemas.microsoft.com/office/drawing/2014/main" xmlns="" id="{A19A2588-3CBC-CD4C-9588-740A1E350F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428698072"/>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jp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4" Type="http://schemas.openxmlformats.org/officeDocument/2006/relationships/image" Target="../media/image5.png"/><Relationship Id="rId5" Type="http://schemas.openxmlformats.org/officeDocument/2006/relationships/image" Target="../media/image6.jp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4" Type="http://schemas.openxmlformats.org/officeDocument/2006/relationships/image" Target="../media/image5.png"/><Relationship Id="rId5" Type="http://schemas.openxmlformats.org/officeDocument/2006/relationships/image" Target="../media/image6.jp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4" Type="http://schemas.openxmlformats.org/officeDocument/2006/relationships/image" Target="../media/image5.png"/><Relationship Id="rId5" Type="http://schemas.openxmlformats.org/officeDocument/2006/relationships/image" Target="../media/image6.jp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4" Type="http://schemas.openxmlformats.org/officeDocument/2006/relationships/image" Target="../media/image5.png"/><Relationship Id="rId5" Type="http://schemas.openxmlformats.org/officeDocument/2006/relationships/image" Target="../media/image6.jp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4" Type="http://schemas.openxmlformats.org/officeDocument/2006/relationships/image" Target="../media/image5.png"/><Relationship Id="rId5" Type="http://schemas.openxmlformats.org/officeDocument/2006/relationships/image" Target="../media/image6.jp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4" Type="http://schemas.openxmlformats.org/officeDocument/2006/relationships/image" Target="../media/image5.png"/><Relationship Id="rId5" Type="http://schemas.openxmlformats.org/officeDocument/2006/relationships/image" Target="../media/image6.jp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g"/><Relationship Id="rId4" Type="http://schemas.openxmlformats.org/officeDocument/2006/relationships/image" Target="../media/image5.png"/><Relationship Id="rId5" Type="http://schemas.openxmlformats.org/officeDocument/2006/relationships/image" Target="../media/image6.jp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g"/><Relationship Id="rId4" Type="http://schemas.openxmlformats.org/officeDocument/2006/relationships/image" Target="../media/image5.png"/><Relationship Id="rId5" Type="http://schemas.openxmlformats.org/officeDocument/2006/relationships/image" Target="../media/image6.jp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5.png"/><Relationship Id="rId5" Type="http://schemas.openxmlformats.org/officeDocument/2006/relationships/image" Target="../media/image6.jp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4"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jpg"/><Relationship Id="rId5" Type="http://schemas.openxmlformats.org/officeDocument/2006/relationships/image" Target="../media/image7.jp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5.png"/><Relationship Id="rId5" Type="http://schemas.openxmlformats.org/officeDocument/2006/relationships/image" Target="../media/image6.jp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690038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rotWithShape="1">
          <a:blip r:embed="rId2">
            <a:extLst>
              <a:ext uri="{28A0092B-C50C-407E-A947-70E740481C1C}">
                <a14:useLocalDpi xmlns:a14="http://schemas.microsoft.com/office/drawing/2010/main" val="0"/>
              </a:ext>
            </a:extLst>
          </a:blip>
          <a:srcRect l="8248" r="10297"/>
          <a:stretch/>
        </p:blipFill>
        <p:spPr>
          <a:xfrm>
            <a:off x="0" y="152400"/>
            <a:ext cx="7342909" cy="5638800"/>
          </a:xfrm>
          <a:prstGeom prst="rect">
            <a:avLst/>
          </a:prstGeom>
        </p:spPr>
      </p:pic>
      <p:grpSp>
        <p:nvGrpSpPr>
          <p:cNvPr id="5" name="Grupo 4"/>
          <p:cNvGrpSpPr/>
          <p:nvPr/>
        </p:nvGrpSpPr>
        <p:grpSpPr>
          <a:xfrm>
            <a:off x="0" y="-54864"/>
            <a:ext cx="12192000" cy="6912864"/>
            <a:chOff x="0" y="-54864"/>
            <a:chExt cx="12192000" cy="6912864"/>
          </a:xfrm>
        </p:grpSpPr>
        <p:pic>
          <p:nvPicPr>
            <p:cNvPr id="6" name="Imagen 8"/>
            <p:cNvPicPr>
              <a:picLocks noChangeAspect="1"/>
            </p:cNvPicPr>
            <p:nvPr/>
          </p:nvPicPr>
          <p:blipFill rotWithShape="1">
            <a:blip r:embed="rId3">
              <a:extLst>
                <a:ext uri="{28A0092B-C50C-407E-A947-70E740481C1C}">
                  <a14:useLocalDpi xmlns:a14="http://schemas.microsoft.com/office/drawing/2010/main" val="0"/>
                </a:ext>
              </a:extLst>
            </a:blip>
            <a:srcRect l="36806" r="6907"/>
            <a:stretch/>
          </p:blipFill>
          <p:spPr>
            <a:xfrm>
              <a:off x="4114799" y="-53080"/>
              <a:ext cx="8077201" cy="6911080"/>
            </a:xfrm>
            <a:prstGeom prst="rect">
              <a:avLst/>
            </a:prstGeom>
          </p:spPr>
        </p:pic>
        <p:pic>
          <p:nvPicPr>
            <p:cNvPr id="7" name="Imagem 6"/>
            <p:cNvPicPr>
              <a:picLocks noChangeAspect="1"/>
            </p:cNvPicPr>
            <p:nvPr/>
          </p:nvPicPr>
          <p:blipFill rotWithShape="1">
            <a:blip r:embed="rId4">
              <a:extLst>
                <a:ext uri="{28A0092B-C50C-407E-A947-70E740481C1C}">
                  <a14:useLocalDpi xmlns:a14="http://schemas.microsoft.com/office/drawing/2010/main" val="0"/>
                </a:ext>
              </a:extLst>
            </a:blip>
            <a:srcRect t="83733"/>
            <a:stretch/>
          </p:blipFill>
          <p:spPr>
            <a:xfrm>
              <a:off x="0" y="5742432"/>
              <a:ext cx="12192000" cy="1115568"/>
            </a:xfrm>
            <a:prstGeom prst="rect">
              <a:avLst/>
            </a:prstGeom>
          </p:spPr>
        </p:pic>
        <p:pic>
          <p:nvPicPr>
            <p:cNvPr id="8" name="Imagem 7"/>
            <p:cNvPicPr>
              <a:picLocks noChangeAspect="1"/>
            </p:cNvPicPr>
            <p:nvPr/>
          </p:nvPicPr>
          <p:blipFill rotWithShape="1">
            <a:blip r:embed="rId4">
              <a:extLst>
                <a:ext uri="{28A0092B-C50C-407E-A947-70E740481C1C}">
                  <a14:useLocalDpi xmlns:a14="http://schemas.microsoft.com/office/drawing/2010/main" val="0"/>
                </a:ext>
              </a:extLst>
            </a:blip>
            <a:srcRect b="97333"/>
            <a:stretch/>
          </p:blipFill>
          <p:spPr>
            <a:xfrm>
              <a:off x="0" y="-54864"/>
              <a:ext cx="12192000" cy="292608"/>
            </a:xfrm>
            <a:prstGeom prst="rect">
              <a:avLst/>
            </a:prstGeom>
          </p:spPr>
        </p:pic>
      </p:grpSp>
      <p:sp>
        <p:nvSpPr>
          <p:cNvPr id="9" name="CaixaDeTexto 8"/>
          <p:cNvSpPr txBox="1"/>
          <p:nvPr/>
        </p:nvSpPr>
        <p:spPr>
          <a:xfrm>
            <a:off x="6096001" y="521961"/>
            <a:ext cx="5537982" cy="5078313"/>
          </a:xfrm>
          <a:prstGeom prst="rect">
            <a:avLst/>
          </a:prstGeom>
          <a:noFill/>
        </p:spPr>
        <p:txBody>
          <a:bodyPr wrap="square" rtlCol="0">
            <a:spAutoFit/>
          </a:bodyPr>
          <a:lstStyle/>
          <a:p>
            <a:pPr algn="ctr"/>
            <a:r>
              <a:rPr lang="pt-BR" sz="3200" b="1" dirty="0" smtClean="0">
                <a:latin typeface="Neutra Display" charset="0"/>
                <a:ea typeface="Neutra Display" charset="0"/>
                <a:cs typeface="Neutra Display" charset="0"/>
              </a:rPr>
              <a:t>ALTAR </a:t>
            </a:r>
            <a:r>
              <a:rPr lang="pt-BR" sz="3200" b="1" dirty="0" smtClean="0">
                <a:latin typeface="Neutra Display" charset="0"/>
                <a:ea typeface="Neutra Display" charset="0"/>
                <a:cs typeface="Neutra Display" charset="0"/>
              </a:rPr>
              <a:t>DE HOLOCAUSTOS </a:t>
            </a:r>
          </a:p>
          <a:p>
            <a:pPr algn="ctr"/>
            <a:endParaRPr lang="pt-BR" sz="4000" b="1" dirty="0">
              <a:latin typeface="Neutra Display" charset="0"/>
              <a:ea typeface="Neutra Display" charset="0"/>
              <a:cs typeface="Neutra Display" charset="0"/>
            </a:endParaRPr>
          </a:p>
          <a:p>
            <a:pPr algn="ctr"/>
            <a:r>
              <a:rPr lang="pt-BR" sz="2800" b="1" dirty="0">
                <a:latin typeface="Neutra Display" charset="0"/>
                <a:ea typeface="Neutra Display" charset="0"/>
                <a:cs typeface="Neutra Display" charset="0"/>
              </a:rPr>
              <a:t>Portanto, se o sangue de bodes e de touros e a cinza de uma novilha, aspergidos sobre os contaminados, os santificam, quanto à purificação da carne</a:t>
            </a:r>
            <a:r>
              <a:rPr lang="pt-BR" sz="2800" b="1" dirty="0" smtClean="0">
                <a:latin typeface="Neutra Display" charset="0"/>
                <a:ea typeface="Neutra Display" charset="0"/>
                <a:cs typeface="Neutra Display" charset="0"/>
              </a:rPr>
              <a:t>, muito </a:t>
            </a:r>
            <a:r>
              <a:rPr lang="pt-BR" sz="2800" b="1" dirty="0">
                <a:latin typeface="Neutra Display" charset="0"/>
                <a:ea typeface="Neutra Display" charset="0"/>
                <a:cs typeface="Neutra Display" charset="0"/>
              </a:rPr>
              <a:t>mais o sangue de Cristo, que, pelo Espírito eterno, a si mesmo se ofereceu sem mácula a Deus, purificará a nossa consciência de obras mortas, para servirmos ao Deus vivo! </a:t>
            </a:r>
            <a:br>
              <a:rPr lang="pt-BR" sz="2800" b="1" dirty="0">
                <a:latin typeface="Neutra Display" charset="0"/>
                <a:ea typeface="Neutra Display" charset="0"/>
                <a:cs typeface="Neutra Display" charset="0"/>
              </a:rPr>
            </a:br>
            <a:r>
              <a:rPr lang="pt-BR" sz="2800" b="1" dirty="0" smtClean="0">
                <a:latin typeface="Neutra Display" charset="0"/>
                <a:ea typeface="Neutra Display" charset="0"/>
                <a:cs typeface="Neutra Display" charset="0"/>
              </a:rPr>
              <a:t>(Hebreus 9:13-14)</a:t>
            </a:r>
            <a:endParaRPr lang="pt-BR" sz="4000" b="1" dirty="0">
              <a:latin typeface="Neutra Display" charset="0"/>
              <a:ea typeface="Neutra Display" charset="0"/>
              <a:cs typeface="Neutra Display" charset="0"/>
            </a:endParaRPr>
          </a:p>
        </p:txBody>
      </p:sp>
    </p:spTree>
    <p:extLst>
      <p:ext uri="{BB962C8B-B14F-4D97-AF65-F5344CB8AC3E}">
        <p14:creationId xmlns:p14="http://schemas.microsoft.com/office/powerpoint/2010/main" val="19253671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xmlns="" id="{F8191F82-6C76-5049-9441-7290BCCA3F9D}"/>
              </a:ext>
            </a:extLst>
          </p:cNvPr>
          <p:cNvPicPr>
            <a:picLocks noChangeAspect="1"/>
          </p:cNvPicPr>
          <p:nvPr/>
        </p:nvPicPr>
        <p:blipFill>
          <a:blip r:embed="rId3"/>
          <a:stretch>
            <a:fillRect/>
          </a:stretch>
        </p:blipFill>
        <p:spPr>
          <a:xfrm>
            <a:off x="0" y="0"/>
            <a:ext cx="9826388" cy="6858000"/>
          </a:xfrm>
          <a:prstGeom prst="rect">
            <a:avLst/>
          </a:prstGeom>
        </p:spPr>
      </p:pic>
      <p:pic>
        <p:nvPicPr>
          <p:cNvPr id="12" name="Imagen 11">
            <a:extLst>
              <a:ext uri="{FF2B5EF4-FFF2-40B4-BE49-F238E27FC236}">
                <a16:creationId xmlns:a16="http://schemas.microsoft.com/office/drawing/2014/main" xmlns="" id="{2FCF52A6-EDD9-6441-8940-96C072D964FD}"/>
              </a:ext>
            </a:extLst>
          </p:cNvPr>
          <p:cNvPicPr>
            <a:picLocks noChangeAspect="1"/>
          </p:cNvPicPr>
          <p:nvPr/>
        </p:nvPicPr>
        <p:blipFill rotWithShape="1">
          <a:blip r:embed="rId4"/>
          <a:srcRect l="-1" r="47775"/>
          <a:stretch/>
        </p:blipFill>
        <p:spPr>
          <a:xfrm>
            <a:off x="5824678" y="1"/>
            <a:ext cx="6367322" cy="6857999"/>
          </a:xfrm>
          <a:prstGeom prst="rect">
            <a:avLst/>
          </a:prstGeom>
        </p:spPr>
      </p:pic>
    </p:spTree>
    <p:extLst>
      <p:ext uri="{BB962C8B-B14F-4D97-AF65-F5344CB8AC3E}">
        <p14:creationId xmlns:p14="http://schemas.microsoft.com/office/powerpoint/2010/main" val="6606119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9C87B21E-2467-2944-9198-A075CAFED5FF}"/>
              </a:ext>
            </a:extLst>
          </p:cNvPr>
          <p:cNvPicPr>
            <a:picLocks noChangeAspect="1"/>
          </p:cNvPicPr>
          <p:nvPr/>
        </p:nvPicPr>
        <p:blipFill rotWithShape="1">
          <a:blip r:embed="rId3"/>
          <a:srcRect l="9487" r="14247"/>
          <a:stretch/>
        </p:blipFill>
        <p:spPr>
          <a:xfrm flipH="1">
            <a:off x="-1" y="0"/>
            <a:ext cx="6303820" cy="6316630"/>
          </a:xfrm>
          <a:prstGeom prst="rect">
            <a:avLst/>
          </a:prstGeom>
        </p:spPr>
      </p:pic>
      <p:sp>
        <p:nvSpPr>
          <p:cNvPr id="2" name="CuadroTexto 1">
            <a:extLst>
              <a:ext uri="{FF2B5EF4-FFF2-40B4-BE49-F238E27FC236}">
                <a16:creationId xmlns:a16="http://schemas.microsoft.com/office/drawing/2014/main" xmlns="" id="{6ADA2724-57B5-D646-92A1-4F6A858D6769}"/>
              </a:ext>
            </a:extLst>
          </p:cNvPr>
          <p:cNvSpPr txBox="1"/>
          <p:nvPr/>
        </p:nvSpPr>
        <p:spPr>
          <a:xfrm>
            <a:off x="12747812" y="2743200"/>
            <a:ext cx="184731" cy="369332"/>
          </a:xfrm>
          <a:prstGeom prst="rect">
            <a:avLst/>
          </a:prstGeom>
          <a:noFill/>
        </p:spPr>
        <p:txBody>
          <a:bodyPr wrap="none" rtlCol="0">
            <a:spAutoFit/>
          </a:bodyPr>
          <a:lstStyle/>
          <a:p>
            <a:endParaRPr lang="es-PE"/>
          </a:p>
        </p:txBody>
      </p:sp>
      <p:grpSp>
        <p:nvGrpSpPr>
          <p:cNvPr id="4" name="Grupo 3"/>
          <p:cNvGrpSpPr/>
          <p:nvPr/>
        </p:nvGrpSpPr>
        <p:grpSpPr>
          <a:xfrm>
            <a:off x="0" y="-54864"/>
            <a:ext cx="12192000" cy="6912864"/>
            <a:chOff x="0" y="-54864"/>
            <a:chExt cx="12192000" cy="6912864"/>
          </a:xfrm>
        </p:grpSpPr>
        <p:pic>
          <p:nvPicPr>
            <p:cNvPr id="5" name="Imagen 8"/>
            <p:cNvPicPr>
              <a:picLocks noChangeAspect="1"/>
            </p:cNvPicPr>
            <p:nvPr/>
          </p:nvPicPr>
          <p:blipFill rotWithShape="1">
            <a:blip r:embed="rId4">
              <a:extLst>
                <a:ext uri="{28A0092B-C50C-407E-A947-70E740481C1C}">
                  <a14:useLocalDpi xmlns:a14="http://schemas.microsoft.com/office/drawing/2010/main" val="0"/>
                </a:ext>
              </a:extLst>
            </a:blip>
            <a:srcRect l="36806" r="6907"/>
            <a:stretch/>
          </p:blipFill>
          <p:spPr>
            <a:xfrm>
              <a:off x="4114799" y="-53080"/>
              <a:ext cx="8077201" cy="6911080"/>
            </a:xfrm>
            <a:prstGeom prst="rect">
              <a:avLst/>
            </a:prstGeom>
          </p:spPr>
        </p:pic>
        <p:pic>
          <p:nvPicPr>
            <p:cNvPr id="6" name="Imagem 5"/>
            <p:cNvPicPr>
              <a:picLocks noChangeAspect="1"/>
            </p:cNvPicPr>
            <p:nvPr/>
          </p:nvPicPr>
          <p:blipFill rotWithShape="1">
            <a:blip r:embed="rId5">
              <a:extLst>
                <a:ext uri="{28A0092B-C50C-407E-A947-70E740481C1C}">
                  <a14:useLocalDpi xmlns:a14="http://schemas.microsoft.com/office/drawing/2010/main" val="0"/>
                </a:ext>
              </a:extLst>
            </a:blip>
            <a:srcRect t="83733"/>
            <a:stretch/>
          </p:blipFill>
          <p:spPr>
            <a:xfrm>
              <a:off x="0" y="5742432"/>
              <a:ext cx="12192000" cy="1115568"/>
            </a:xfrm>
            <a:prstGeom prst="rect">
              <a:avLst/>
            </a:prstGeom>
          </p:spPr>
        </p:pic>
        <p:pic>
          <p:nvPicPr>
            <p:cNvPr id="7" name="Imagem 6"/>
            <p:cNvPicPr>
              <a:picLocks noChangeAspect="1"/>
            </p:cNvPicPr>
            <p:nvPr/>
          </p:nvPicPr>
          <p:blipFill rotWithShape="1">
            <a:blip r:embed="rId5">
              <a:extLst>
                <a:ext uri="{28A0092B-C50C-407E-A947-70E740481C1C}">
                  <a14:useLocalDpi xmlns:a14="http://schemas.microsoft.com/office/drawing/2010/main" val="0"/>
                </a:ext>
              </a:extLst>
            </a:blip>
            <a:srcRect b="97333"/>
            <a:stretch/>
          </p:blipFill>
          <p:spPr>
            <a:xfrm>
              <a:off x="0" y="-54864"/>
              <a:ext cx="12192000" cy="292608"/>
            </a:xfrm>
            <a:prstGeom prst="rect">
              <a:avLst/>
            </a:prstGeom>
          </p:spPr>
        </p:pic>
      </p:grpSp>
      <p:sp>
        <p:nvSpPr>
          <p:cNvPr id="8" name="CaixaDeTexto 7"/>
          <p:cNvSpPr txBox="1"/>
          <p:nvPr/>
        </p:nvSpPr>
        <p:spPr>
          <a:xfrm>
            <a:off x="6095320" y="1007104"/>
            <a:ext cx="5739237" cy="3970318"/>
          </a:xfrm>
          <a:prstGeom prst="rect">
            <a:avLst/>
          </a:prstGeom>
          <a:noFill/>
        </p:spPr>
        <p:txBody>
          <a:bodyPr wrap="square" rtlCol="0">
            <a:spAutoFit/>
          </a:bodyPr>
          <a:lstStyle/>
          <a:p>
            <a:pPr algn="ctr"/>
            <a:r>
              <a:rPr lang="pt-BR" sz="3600" b="1" dirty="0">
                <a:latin typeface="Neutra Display" charset="0"/>
                <a:ea typeface="Neutra Display" charset="0"/>
                <a:cs typeface="Neutra Display" charset="0"/>
              </a:rPr>
              <a:t>MESA DOS PÃES </a:t>
            </a:r>
            <a:endParaRPr lang="pt-BR" sz="3600" b="1" dirty="0" smtClean="0">
              <a:latin typeface="Neutra Display" charset="0"/>
              <a:ea typeface="Neutra Display" charset="0"/>
              <a:cs typeface="Neutra Display" charset="0"/>
            </a:endParaRPr>
          </a:p>
          <a:p>
            <a:pPr algn="ctr"/>
            <a:endParaRPr lang="pt-BR" sz="3600" b="1" dirty="0">
              <a:latin typeface="Neutra Display" charset="0"/>
              <a:ea typeface="Neutra Display" charset="0"/>
              <a:cs typeface="Neutra Display" charset="0"/>
            </a:endParaRPr>
          </a:p>
          <a:p>
            <a:pPr algn="ctr"/>
            <a:r>
              <a:rPr lang="pt-BR" sz="3600" b="1" dirty="0" smtClean="0">
                <a:latin typeface="Neutra Display" charset="0"/>
                <a:ea typeface="Neutra Display" charset="0"/>
                <a:cs typeface="Neutra Display" charset="0"/>
              </a:rPr>
              <a:t>Declarou-lhes</a:t>
            </a:r>
            <a:r>
              <a:rPr lang="pt-BR" sz="3600" b="1" dirty="0">
                <a:latin typeface="Neutra Display" charset="0"/>
                <a:ea typeface="Neutra Display" charset="0"/>
                <a:cs typeface="Neutra Display" charset="0"/>
              </a:rPr>
              <a:t>, pois, Jesus: Eu sou o pão da vida; o que vem a mim jamais terá fome; e o que crê em mim jamais terá sede. </a:t>
            </a:r>
            <a:br>
              <a:rPr lang="pt-BR" sz="3600" b="1" dirty="0">
                <a:latin typeface="Neutra Display" charset="0"/>
                <a:ea typeface="Neutra Display" charset="0"/>
                <a:cs typeface="Neutra Display" charset="0"/>
              </a:rPr>
            </a:br>
            <a:r>
              <a:rPr lang="pt-BR" sz="3600" b="1" dirty="0" smtClean="0">
                <a:latin typeface="Neutra Display" charset="0"/>
                <a:ea typeface="Neutra Display" charset="0"/>
                <a:cs typeface="Neutra Display" charset="0"/>
              </a:rPr>
              <a:t>(João 6:35)</a:t>
            </a:r>
            <a:endParaRPr lang="pt-BR" sz="2800" b="1" dirty="0">
              <a:latin typeface="Neutra Display" charset="0"/>
              <a:ea typeface="Neutra Display" charset="0"/>
              <a:cs typeface="Neutra Display" charset="0"/>
            </a:endParaRPr>
          </a:p>
        </p:txBody>
      </p:sp>
    </p:spTree>
    <p:extLst>
      <p:ext uri="{BB962C8B-B14F-4D97-AF65-F5344CB8AC3E}">
        <p14:creationId xmlns:p14="http://schemas.microsoft.com/office/powerpoint/2010/main" val="13613575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19694A88-87ED-6A48-9B2D-B4992986D8CE}"/>
              </a:ext>
            </a:extLst>
          </p:cNvPr>
          <p:cNvPicPr>
            <a:picLocks noChangeAspect="1"/>
          </p:cNvPicPr>
          <p:nvPr/>
        </p:nvPicPr>
        <p:blipFill rotWithShape="1">
          <a:blip r:embed="rId3"/>
          <a:srcRect l="-1" r="21876"/>
          <a:stretch/>
        </p:blipFill>
        <p:spPr>
          <a:xfrm flipH="1">
            <a:off x="-2" y="0"/>
            <a:ext cx="6428510" cy="6030486"/>
          </a:xfrm>
          <a:prstGeom prst="rect">
            <a:avLst/>
          </a:prstGeom>
        </p:spPr>
      </p:pic>
      <p:grpSp>
        <p:nvGrpSpPr>
          <p:cNvPr id="4" name="Grupo 3"/>
          <p:cNvGrpSpPr/>
          <p:nvPr/>
        </p:nvGrpSpPr>
        <p:grpSpPr>
          <a:xfrm>
            <a:off x="0" y="-54864"/>
            <a:ext cx="12192000" cy="6912864"/>
            <a:chOff x="0" y="-54864"/>
            <a:chExt cx="12192000" cy="6912864"/>
          </a:xfrm>
        </p:grpSpPr>
        <p:pic>
          <p:nvPicPr>
            <p:cNvPr id="5" name="Imagen 8"/>
            <p:cNvPicPr>
              <a:picLocks noChangeAspect="1"/>
            </p:cNvPicPr>
            <p:nvPr/>
          </p:nvPicPr>
          <p:blipFill rotWithShape="1">
            <a:blip r:embed="rId4">
              <a:extLst>
                <a:ext uri="{28A0092B-C50C-407E-A947-70E740481C1C}">
                  <a14:useLocalDpi xmlns:a14="http://schemas.microsoft.com/office/drawing/2010/main" val="0"/>
                </a:ext>
              </a:extLst>
            </a:blip>
            <a:srcRect l="36806" r="6907"/>
            <a:stretch/>
          </p:blipFill>
          <p:spPr>
            <a:xfrm>
              <a:off x="4114799" y="-53080"/>
              <a:ext cx="8077201" cy="6911080"/>
            </a:xfrm>
            <a:prstGeom prst="rect">
              <a:avLst/>
            </a:prstGeom>
          </p:spPr>
        </p:pic>
        <p:pic>
          <p:nvPicPr>
            <p:cNvPr id="6" name="Imagem 5"/>
            <p:cNvPicPr>
              <a:picLocks noChangeAspect="1"/>
            </p:cNvPicPr>
            <p:nvPr/>
          </p:nvPicPr>
          <p:blipFill rotWithShape="1">
            <a:blip r:embed="rId5">
              <a:extLst>
                <a:ext uri="{28A0092B-C50C-407E-A947-70E740481C1C}">
                  <a14:useLocalDpi xmlns:a14="http://schemas.microsoft.com/office/drawing/2010/main" val="0"/>
                </a:ext>
              </a:extLst>
            </a:blip>
            <a:srcRect t="83733"/>
            <a:stretch/>
          </p:blipFill>
          <p:spPr>
            <a:xfrm>
              <a:off x="0" y="5742432"/>
              <a:ext cx="12192000" cy="1115568"/>
            </a:xfrm>
            <a:prstGeom prst="rect">
              <a:avLst/>
            </a:prstGeom>
          </p:spPr>
        </p:pic>
        <p:pic>
          <p:nvPicPr>
            <p:cNvPr id="7" name="Imagem 6"/>
            <p:cNvPicPr>
              <a:picLocks noChangeAspect="1"/>
            </p:cNvPicPr>
            <p:nvPr/>
          </p:nvPicPr>
          <p:blipFill rotWithShape="1">
            <a:blip r:embed="rId5">
              <a:extLst>
                <a:ext uri="{28A0092B-C50C-407E-A947-70E740481C1C}">
                  <a14:useLocalDpi xmlns:a14="http://schemas.microsoft.com/office/drawing/2010/main" val="0"/>
                </a:ext>
              </a:extLst>
            </a:blip>
            <a:srcRect b="97333"/>
            <a:stretch/>
          </p:blipFill>
          <p:spPr>
            <a:xfrm>
              <a:off x="0" y="-54864"/>
              <a:ext cx="12192000" cy="292608"/>
            </a:xfrm>
            <a:prstGeom prst="rect">
              <a:avLst/>
            </a:prstGeom>
          </p:spPr>
        </p:pic>
      </p:grpSp>
      <p:sp>
        <p:nvSpPr>
          <p:cNvPr id="8" name="CaixaDeTexto 7"/>
          <p:cNvSpPr txBox="1"/>
          <p:nvPr/>
        </p:nvSpPr>
        <p:spPr>
          <a:xfrm>
            <a:off x="5964704" y="912466"/>
            <a:ext cx="5899522" cy="3970318"/>
          </a:xfrm>
          <a:prstGeom prst="rect">
            <a:avLst/>
          </a:prstGeom>
          <a:noFill/>
        </p:spPr>
        <p:txBody>
          <a:bodyPr wrap="square" rtlCol="0">
            <a:spAutoFit/>
          </a:bodyPr>
          <a:lstStyle/>
          <a:p>
            <a:pPr algn="ctr"/>
            <a:r>
              <a:rPr lang="pt-BR" sz="3600" b="1" dirty="0" smtClean="0">
                <a:latin typeface="Neutra Display" charset="0"/>
                <a:ea typeface="Neutra Display" charset="0"/>
                <a:cs typeface="Neutra Display" charset="0"/>
              </a:rPr>
              <a:t>CANDELABRO</a:t>
            </a:r>
          </a:p>
          <a:p>
            <a:pPr algn="ctr"/>
            <a:endParaRPr lang="pt-BR" sz="3600" b="1" dirty="0">
              <a:latin typeface="Neutra Display" charset="0"/>
              <a:ea typeface="Neutra Display" charset="0"/>
              <a:cs typeface="Neutra Display" charset="0"/>
            </a:endParaRPr>
          </a:p>
          <a:p>
            <a:pPr algn="ctr"/>
            <a:r>
              <a:rPr lang="pt-BR" sz="3600" b="1" dirty="0">
                <a:latin typeface="Neutra Display" charset="0"/>
                <a:ea typeface="Neutra Display" charset="0"/>
                <a:cs typeface="Neutra Display" charset="0"/>
              </a:rPr>
              <a:t>De novo, lhes falava Jesus, dizendo: Eu sou a luz do mundo; quem me segue não andará nas trevas; pelo contrário, terá a luz da vida. </a:t>
            </a:r>
            <a:br>
              <a:rPr lang="pt-BR" sz="3600" b="1" dirty="0">
                <a:latin typeface="Neutra Display" charset="0"/>
                <a:ea typeface="Neutra Display" charset="0"/>
                <a:cs typeface="Neutra Display" charset="0"/>
              </a:rPr>
            </a:br>
            <a:r>
              <a:rPr lang="pt-BR" sz="3600" b="1" dirty="0" smtClean="0">
                <a:latin typeface="Neutra Display" charset="0"/>
                <a:ea typeface="Neutra Display" charset="0"/>
                <a:cs typeface="Neutra Display" charset="0"/>
              </a:rPr>
              <a:t>(João 8:12)</a:t>
            </a:r>
            <a:endParaRPr lang="pt-BR" sz="3600" b="1" dirty="0">
              <a:latin typeface="Neutra Display" charset="0"/>
              <a:ea typeface="Neutra Display" charset="0"/>
              <a:cs typeface="Neutra Display" charset="0"/>
            </a:endParaRPr>
          </a:p>
        </p:txBody>
      </p:sp>
    </p:spTree>
    <p:extLst>
      <p:ext uri="{BB962C8B-B14F-4D97-AF65-F5344CB8AC3E}">
        <p14:creationId xmlns:p14="http://schemas.microsoft.com/office/powerpoint/2010/main" val="10154348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8EBA8D92-898C-D746-9748-B5CAD3399828}"/>
              </a:ext>
            </a:extLst>
          </p:cNvPr>
          <p:cNvPicPr>
            <a:picLocks noChangeAspect="1"/>
          </p:cNvPicPr>
          <p:nvPr/>
        </p:nvPicPr>
        <p:blipFill rotWithShape="1">
          <a:blip r:embed="rId3"/>
          <a:srcRect l="8316" r="20678"/>
          <a:stretch/>
        </p:blipFill>
        <p:spPr>
          <a:xfrm>
            <a:off x="-6" y="0"/>
            <a:ext cx="6192987" cy="5805967"/>
          </a:xfrm>
          <a:prstGeom prst="rect">
            <a:avLst/>
          </a:prstGeom>
        </p:spPr>
      </p:pic>
      <p:grpSp>
        <p:nvGrpSpPr>
          <p:cNvPr id="4" name="Grupo 3"/>
          <p:cNvGrpSpPr/>
          <p:nvPr/>
        </p:nvGrpSpPr>
        <p:grpSpPr>
          <a:xfrm>
            <a:off x="0" y="-54864"/>
            <a:ext cx="12192000" cy="6912864"/>
            <a:chOff x="0" y="-54864"/>
            <a:chExt cx="12192000" cy="6912864"/>
          </a:xfrm>
        </p:grpSpPr>
        <p:pic>
          <p:nvPicPr>
            <p:cNvPr id="5" name="Imagen 8"/>
            <p:cNvPicPr>
              <a:picLocks noChangeAspect="1"/>
            </p:cNvPicPr>
            <p:nvPr/>
          </p:nvPicPr>
          <p:blipFill rotWithShape="1">
            <a:blip r:embed="rId4">
              <a:extLst>
                <a:ext uri="{28A0092B-C50C-407E-A947-70E740481C1C}">
                  <a14:useLocalDpi xmlns:a14="http://schemas.microsoft.com/office/drawing/2010/main" val="0"/>
                </a:ext>
              </a:extLst>
            </a:blip>
            <a:srcRect l="36806" r="6907"/>
            <a:stretch/>
          </p:blipFill>
          <p:spPr>
            <a:xfrm>
              <a:off x="4114799" y="-53080"/>
              <a:ext cx="8077201" cy="6911080"/>
            </a:xfrm>
            <a:prstGeom prst="rect">
              <a:avLst/>
            </a:prstGeom>
          </p:spPr>
        </p:pic>
        <p:pic>
          <p:nvPicPr>
            <p:cNvPr id="6" name="Imagem 5"/>
            <p:cNvPicPr>
              <a:picLocks noChangeAspect="1"/>
            </p:cNvPicPr>
            <p:nvPr/>
          </p:nvPicPr>
          <p:blipFill rotWithShape="1">
            <a:blip r:embed="rId5">
              <a:extLst>
                <a:ext uri="{28A0092B-C50C-407E-A947-70E740481C1C}">
                  <a14:useLocalDpi xmlns:a14="http://schemas.microsoft.com/office/drawing/2010/main" val="0"/>
                </a:ext>
              </a:extLst>
            </a:blip>
            <a:srcRect t="83733"/>
            <a:stretch/>
          </p:blipFill>
          <p:spPr>
            <a:xfrm>
              <a:off x="0" y="5742432"/>
              <a:ext cx="12192000" cy="1115568"/>
            </a:xfrm>
            <a:prstGeom prst="rect">
              <a:avLst/>
            </a:prstGeom>
          </p:spPr>
        </p:pic>
        <p:pic>
          <p:nvPicPr>
            <p:cNvPr id="7" name="Imagem 6"/>
            <p:cNvPicPr>
              <a:picLocks noChangeAspect="1"/>
            </p:cNvPicPr>
            <p:nvPr/>
          </p:nvPicPr>
          <p:blipFill rotWithShape="1">
            <a:blip r:embed="rId5">
              <a:extLst>
                <a:ext uri="{28A0092B-C50C-407E-A947-70E740481C1C}">
                  <a14:useLocalDpi xmlns:a14="http://schemas.microsoft.com/office/drawing/2010/main" val="0"/>
                </a:ext>
              </a:extLst>
            </a:blip>
            <a:srcRect b="97333"/>
            <a:stretch/>
          </p:blipFill>
          <p:spPr>
            <a:xfrm>
              <a:off x="0" y="-54864"/>
              <a:ext cx="12192000" cy="292608"/>
            </a:xfrm>
            <a:prstGeom prst="rect">
              <a:avLst/>
            </a:prstGeom>
          </p:spPr>
        </p:pic>
      </p:grpSp>
      <p:sp>
        <p:nvSpPr>
          <p:cNvPr id="8" name="CaixaDeTexto 7"/>
          <p:cNvSpPr txBox="1"/>
          <p:nvPr/>
        </p:nvSpPr>
        <p:spPr>
          <a:xfrm>
            <a:off x="5996416" y="468906"/>
            <a:ext cx="5739237" cy="4893647"/>
          </a:xfrm>
          <a:prstGeom prst="rect">
            <a:avLst/>
          </a:prstGeom>
          <a:noFill/>
        </p:spPr>
        <p:txBody>
          <a:bodyPr wrap="square" rtlCol="0">
            <a:spAutoFit/>
          </a:bodyPr>
          <a:lstStyle/>
          <a:p>
            <a:pPr algn="ctr"/>
            <a:r>
              <a:rPr lang="pt-BR" sz="4000" b="1" dirty="0">
                <a:latin typeface="Neutra Display" charset="0"/>
                <a:ea typeface="Neutra Display" charset="0"/>
                <a:cs typeface="Neutra Display" charset="0"/>
              </a:rPr>
              <a:t>ALTAR </a:t>
            </a:r>
            <a:r>
              <a:rPr lang="pt-BR" sz="4000" b="1">
                <a:latin typeface="Neutra Display" charset="0"/>
                <a:ea typeface="Neutra Display" charset="0"/>
                <a:cs typeface="Neutra Display" charset="0"/>
              </a:rPr>
              <a:t>DE </a:t>
            </a:r>
            <a:r>
              <a:rPr lang="pt-BR" sz="4000" b="1" smtClean="0">
                <a:latin typeface="Neutra Display" charset="0"/>
                <a:ea typeface="Neutra Display" charset="0"/>
                <a:cs typeface="Neutra Display" charset="0"/>
              </a:rPr>
              <a:t>INCENSO</a:t>
            </a:r>
          </a:p>
          <a:p>
            <a:pPr algn="ctr"/>
            <a:endParaRPr lang="pt-BR" sz="4000" b="1" dirty="0" smtClean="0">
              <a:latin typeface="Neutra Display" charset="0"/>
              <a:ea typeface="Neutra Display" charset="0"/>
              <a:cs typeface="Neutra Display" charset="0"/>
            </a:endParaRPr>
          </a:p>
          <a:p>
            <a:pPr algn="ctr"/>
            <a:r>
              <a:rPr lang="pt-BR" sz="4000" b="1" dirty="0" smtClean="0">
                <a:latin typeface="Neutra Display" charset="0"/>
                <a:ea typeface="Neutra Display" charset="0"/>
                <a:cs typeface="Neutra Display" charset="0"/>
              </a:rPr>
              <a:t> </a:t>
            </a:r>
            <a:r>
              <a:rPr lang="pt-BR" sz="3200" b="1" dirty="0" smtClean="0">
                <a:latin typeface="Neutra Display" charset="0"/>
                <a:ea typeface="Neutra Display" charset="0"/>
                <a:cs typeface="Neutra Display" charset="0"/>
              </a:rPr>
              <a:t>E </a:t>
            </a:r>
            <a:r>
              <a:rPr lang="pt-BR" sz="3200" b="1" dirty="0" smtClean="0">
                <a:latin typeface="Neutra Display" charset="0"/>
                <a:ea typeface="Neutra Display" charset="0"/>
                <a:cs typeface="Neutra Display" charset="0"/>
              </a:rPr>
              <a:t>quando </a:t>
            </a:r>
            <a:r>
              <a:rPr lang="pt-BR" sz="3200" b="1" dirty="0">
                <a:latin typeface="Neutra Display" charset="0"/>
                <a:ea typeface="Neutra Display" charset="0"/>
                <a:cs typeface="Neutra Display" charset="0"/>
              </a:rPr>
              <a:t>tomou o livro, os quatro seres viventes e os vinte e quatro anciãos prostraram-se diante do Cordeiro, tendo cada um deles uma harpa e taças de ouro cheias de incenso, que são as orações dos </a:t>
            </a:r>
            <a:r>
              <a:rPr lang="pt-BR" sz="3200" b="1" dirty="0" smtClean="0">
                <a:latin typeface="Neutra Display" charset="0"/>
                <a:ea typeface="Neutra Display" charset="0"/>
                <a:cs typeface="Neutra Display" charset="0"/>
              </a:rPr>
              <a:t>santos.</a:t>
            </a:r>
          </a:p>
          <a:p>
            <a:pPr algn="ctr"/>
            <a:r>
              <a:rPr lang="pt-BR" sz="3200" b="1" dirty="0">
                <a:latin typeface="Neutra Display" charset="0"/>
                <a:ea typeface="Neutra Display" charset="0"/>
                <a:cs typeface="Neutra Display" charset="0"/>
              </a:rPr>
              <a:t>(</a:t>
            </a:r>
            <a:r>
              <a:rPr lang="pt-BR" sz="3200" b="1" dirty="0" smtClean="0">
                <a:latin typeface="Neutra Display" charset="0"/>
                <a:ea typeface="Neutra Display" charset="0"/>
                <a:cs typeface="Neutra Display" charset="0"/>
              </a:rPr>
              <a:t>Apocalipse 5:8)</a:t>
            </a:r>
            <a:endParaRPr lang="pt-BR" sz="3200" b="1" dirty="0">
              <a:latin typeface="Neutra Display" charset="0"/>
              <a:ea typeface="Neutra Display" charset="0"/>
              <a:cs typeface="Neutra Display" charset="0"/>
            </a:endParaRPr>
          </a:p>
        </p:txBody>
      </p:sp>
    </p:spTree>
    <p:extLst>
      <p:ext uri="{BB962C8B-B14F-4D97-AF65-F5344CB8AC3E}">
        <p14:creationId xmlns:p14="http://schemas.microsoft.com/office/powerpoint/2010/main" val="1457780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8EBA8D92-898C-D746-9748-B5CAD3399828}"/>
              </a:ext>
            </a:extLst>
          </p:cNvPr>
          <p:cNvPicPr>
            <a:picLocks noChangeAspect="1"/>
          </p:cNvPicPr>
          <p:nvPr/>
        </p:nvPicPr>
        <p:blipFill rotWithShape="1">
          <a:blip r:embed="rId3"/>
          <a:srcRect l="8316" r="20678"/>
          <a:stretch/>
        </p:blipFill>
        <p:spPr>
          <a:xfrm>
            <a:off x="-6" y="0"/>
            <a:ext cx="6192987" cy="5805967"/>
          </a:xfrm>
          <a:prstGeom prst="rect">
            <a:avLst/>
          </a:prstGeom>
        </p:spPr>
      </p:pic>
      <p:grpSp>
        <p:nvGrpSpPr>
          <p:cNvPr id="4" name="Grupo 3"/>
          <p:cNvGrpSpPr/>
          <p:nvPr/>
        </p:nvGrpSpPr>
        <p:grpSpPr>
          <a:xfrm>
            <a:off x="0" y="-54864"/>
            <a:ext cx="12192000" cy="6912864"/>
            <a:chOff x="0" y="-54864"/>
            <a:chExt cx="12192000" cy="6912864"/>
          </a:xfrm>
        </p:grpSpPr>
        <p:pic>
          <p:nvPicPr>
            <p:cNvPr id="5" name="Imagen 8"/>
            <p:cNvPicPr>
              <a:picLocks noChangeAspect="1"/>
            </p:cNvPicPr>
            <p:nvPr/>
          </p:nvPicPr>
          <p:blipFill rotWithShape="1">
            <a:blip r:embed="rId4">
              <a:extLst>
                <a:ext uri="{28A0092B-C50C-407E-A947-70E740481C1C}">
                  <a14:useLocalDpi xmlns:a14="http://schemas.microsoft.com/office/drawing/2010/main" val="0"/>
                </a:ext>
              </a:extLst>
            </a:blip>
            <a:srcRect l="36806" r="6907"/>
            <a:stretch/>
          </p:blipFill>
          <p:spPr>
            <a:xfrm>
              <a:off x="4114799" y="-53080"/>
              <a:ext cx="8077201" cy="6911080"/>
            </a:xfrm>
            <a:prstGeom prst="rect">
              <a:avLst/>
            </a:prstGeom>
          </p:spPr>
        </p:pic>
        <p:pic>
          <p:nvPicPr>
            <p:cNvPr id="6" name="Imagem 5"/>
            <p:cNvPicPr>
              <a:picLocks noChangeAspect="1"/>
            </p:cNvPicPr>
            <p:nvPr/>
          </p:nvPicPr>
          <p:blipFill rotWithShape="1">
            <a:blip r:embed="rId5">
              <a:extLst>
                <a:ext uri="{28A0092B-C50C-407E-A947-70E740481C1C}">
                  <a14:useLocalDpi xmlns:a14="http://schemas.microsoft.com/office/drawing/2010/main" val="0"/>
                </a:ext>
              </a:extLst>
            </a:blip>
            <a:srcRect t="83733"/>
            <a:stretch/>
          </p:blipFill>
          <p:spPr>
            <a:xfrm>
              <a:off x="0" y="5742432"/>
              <a:ext cx="12192000" cy="1115568"/>
            </a:xfrm>
            <a:prstGeom prst="rect">
              <a:avLst/>
            </a:prstGeom>
          </p:spPr>
        </p:pic>
        <p:pic>
          <p:nvPicPr>
            <p:cNvPr id="7" name="Imagem 6"/>
            <p:cNvPicPr>
              <a:picLocks noChangeAspect="1"/>
            </p:cNvPicPr>
            <p:nvPr/>
          </p:nvPicPr>
          <p:blipFill rotWithShape="1">
            <a:blip r:embed="rId5">
              <a:extLst>
                <a:ext uri="{28A0092B-C50C-407E-A947-70E740481C1C}">
                  <a14:useLocalDpi xmlns:a14="http://schemas.microsoft.com/office/drawing/2010/main" val="0"/>
                </a:ext>
              </a:extLst>
            </a:blip>
            <a:srcRect b="97333"/>
            <a:stretch/>
          </p:blipFill>
          <p:spPr>
            <a:xfrm>
              <a:off x="0" y="-54864"/>
              <a:ext cx="12192000" cy="292608"/>
            </a:xfrm>
            <a:prstGeom prst="rect">
              <a:avLst/>
            </a:prstGeom>
          </p:spPr>
        </p:pic>
      </p:grpSp>
      <p:sp>
        <p:nvSpPr>
          <p:cNvPr id="8" name="CaixaDeTexto 7"/>
          <p:cNvSpPr txBox="1"/>
          <p:nvPr/>
        </p:nvSpPr>
        <p:spPr>
          <a:xfrm>
            <a:off x="5996416" y="468906"/>
            <a:ext cx="5739237" cy="5016758"/>
          </a:xfrm>
          <a:prstGeom prst="rect">
            <a:avLst/>
          </a:prstGeom>
          <a:noFill/>
        </p:spPr>
        <p:txBody>
          <a:bodyPr wrap="square" rtlCol="0">
            <a:spAutoFit/>
          </a:bodyPr>
          <a:lstStyle/>
          <a:p>
            <a:pPr algn="ctr"/>
            <a:r>
              <a:rPr lang="pt-BR" sz="4000" b="1" dirty="0">
                <a:latin typeface="Neutra Display" charset="0"/>
                <a:ea typeface="Neutra Display" charset="0"/>
                <a:cs typeface="Neutra Display" charset="0"/>
              </a:rPr>
              <a:t>ALTAR DE </a:t>
            </a:r>
            <a:r>
              <a:rPr lang="pt-BR" sz="4000" b="1" dirty="0" smtClean="0">
                <a:latin typeface="Neutra Display" charset="0"/>
                <a:ea typeface="Neutra Display" charset="0"/>
                <a:cs typeface="Neutra Display" charset="0"/>
              </a:rPr>
              <a:t>INCENSO</a:t>
            </a:r>
          </a:p>
          <a:p>
            <a:pPr algn="ctr"/>
            <a:endParaRPr lang="pt-BR" sz="4000" b="1" dirty="0" smtClean="0">
              <a:latin typeface="Neutra Display" charset="0"/>
              <a:ea typeface="Neutra Display" charset="0"/>
              <a:cs typeface="Neutra Display" charset="0"/>
            </a:endParaRPr>
          </a:p>
          <a:p>
            <a:pPr algn="ctr"/>
            <a:r>
              <a:rPr lang="pt-BR" sz="4000" b="1" dirty="0" smtClean="0">
                <a:latin typeface="Neutra Display" charset="0"/>
                <a:ea typeface="Neutra Display" charset="0"/>
                <a:cs typeface="Neutra Display" charset="0"/>
              </a:rPr>
              <a:t> </a:t>
            </a:r>
            <a:r>
              <a:rPr lang="pt-BR" sz="4800" b="1" dirty="0">
                <a:latin typeface="Neutra Display" charset="0"/>
                <a:ea typeface="Neutra Display" charset="0"/>
                <a:cs typeface="Neutra Display" charset="0"/>
              </a:rPr>
              <a:t>E tudo quanto pedirdes em meu nome, isso farei, a fim de que o Pai seja glorificado no Filho. </a:t>
            </a:r>
            <a:br>
              <a:rPr lang="pt-BR" sz="4800" b="1" dirty="0">
                <a:latin typeface="Neutra Display" charset="0"/>
                <a:ea typeface="Neutra Display" charset="0"/>
                <a:cs typeface="Neutra Display" charset="0"/>
              </a:rPr>
            </a:br>
            <a:r>
              <a:rPr lang="pt-BR" sz="4800" b="1" dirty="0" smtClean="0">
                <a:latin typeface="Neutra Display" charset="0"/>
                <a:ea typeface="Neutra Display" charset="0"/>
                <a:cs typeface="Neutra Display" charset="0"/>
              </a:rPr>
              <a:t>(João 14:13)</a:t>
            </a:r>
            <a:endParaRPr lang="pt-BR" sz="4800" b="1" dirty="0">
              <a:latin typeface="Neutra Display" charset="0"/>
              <a:ea typeface="Neutra Display" charset="0"/>
              <a:cs typeface="Neutra Display" charset="0"/>
            </a:endParaRPr>
          </a:p>
        </p:txBody>
      </p:sp>
    </p:spTree>
    <p:extLst>
      <p:ext uri="{BB962C8B-B14F-4D97-AF65-F5344CB8AC3E}">
        <p14:creationId xmlns:p14="http://schemas.microsoft.com/office/powerpoint/2010/main" val="20278030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xmlns="" id="{2F5AEDAF-E930-FD45-8E54-F17C67F1BA47}"/>
              </a:ext>
            </a:extLst>
          </p:cNvPr>
          <p:cNvPicPr>
            <a:picLocks noChangeAspect="1"/>
          </p:cNvPicPr>
          <p:nvPr/>
        </p:nvPicPr>
        <p:blipFill rotWithShape="1">
          <a:blip r:embed="rId3"/>
          <a:srcRect l="20603"/>
          <a:stretch/>
        </p:blipFill>
        <p:spPr>
          <a:xfrm>
            <a:off x="0" y="166029"/>
            <a:ext cx="7901708" cy="5598102"/>
          </a:xfrm>
          <a:prstGeom prst="rect">
            <a:avLst/>
          </a:prstGeom>
        </p:spPr>
      </p:pic>
      <p:grpSp>
        <p:nvGrpSpPr>
          <p:cNvPr id="3" name="Grupo 2"/>
          <p:cNvGrpSpPr/>
          <p:nvPr/>
        </p:nvGrpSpPr>
        <p:grpSpPr>
          <a:xfrm>
            <a:off x="0" y="-54864"/>
            <a:ext cx="12192000" cy="6912864"/>
            <a:chOff x="0" y="-54864"/>
            <a:chExt cx="12192000" cy="6912864"/>
          </a:xfrm>
        </p:grpSpPr>
        <p:pic>
          <p:nvPicPr>
            <p:cNvPr id="4" name="Imagen 8"/>
            <p:cNvPicPr>
              <a:picLocks noChangeAspect="1"/>
            </p:cNvPicPr>
            <p:nvPr/>
          </p:nvPicPr>
          <p:blipFill rotWithShape="1">
            <a:blip r:embed="rId4">
              <a:extLst>
                <a:ext uri="{28A0092B-C50C-407E-A947-70E740481C1C}">
                  <a14:useLocalDpi xmlns:a14="http://schemas.microsoft.com/office/drawing/2010/main" val="0"/>
                </a:ext>
              </a:extLst>
            </a:blip>
            <a:srcRect l="36806" r="6907"/>
            <a:stretch/>
          </p:blipFill>
          <p:spPr>
            <a:xfrm>
              <a:off x="4114799" y="-53080"/>
              <a:ext cx="8077201" cy="6911080"/>
            </a:xfrm>
            <a:prstGeom prst="rect">
              <a:avLst/>
            </a:prstGeom>
          </p:spPr>
        </p:pic>
        <p:pic>
          <p:nvPicPr>
            <p:cNvPr id="5" name="Imagem 4"/>
            <p:cNvPicPr>
              <a:picLocks noChangeAspect="1"/>
            </p:cNvPicPr>
            <p:nvPr/>
          </p:nvPicPr>
          <p:blipFill rotWithShape="1">
            <a:blip r:embed="rId5">
              <a:extLst>
                <a:ext uri="{28A0092B-C50C-407E-A947-70E740481C1C}">
                  <a14:useLocalDpi xmlns:a14="http://schemas.microsoft.com/office/drawing/2010/main" val="0"/>
                </a:ext>
              </a:extLst>
            </a:blip>
            <a:srcRect t="83733"/>
            <a:stretch/>
          </p:blipFill>
          <p:spPr>
            <a:xfrm>
              <a:off x="0" y="5742432"/>
              <a:ext cx="12192000" cy="1115568"/>
            </a:xfrm>
            <a:prstGeom prst="rect">
              <a:avLst/>
            </a:prstGeom>
          </p:spPr>
        </p:pic>
        <p:pic>
          <p:nvPicPr>
            <p:cNvPr id="6" name="Imagem 5"/>
            <p:cNvPicPr>
              <a:picLocks noChangeAspect="1"/>
            </p:cNvPicPr>
            <p:nvPr/>
          </p:nvPicPr>
          <p:blipFill rotWithShape="1">
            <a:blip r:embed="rId5">
              <a:extLst>
                <a:ext uri="{28A0092B-C50C-407E-A947-70E740481C1C}">
                  <a14:useLocalDpi xmlns:a14="http://schemas.microsoft.com/office/drawing/2010/main" val="0"/>
                </a:ext>
              </a:extLst>
            </a:blip>
            <a:srcRect b="97333"/>
            <a:stretch/>
          </p:blipFill>
          <p:spPr>
            <a:xfrm>
              <a:off x="0" y="-54864"/>
              <a:ext cx="12192000" cy="292608"/>
            </a:xfrm>
            <a:prstGeom prst="rect">
              <a:avLst/>
            </a:prstGeom>
          </p:spPr>
        </p:pic>
      </p:grpSp>
      <p:sp>
        <p:nvSpPr>
          <p:cNvPr id="7" name="CaixaDeTexto 6"/>
          <p:cNvSpPr txBox="1"/>
          <p:nvPr/>
        </p:nvSpPr>
        <p:spPr>
          <a:xfrm>
            <a:off x="5936564" y="568229"/>
            <a:ext cx="5669281" cy="5078313"/>
          </a:xfrm>
          <a:prstGeom prst="rect">
            <a:avLst/>
          </a:prstGeom>
          <a:noFill/>
        </p:spPr>
        <p:txBody>
          <a:bodyPr wrap="square" rtlCol="0">
            <a:spAutoFit/>
          </a:bodyPr>
          <a:lstStyle/>
          <a:p>
            <a:pPr algn="ctr"/>
            <a:r>
              <a:rPr lang="pt-BR" sz="3600" b="1" dirty="0">
                <a:latin typeface="Neutra Display" charset="0"/>
                <a:ea typeface="Neutra Display" charset="0"/>
                <a:cs typeface="Neutra Display" charset="0"/>
              </a:rPr>
              <a:t>ARCA DA ALIANÇA </a:t>
            </a:r>
            <a:endParaRPr lang="pt-BR" sz="3600" b="1" dirty="0" smtClean="0">
              <a:latin typeface="Neutra Display" charset="0"/>
              <a:ea typeface="Neutra Display" charset="0"/>
              <a:cs typeface="Neutra Display" charset="0"/>
            </a:endParaRPr>
          </a:p>
          <a:p>
            <a:pPr algn="ctr"/>
            <a:endParaRPr lang="pt-BR" sz="3600" b="1" dirty="0" smtClean="0">
              <a:latin typeface="Neutra Display" charset="0"/>
              <a:ea typeface="Neutra Display" charset="0"/>
              <a:cs typeface="Neutra Display" charset="0"/>
            </a:endParaRPr>
          </a:p>
          <a:p>
            <a:pPr algn="ctr"/>
            <a:r>
              <a:rPr lang="pt-BR" sz="3600" b="1" dirty="0" smtClean="0">
                <a:latin typeface="Neutra Display" charset="0"/>
                <a:ea typeface="Neutra Display" charset="0"/>
                <a:cs typeface="Neutra Display" charset="0"/>
              </a:rPr>
              <a:t>Ali</a:t>
            </a:r>
            <a:r>
              <a:rPr lang="pt-BR" sz="3600" b="1" dirty="0">
                <a:latin typeface="Neutra Display" charset="0"/>
                <a:ea typeface="Neutra Display" charset="0"/>
                <a:cs typeface="Neutra Display" charset="0"/>
              </a:rPr>
              <a:t>, virei a ti e, de cima do propiciatório, do meio dos dois querubins que estão sobre a arca do Testemunho, falarei contigo acerca de tudo o que eu te ordenar para os filhos de Israel. </a:t>
            </a:r>
            <a:br>
              <a:rPr lang="pt-BR" sz="3600" b="1" dirty="0">
                <a:latin typeface="Neutra Display" charset="0"/>
                <a:ea typeface="Neutra Display" charset="0"/>
                <a:cs typeface="Neutra Display" charset="0"/>
              </a:rPr>
            </a:br>
            <a:r>
              <a:rPr lang="pt-BR" sz="3600" b="1" dirty="0" smtClean="0">
                <a:latin typeface="Neutra Display" charset="0"/>
                <a:ea typeface="Neutra Display" charset="0"/>
                <a:cs typeface="Neutra Display" charset="0"/>
              </a:rPr>
              <a:t>(Êxodo 25:22)</a:t>
            </a:r>
            <a:endParaRPr lang="pt-BR" sz="3600" b="1" dirty="0">
              <a:latin typeface="Neutra Display" charset="0"/>
              <a:ea typeface="Neutra Display" charset="0"/>
              <a:cs typeface="Neutra Display" charset="0"/>
            </a:endParaRPr>
          </a:p>
        </p:txBody>
      </p:sp>
    </p:spTree>
    <p:extLst>
      <p:ext uri="{BB962C8B-B14F-4D97-AF65-F5344CB8AC3E}">
        <p14:creationId xmlns:p14="http://schemas.microsoft.com/office/powerpoint/2010/main" val="12321527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xmlns="" id="{2F5AEDAF-E930-FD45-8E54-F17C67F1BA47}"/>
              </a:ext>
            </a:extLst>
          </p:cNvPr>
          <p:cNvPicPr>
            <a:picLocks noChangeAspect="1"/>
          </p:cNvPicPr>
          <p:nvPr/>
        </p:nvPicPr>
        <p:blipFill rotWithShape="1">
          <a:blip r:embed="rId3"/>
          <a:srcRect l="20603"/>
          <a:stretch/>
        </p:blipFill>
        <p:spPr>
          <a:xfrm>
            <a:off x="0" y="166029"/>
            <a:ext cx="7901708" cy="5598102"/>
          </a:xfrm>
          <a:prstGeom prst="rect">
            <a:avLst/>
          </a:prstGeom>
        </p:spPr>
      </p:pic>
      <p:grpSp>
        <p:nvGrpSpPr>
          <p:cNvPr id="3" name="Grupo 2"/>
          <p:cNvGrpSpPr/>
          <p:nvPr/>
        </p:nvGrpSpPr>
        <p:grpSpPr>
          <a:xfrm>
            <a:off x="0" y="-54864"/>
            <a:ext cx="12192000" cy="6912864"/>
            <a:chOff x="0" y="-54864"/>
            <a:chExt cx="12192000" cy="6912864"/>
          </a:xfrm>
        </p:grpSpPr>
        <p:pic>
          <p:nvPicPr>
            <p:cNvPr id="4" name="Imagen 8"/>
            <p:cNvPicPr>
              <a:picLocks noChangeAspect="1"/>
            </p:cNvPicPr>
            <p:nvPr/>
          </p:nvPicPr>
          <p:blipFill rotWithShape="1">
            <a:blip r:embed="rId4">
              <a:extLst>
                <a:ext uri="{28A0092B-C50C-407E-A947-70E740481C1C}">
                  <a14:useLocalDpi xmlns:a14="http://schemas.microsoft.com/office/drawing/2010/main" val="0"/>
                </a:ext>
              </a:extLst>
            </a:blip>
            <a:srcRect l="36806" r="6907"/>
            <a:stretch/>
          </p:blipFill>
          <p:spPr>
            <a:xfrm>
              <a:off x="4114799" y="-53080"/>
              <a:ext cx="8077201" cy="6911080"/>
            </a:xfrm>
            <a:prstGeom prst="rect">
              <a:avLst/>
            </a:prstGeom>
          </p:spPr>
        </p:pic>
        <p:pic>
          <p:nvPicPr>
            <p:cNvPr id="5" name="Imagem 4"/>
            <p:cNvPicPr>
              <a:picLocks noChangeAspect="1"/>
            </p:cNvPicPr>
            <p:nvPr/>
          </p:nvPicPr>
          <p:blipFill rotWithShape="1">
            <a:blip r:embed="rId5">
              <a:extLst>
                <a:ext uri="{28A0092B-C50C-407E-A947-70E740481C1C}">
                  <a14:useLocalDpi xmlns:a14="http://schemas.microsoft.com/office/drawing/2010/main" val="0"/>
                </a:ext>
              </a:extLst>
            </a:blip>
            <a:srcRect t="83733"/>
            <a:stretch/>
          </p:blipFill>
          <p:spPr>
            <a:xfrm>
              <a:off x="0" y="5742432"/>
              <a:ext cx="12192000" cy="1115568"/>
            </a:xfrm>
            <a:prstGeom prst="rect">
              <a:avLst/>
            </a:prstGeom>
          </p:spPr>
        </p:pic>
        <p:pic>
          <p:nvPicPr>
            <p:cNvPr id="6" name="Imagem 5"/>
            <p:cNvPicPr>
              <a:picLocks noChangeAspect="1"/>
            </p:cNvPicPr>
            <p:nvPr/>
          </p:nvPicPr>
          <p:blipFill rotWithShape="1">
            <a:blip r:embed="rId5">
              <a:extLst>
                <a:ext uri="{28A0092B-C50C-407E-A947-70E740481C1C}">
                  <a14:useLocalDpi xmlns:a14="http://schemas.microsoft.com/office/drawing/2010/main" val="0"/>
                </a:ext>
              </a:extLst>
            </a:blip>
            <a:srcRect b="97333"/>
            <a:stretch/>
          </p:blipFill>
          <p:spPr>
            <a:xfrm>
              <a:off x="0" y="-54864"/>
              <a:ext cx="12192000" cy="292608"/>
            </a:xfrm>
            <a:prstGeom prst="rect">
              <a:avLst/>
            </a:prstGeom>
          </p:spPr>
        </p:pic>
      </p:grpSp>
      <p:sp>
        <p:nvSpPr>
          <p:cNvPr id="7" name="CaixaDeTexto 6"/>
          <p:cNvSpPr txBox="1"/>
          <p:nvPr/>
        </p:nvSpPr>
        <p:spPr>
          <a:xfrm>
            <a:off x="5922498" y="610432"/>
            <a:ext cx="5866228" cy="5078313"/>
          </a:xfrm>
          <a:prstGeom prst="rect">
            <a:avLst/>
          </a:prstGeom>
          <a:noFill/>
        </p:spPr>
        <p:txBody>
          <a:bodyPr wrap="square" rtlCol="0">
            <a:spAutoFit/>
          </a:bodyPr>
          <a:lstStyle/>
          <a:p>
            <a:pPr algn="ctr"/>
            <a:r>
              <a:rPr lang="pt-BR" sz="3600" b="1" dirty="0">
                <a:latin typeface="Neutra Display" charset="0"/>
                <a:ea typeface="Neutra Display" charset="0"/>
                <a:cs typeface="Neutra Display" charset="0"/>
              </a:rPr>
              <a:t>ARCA DA ALIANÇA </a:t>
            </a:r>
            <a:endParaRPr lang="pt-BR" sz="3600" b="1" dirty="0" smtClean="0">
              <a:latin typeface="Neutra Display" charset="0"/>
              <a:ea typeface="Neutra Display" charset="0"/>
              <a:cs typeface="Neutra Display" charset="0"/>
            </a:endParaRPr>
          </a:p>
          <a:p>
            <a:pPr algn="ctr"/>
            <a:endParaRPr lang="pt-BR" sz="3600" b="1" dirty="0" smtClean="0">
              <a:latin typeface="Neutra Display" charset="0"/>
              <a:ea typeface="Neutra Display" charset="0"/>
              <a:cs typeface="Neutra Display" charset="0"/>
            </a:endParaRPr>
          </a:p>
          <a:p>
            <a:pPr algn="ctr"/>
            <a:r>
              <a:rPr lang="pt-BR" sz="3600" b="1" dirty="0" smtClean="0">
                <a:latin typeface="Neutra Display" charset="0"/>
                <a:ea typeface="Neutra Display" charset="0"/>
                <a:cs typeface="Neutra Display" charset="0"/>
              </a:rPr>
              <a:t>A </a:t>
            </a:r>
            <a:r>
              <a:rPr lang="pt-BR" sz="3600" b="1" dirty="0">
                <a:latin typeface="Neutra Display" charset="0"/>
                <a:ea typeface="Neutra Display" charset="0"/>
                <a:cs typeface="Neutra Display" charset="0"/>
              </a:rPr>
              <a:t>quem Deus propôs, no seu sangue, como propiciação, mediante a fé, para manifestar a sua justiça, por ter Deus, na sua tolerância, deixado impunes os pecados anteriormente </a:t>
            </a:r>
            <a:r>
              <a:rPr lang="pt-BR" sz="3600" b="1" dirty="0" smtClean="0">
                <a:latin typeface="Neutra Display" charset="0"/>
                <a:ea typeface="Neutra Display" charset="0"/>
                <a:cs typeface="Neutra Display" charset="0"/>
              </a:rPr>
              <a:t>cometidos.</a:t>
            </a:r>
            <a:r>
              <a:rPr lang="pt-BR" sz="3600" b="1" dirty="0">
                <a:latin typeface="Neutra Display" charset="0"/>
                <a:ea typeface="Neutra Display" charset="0"/>
                <a:cs typeface="Neutra Display" charset="0"/>
              </a:rPr>
              <a:t/>
            </a:r>
            <a:br>
              <a:rPr lang="pt-BR" sz="3600" b="1" dirty="0">
                <a:latin typeface="Neutra Display" charset="0"/>
                <a:ea typeface="Neutra Display" charset="0"/>
                <a:cs typeface="Neutra Display" charset="0"/>
              </a:rPr>
            </a:br>
            <a:r>
              <a:rPr lang="pt-BR" sz="3600" b="1" dirty="0" smtClean="0">
                <a:latin typeface="Neutra Display" charset="0"/>
                <a:ea typeface="Neutra Display" charset="0"/>
                <a:cs typeface="Neutra Display" charset="0"/>
              </a:rPr>
              <a:t>(Romanos 3:25)</a:t>
            </a:r>
            <a:endParaRPr lang="pt-BR" sz="3600" b="1" dirty="0">
              <a:latin typeface="Neutra Display" charset="0"/>
              <a:ea typeface="Neutra Display" charset="0"/>
              <a:cs typeface="Neutra Display" charset="0"/>
            </a:endParaRPr>
          </a:p>
        </p:txBody>
      </p:sp>
    </p:spTree>
    <p:extLst>
      <p:ext uri="{BB962C8B-B14F-4D97-AF65-F5344CB8AC3E}">
        <p14:creationId xmlns:p14="http://schemas.microsoft.com/office/powerpoint/2010/main" val="20035278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3">
            <a:extLst>
              <a:ext uri="{FF2B5EF4-FFF2-40B4-BE49-F238E27FC236}">
                <a16:creationId xmlns:a16="http://schemas.microsoft.com/office/drawing/2014/main" xmlns="" id="{5A670BFB-FF1E-D048-8F20-C9FAE5400FBC}"/>
              </a:ext>
            </a:extLst>
          </p:cNvPr>
          <p:cNvPicPr>
            <a:picLocks noChangeAspect="1"/>
          </p:cNvPicPr>
          <p:nvPr/>
        </p:nvPicPr>
        <p:blipFill rotWithShape="1">
          <a:blip r:embed="rId3"/>
          <a:srcRect l="12604" r="11601"/>
          <a:stretch/>
        </p:blipFill>
        <p:spPr>
          <a:xfrm>
            <a:off x="1" y="126613"/>
            <a:ext cx="6126427" cy="5641142"/>
          </a:xfrm>
          <a:prstGeom prst="rect">
            <a:avLst/>
          </a:prstGeom>
        </p:spPr>
      </p:pic>
      <p:grpSp>
        <p:nvGrpSpPr>
          <p:cNvPr id="4" name="Grupo 3"/>
          <p:cNvGrpSpPr/>
          <p:nvPr/>
        </p:nvGrpSpPr>
        <p:grpSpPr>
          <a:xfrm>
            <a:off x="0" y="-54864"/>
            <a:ext cx="12192000" cy="6912864"/>
            <a:chOff x="0" y="-54864"/>
            <a:chExt cx="12192000" cy="6912864"/>
          </a:xfrm>
        </p:grpSpPr>
        <p:pic>
          <p:nvPicPr>
            <p:cNvPr id="5" name="Imagen 8"/>
            <p:cNvPicPr>
              <a:picLocks noChangeAspect="1"/>
            </p:cNvPicPr>
            <p:nvPr/>
          </p:nvPicPr>
          <p:blipFill rotWithShape="1">
            <a:blip r:embed="rId4">
              <a:extLst>
                <a:ext uri="{28A0092B-C50C-407E-A947-70E740481C1C}">
                  <a14:useLocalDpi xmlns:a14="http://schemas.microsoft.com/office/drawing/2010/main" val="0"/>
                </a:ext>
              </a:extLst>
            </a:blip>
            <a:srcRect l="36806" r="6907"/>
            <a:stretch/>
          </p:blipFill>
          <p:spPr>
            <a:xfrm>
              <a:off x="4114799" y="-53080"/>
              <a:ext cx="8077201" cy="6911080"/>
            </a:xfrm>
            <a:prstGeom prst="rect">
              <a:avLst/>
            </a:prstGeom>
          </p:spPr>
        </p:pic>
        <p:pic>
          <p:nvPicPr>
            <p:cNvPr id="6" name="Imagem 5"/>
            <p:cNvPicPr>
              <a:picLocks noChangeAspect="1"/>
            </p:cNvPicPr>
            <p:nvPr/>
          </p:nvPicPr>
          <p:blipFill rotWithShape="1">
            <a:blip r:embed="rId5">
              <a:extLst>
                <a:ext uri="{28A0092B-C50C-407E-A947-70E740481C1C}">
                  <a14:useLocalDpi xmlns:a14="http://schemas.microsoft.com/office/drawing/2010/main" val="0"/>
                </a:ext>
              </a:extLst>
            </a:blip>
            <a:srcRect t="83733"/>
            <a:stretch/>
          </p:blipFill>
          <p:spPr>
            <a:xfrm>
              <a:off x="0" y="5742432"/>
              <a:ext cx="12192000" cy="1115568"/>
            </a:xfrm>
            <a:prstGeom prst="rect">
              <a:avLst/>
            </a:prstGeom>
          </p:spPr>
        </p:pic>
        <p:pic>
          <p:nvPicPr>
            <p:cNvPr id="7" name="Imagem 6"/>
            <p:cNvPicPr>
              <a:picLocks noChangeAspect="1"/>
            </p:cNvPicPr>
            <p:nvPr/>
          </p:nvPicPr>
          <p:blipFill rotWithShape="1">
            <a:blip r:embed="rId5">
              <a:extLst>
                <a:ext uri="{28A0092B-C50C-407E-A947-70E740481C1C}">
                  <a14:useLocalDpi xmlns:a14="http://schemas.microsoft.com/office/drawing/2010/main" val="0"/>
                </a:ext>
              </a:extLst>
            </a:blip>
            <a:srcRect b="97333"/>
            <a:stretch/>
          </p:blipFill>
          <p:spPr>
            <a:xfrm>
              <a:off x="0" y="-54864"/>
              <a:ext cx="12192000" cy="292608"/>
            </a:xfrm>
            <a:prstGeom prst="rect">
              <a:avLst/>
            </a:prstGeom>
          </p:spPr>
        </p:pic>
      </p:grpSp>
      <p:sp>
        <p:nvSpPr>
          <p:cNvPr id="8" name="CaixaDeTexto 7"/>
          <p:cNvSpPr txBox="1"/>
          <p:nvPr/>
        </p:nvSpPr>
        <p:spPr>
          <a:xfrm>
            <a:off x="5894367" y="1770593"/>
            <a:ext cx="5899522" cy="2862322"/>
          </a:xfrm>
          <a:prstGeom prst="rect">
            <a:avLst/>
          </a:prstGeom>
          <a:noFill/>
        </p:spPr>
        <p:txBody>
          <a:bodyPr wrap="square" rtlCol="0">
            <a:spAutoFit/>
          </a:bodyPr>
          <a:lstStyle/>
          <a:p>
            <a:pPr algn="ctr"/>
            <a:r>
              <a:rPr lang="pt-BR" sz="3600" b="1" dirty="0" smtClean="0">
                <a:latin typeface="Neutra Display" charset="0"/>
                <a:ea typeface="Neutra Display" charset="0"/>
                <a:cs typeface="Neutra Display" charset="0"/>
              </a:rPr>
              <a:t>DOIS COMPARTIMENTOS</a:t>
            </a:r>
          </a:p>
          <a:p>
            <a:pPr algn="ctr"/>
            <a:endParaRPr lang="pt-BR" sz="3600" b="1" dirty="0" smtClean="0">
              <a:latin typeface="Neutra Display" charset="0"/>
              <a:ea typeface="Neutra Display" charset="0"/>
              <a:cs typeface="Neutra Display" charset="0"/>
            </a:endParaRPr>
          </a:p>
          <a:p>
            <a:pPr algn="ctr"/>
            <a:r>
              <a:rPr lang="pt-BR" sz="3600" b="1" dirty="0" smtClean="0">
                <a:latin typeface="Neutra Display" charset="0"/>
                <a:ea typeface="Neutra Display" charset="0"/>
                <a:cs typeface="Neutra Display" charset="0"/>
              </a:rPr>
              <a:t>SANTO: Sacerdote</a:t>
            </a:r>
          </a:p>
          <a:p>
            <a:pPr algn="ctr"/>
            <a:endParaRPr lang="pt-BR" sz="3600" b="1" dirty="0" smtClean="0">
              <a:latin typeface="Neutra Display" charset="0"/>
              <a:ea typeface="Neutra Display" charset="0"/>
              <a:cs typeface="Neutra Display" charset="0"/>
            </a:endParaRPr>
          </a:p>
          <a:p>
            <a:pPr algn="ctr"/>
            <a:r>
              <a:rPr lang="pt-BR" sz="3600" b="1" dirty="0" smtClean="0">
                <a:latin typeface="Neutra Display" charset="0"/>
                <a:ea typeface="Neutra Display" charset="0"/>
                <a:cs typeface="Neutra Display" charset="0"/>
              </a:rPr>
              <a:t>SANTÍSSIMO: Sumo Sacerdote</a:t>
            </a:r>
            <a:endParaRPr lang="pt-BR" sz="3600" b="1" dirty="0">
              <a:latin typeface="Neutra Display" charset="0"/>
              <a:ea typeface="Neutra Display" charset="0"/>
              <a:cs typeface="Neutra Display" charset="0"/>
            </a:endParaRPr>
          </a:p>
        </p:txBody>
      </p:sp>
    </p:spTree>
    <p:extLst>
      <p:ext uri="{BB962C8B-B14F-4D97-AF65-F5344CB8AC3E}">
        <p14:creationId xmlns:p14="http://schemas.microsoft.com/office/powerpoint/2010/main" val="16165754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3">
            <a:extLst>
              <a:ext uri="{FF2B5EF4-FFF2-40B4-BE49-F238E27FC236}">
                <a16:creationId xmlns:a16="http://schemas.microsoft.com/office/drawing/2014/main" xmlns="" id="{5A670BFB-FF1E-D048-8F20-C9FAE5400FBC}"/>
              </a:ext>
            </a:extLst>
          </p:cNvPr>
          <p:cNvPicPr>
            <a:picLocks noChangeAspect="1"/>
          </p:cNvPicPr>
          <p:nvPr/>
        </p:nvPicPr>
        <p:blipFill rotWithShape="1">
          <a:blip r:embed="rId3"/>
          <a:srcRect l="12604" r="11601"/>
          <a:stretch/>
        </p:blipFill>
        <p:spPr>
          <a:xfrm>
            <a:off x="1" y="126613"/>
            <a:ext cx="6126427" cy="5641142"/>
          </a:xfrm>
          <a:prstGeom prst="rect">
            <a:avLst/>
          </a:prstGeom>
        </p:spPr>
      </p:pic>
      <p:grpSp>
        <p:nvGrpSpPr>
          <p:cNvPr id="4" name="Grupo 3"/>
          <p:cNvGrpSpPr/>
          <p:nvPr/>
        </p:nvGrpSpPr>
        <p:grpSpPr>
          <a:xfrm>
            <a:off x="0" y="-54864"/>
            <a:ext cx="12192000" cy="6912864"/>
            <a:chOff x="0" y="-54864"/>
            <a:chExt cx="12192000" cy="6912864"/>
          </a:xfrm>
        </p:grpSpPr>
        <p:pic>
          <p:nvPicPr>
            <p:cNvPr id="5" name="Imagen 8"/>
            <p:cNvPicPr>
              <a:picLocks noChangeAspect="1"/>
            </p:cNvPicPr>
            <p:nvPr/>
          </p:nvPicPr>
          <p:blipFill rotWithShape="1">
            <a:blip r:embed="rId4">
              <a:extLst>
                <a:ext uri="{28A0092B-C50C-407E-A947-70E740481C1C}">
                  <a14:useLocalDpi xmlns:a14="http://schemas.microsoft.com/office/drawing/2010/main" val="0"/>
                </a:ext>
              </a:extLst>
            </a:blip>
            <a:srcRect l="36806" r="6907"/>
            <a:stretch/>
          </p:blipFill>
          <p:spPr>
            <a:xfrm>
              <a:off x="4114799" y="-53080"/>
              <a:ext cx="8077201" cy="6911080"/>
            </a:xfrm>
            <a:prstGeom prst="rect">
              <a:avLst/>
            </a:prstGeom>
          </p:spPr>
        </p:pic>
        <p:pic>
          <p:nvPicPr>
            <p:cNvPr id="6" name="Imagem 5"/>
            <p:cNvPicPr>
              <a:picLocks noChangeAspect="1"/>
            </p:cNvPicPr>
            <p:nvPr/>
          </p:nvPicPr>
          <p:blipFill rotWithShape="1">
            <a:blip r:embed="rId5">
              <a:extLst>
                <a:ext uri="{28A0092B-C50C-407E-A947-70E740481C1C}">
                  <a14:useLocalDpi xmlns:a14="http://schemas.microsoft.com/office/drawing/2010/main" val="0"/>
                </a:ext>
              </a:extLst>
            </a:blip>
            <a:srcRect t="83733"/>
            <a:stretch/>
          </p:blipFill>
          <p:spPr>
            <a:xfrm>
              <a:off x="0" y="5742432"/>
              <a:ext cx="12192000" cy="1115568"/>
            </a:xfrm>
            <a:prstGeom prst="rect">
              <a:avLst/>
            </a:prstGeom>
          </p:spPr>
        </p:pic>
        <p:pic>
          <p:nvPicPr>
            <p:cNvPr id="7" name="Imagem 6"/>
            <p:cNvPicPr>
              <a:picLocks noChangeAspect="1"/>
            </p:cNvPicPr>
            <p:nvPr/>
          </p:nvPicPr>
          <p:blipFill rotWithShape="1">
            <a:blip r:embed="rId5">
              <a:extLst>
                <a:ext uri="{28A0092B-C50C-407E-A947-70E740481C1C}">
                  <a14:useLocalDpi xmlns:a14="http://schemas.microsoft.com/office/drawing/2010/main" val="0"/>
                </a:ext>
              </a:extLst>
            </a:blip>
            <a:srcRect b="97333"/>
            <a:stretch/>
          </p:blipFill>
          <p:spPr>
            <a:xfrm>
              <a:off x="0" y="-54864"/>
              <a:ext cx="12192000" cy="292608"/>
            </a:xfrm>
            <a:prstGeom prst="rect">
              <a:avLst/>
            </a:prstGeom>
          </p:spPr>
        </p:pic>
      </p:grpSp>
      <p:sp>
        <p:nvSpPr>
          <p:cNvPr id="8" name="CaixaDeTexto 7"/>
          <p:cNvSpPr txBox="1"/>
          <p:nvPr/>
        </p:nvSpPr>
        <p:spPr>
          <a:xfrm>
            <a:off x="6696226" y="1531442"/>
            <a:ext cx="5106568" cy="2862322"/>
          </a:xfrm>
          <a:prstGeom prst="rect">
            <a:avLst/>
          </a:prstGeom>
          <a:noFill/>
        </p:spPr>
        <p:txBody>
          <a:bodyPr wrap="square" rtlCol="0">
            <a:spAutoFit/>
          </a:bodyPr>
          <a:lstStyle/>
          <a:p>
            <a:r>
              <a:rPr lang="pt-BR" sz="3600" b="1" dirty="0" smtClean="0">
                <a:latin typeface="Neutra Display" charset="0"/>
                <a:ea typeface="Neutra Display" charset="0"/>
                <a:cs typeface="Neutra Display" charset="0"/>
              </a:rPr>
              <a:t>SERVIÇO DIÁRIO</a:t>
            </a:r>
          </a:p>
          <a:p>
            <a:endParaRPr lang="pt-BR" sz="3600" b="1" dirty="0">
              <a:latin typeface="Neutra Display" charset="0"/>
              <a:ea typeface="Neutra Display" charset="0"/>
              <a:cs typeface="Neutra Display" charset="0"/>
            </a:endParaRPr>
          </a:p>
          <a:p>
            <a:pPr marL="742950" indent="-742950">
              <a:buAutoNum type="arabicPeriod"/>
            </a:pPr>
            <a:r>
              <a:rPr lang="pt-BR" sz="3600" b="1" dirty="0" smtClean="0">
                <a:latin typeface="Neutra Display" charset="0"/>
                <a:ea typeface="Neutra Display" charset="0"/>
                <a:cs typeface="Neutra Display" charset="0"/>
              </a:rPr>
              <a:t>Compartimento Santo</a:t>
            </a:r>
          </a:p>
          <a:p>
            <a:pPr marL="742950" indent="-742950">
              <a:buAutoNum type="arabicPeriod"/>
            </a:pPr>
            <a:r>
              <a:rPr lang="pt-BR" sz="3600" b="1" dirty="0" smtClean="0">
                <a:latin typeface="Neutra Display" charset="0"/>
                <a:ea typeface="Neutra Display" charset="0"/>
                <a:cs typeface="Neutra Display" charset="0"/>
              </a:rPr>
              <a:t>Sacerdote</a:t>
            </a:r>
          </a:p>
          <a:p>
            <a:pPr marL="742950" indent="-742950">
              <a:buAutoNum type="arabicPeriod"/>
            </a:pPr>
            <a:r>
              <a:rPr lang="pt-BR" sz="3600" b="1" dirty="0" smtClean="0">
                <a:latin typeface="Neutra Display" charset="0"/>
                <a:ea typeface="Neutra Display" charset="0"/>
                <a:cs typeface="Neutra Display" charset="0"/>
              </a:rPr>
              <a:t>Perdão de Pecados</a:t>
            </a:r>
            <a:endParaRPr lang="pt-BR" sz="3600" b="1" dirty="0" smtClean="0">
              <a:latin typeface="Neutra Display" charset="0"/>
              <a:ea typeface="Neutra Display" charset="0"/>
              <a:cs typeface="Neutra Display" charset="0"/>
            </a:endParaRPr>
          </a:p>
        </p:txBody>
      </p:sp>
    </p:spTree>
    <p:extLst>
      <p:ext uri="{BB962C8B-B14F-4D97-AF65-F5344CB8AC3E}">
        <p14:creationId xmlns:p14="http://schemas.microsoft.com/office/powerpoint/2010/main" val="8241945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526373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5">
            <a:extLst>
              <a:ext uri="{FF2B5EF4-FFF2-40B4-BE49-F238E27FC236}">
                <a16:creationId xmlns:a16="http://schemas.microsoft.com/office/drawing/2014/main" xmlns="" id="{832282B0-2E08-A348-BFC6-32E1E2EAA66E}"/>
              </a:ext>
            </a:extLst>
          </p:cNvPr>
          <p:cNvPicPr>
            <a:picLocks noChangeAspect="1"/>
          </p:cNvPicPr>
          <p:nvPr/>
        </p:nvPicPr>
        <p:blipFill rotWithShape="1">
          <a:blip r:embed="rId3"/>
          <a:srcRect l="27929"/>
          <a:stretch/>
        </p:blipFill>
        <p:spPr>
          <a:xfrm>
            <a:off x="0" y="154744"/>
            <a:ext cx="5683348" cy="5711483"/>
          </a:xfrm>
          <a:prstGeom prst="rect">
            <a:avLst/>
          </a:prstGeom>
        </p:spPr>
      </p:pic>
      <p:grpSp>
        <p:nvGrpSpPr>
          <p:cNvPr id="4" name="Grupo 3"/>
          <p:cNvGrpSpPr/>
          <p:nvPr/>
        </p:nvGrpSpPr>
        <p:grpSpPr>
          <a:xfrm>
            <a:off x="0" y="-54864"/>
            <a:ext cx="12192000" cy="6912864"/>
            <a:chOff x="0" y="-54864"/>
            <a:chExt cx="12192000" cy="6912864"/>
          </a:xfrm>
        </p:grpSpPr>
        <p:pic>
          <p:nvPicPr>
            <p:cNvPr id="5" name="Imagen 8"/>
            <p:cNvPicPr>
              <a:picLocks noChangeAspect="1"/>
            </p:cNvPicPr>
            <p:nvPr/>
          </p:nvPicPr>
          <p:blipFill rotWithShape="1">
            <a:blip r:embed="rId4">
              <a:extLst>
                <a:ext uri="{28A0092B-C50C-407E-A947-70E740481C1C}">
                  <a14:useLocalDpi xmlns:a14="http://schemas.microsoft.com/office/drawing/2010/main" val="0"/>
                </a:ext>
              </a:extLst>
            </a:blip>
            <a:srcRect l="36806" r="6907"/>
            <a:stretch/>
          </p:blipFill>
          <p:spPr>
            <a:xfrm>
              <a:off x="4114799" y="-53080"/>
              <a:ext cx="8077201" cy="6911080"/>
            </a:xfrm>
            <a:prstGeom prst="rect">
              <a:avLst/>
            </a:prstGeom>
          </p:spPr>
        </p:pic>
        <p:pic>
          <p:nvPicPr>
            <p:cNvPr id="6" name="Imagem 5"/>
            <p:cNvPicPr>
              <a:picLocks noChangeAspect="1"/>
            </p:cNvPicPr>
            <p:nvPr/>
          </p:nvPicPr>
          <p:blipFill rotWithShape="1">
            <a:blip r:embed="rId5">
              <a:extLst>
                <a:ext uri="{28A0092B-C50C-407E-A947-70E740481C1C}">
                  <a14:useLocalDpi xmlns:a14="http://schemas.microsoft.com/office/drawing/2010/main" val="0"/>
                </a:ext>
              </a:extLst>
            </a:blip>
            <a:srcRect t="83733"/>
            <a:stretch/>
          </p:blipFill>
          <p:spPr>
            <a:xfrm>
              <a:off x="0" y="5742432"/>
              <a:ext cx="12192000" cy="1115568"/>
            </a:xfrm>
            <a:prstGeom prst="rect">
              <a:avLst/>
            </a:prstGeom>
          </p:spPr>
        </p:pic>
        <p:pic>
          <p:nvPicPr>
            <p:cNvPr id="7" name="Imagem 6"/>
            <p:cNvPicPr>
              <a:picLocks noChangeAspect="1"/>
            </p:cNvPicPr>
            <p:nvPr/>
          </p:nvPicPr>
          <p:blipFill rotWithShape="1">
            <a:blip r:embed="rId5">
              <a:extLst>
                <a:ext uri="{28A0092B-C50C-407E-A947-70E740481C1C}">
                  <a14:useLocalDpi xmlns:a14="http://schemas.microsoft.com/office/drawing/2010/main" val="0"/>
                </a:ext>
              </a:extLst>
            </a:blip>
            <a:srcRect b="97333"/>
            <a:stretch/>
          </p:blipFill>
          <p:spPr>
            <a:xfrm>
              <a:off x="0" y="-54864"/>
              <a:ext cx="12192000" cy="292608"/>
            </a:xfrm>
            <a:prstGeom prst="rect">
              <a:avLst/>
            </a:prstGeom>
          </p:spPr>
        </p:pic>
      </p:grpSp>
      <p:sp>
        <p:nvSpPr>
          <p:cNvPr id="8" name="CaixaDeTexto 7"/>
          <p:cNvSpPr txBox="1"/>
          <p:nvPr/>
        </p:nvSpPr>
        <p:spPr>
          <a:xfrm>
            <a:off x="6696226" y="1531442"/>
            <a:ext cx="5495774" cy="2862322"/>
          </a:xfrm>
          <a:prstGeom prst="rect">
            <a:avLst/>
          </a:prstGeom>
          <a:noFill/>
        </p:spPr>
        <p:txBody>
          <a:bodyPr wrap="square" rtlCol="0">
            <a:spAutoFit/>
          </a:bodyPr>
          <a:lstStyle/>
          <a:p>
            <a:r>
              <a:rPr lang="pt-BR" sz="3600" b="1" dirty="0" smtClean="0">
                <a:latin typeface="Neutra Display" charset="0"/>
                <a:ea typeface="Neutra Display" charset="0"/>
                <a:cs typeface="Neutra Display" charset="0"/>
              </a:rPr>
              <a:t>SERVIÇO ANUAL</a:t>
            </a:r>
          </a:p>
          <a:p>
            <a:endParaRPr lang="pt-BR" sz="3600" b="1" dirty="0">
              <a:latin typeface="Neutra Display" charset="0"/>
              <a:ea typeface="Neutra Display" charset="0"/>
              <a:cs typeface="Neutra Display" charset="0"/>
            </a:endParaRPr>
          </a:p>
          <a:p>
            <a:pPr marL="742950" indent="-742950">
              <a:buAutoNum type="arabicPeriod"/>
            </a:pPr>
            <a:r>
              <a:rPr lang="pt-BR" sz="3600" b="1" dirty="0" smtClean="0">
                <a:latin typeface="Neutra Display" charset="0"/>
                <a:ea typeface="Neutra Display" charset="0"/>
                <a:cs typeface="Neutra Display" charset="0"/>
              </a:rPr>
              <a:t>Compartimento Santíssimo</a:t>
            </a:r>
          </a:p>
          <a:p>
            <a:pPr marL="742950" indent="-742950">
              <a:buAutoNum type="arabicPeriod"/>
            </a:pPr>
            <a:r>
              <a:rPr lang="pt-BR" sz="3600" b="1" dirty="0" smtClean="0">
                <a:latin typeface="Neutra Display" charset="0"/>
                <a:ea typeface="Neutra Display" charset="0"/>
                <a:cs typeface="Neutra Display" charset="0"/>
              </a:rPr>
              <a:t>Sumo Sacerdote</a:t>
            </a:r>
          </a:p>
          <a:p>
            <a:pPr marL="742950" indent="-742950">
              <a:buAutoNum type="arabicPeriod"/>
            </a:pPr>
            <a:r>
              <a:rPr lang="pt-BR" sz="3600" b="1" dirty="0" smtClean="0">
                <a:latin typeface="Neutra Display" charset="0"/>
                <a:ea typeface="Neutra Display" charset="0"/>
                <a:cs typeface="Neutra Display" charset="0"/>
              </a:rPr>
              <a:t>Dia de Juízo</a:t>
            </a:r>
            <a:endParaRPr lang="pt-BR" sz="3600" b="1" dirty="0" smtClean="0">
              <a:latin typeface="Neutra Display" charset="0"/>
              <a:ea typeface="Neutra Display" charset="0"/>
              <a:cs typeface="Neutra Display" charset="0"/>
            </a:endParaRPr>
          </a:p>
        </p:txBody>
      </p:sp>
    </p:spTree>
    <p:extLst>
      <p:ext uri="{BB962C8B-B14F-4D97-AF65-F5344CB8AC3E}">
        <p14:creationId xmlns:p14="http://schemas.microsoft.com/office/powerpoint/2010/main" val="13878701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xmlns="" id="{9BAC94B6-C3EA-DC4D-B985-B7B9F4A975E7}"/>
              </a:ext>
            </a:extLst>
          </p:cNvPr>
          <p:cNvPicPr>
            <a:picLocks noChangeAspect="1"/>
          </p:cNvPicPr>
          <p:nvPr/>
        </p:nvPicPr>
        <p:blipFill rotWithShape="1">
          <a:blip r:embed="rId3"/>
          <a:srcRect l="4157"/>
          <a:stretch/>
        </p:blipFill>
        <p:spPr>
          <a:xfrm>
            <a:off x="0" y="14068"/>
            <a:ext cx="12192000" cy="6858000"/>
          </a:xfrm>
          <a:prstGeom prst="rect">
            <a:avLst/>
          </a:prstGeom>
        </p:spPr>
      </p:pic>
      <p:sp>
        <p:nvSpPr>
          <p:cNvPr id="8" name="CaixaDeTexto 7"/>
          <p:cNvSpPr txBox="1"/>
          <p:nvPr/>
        </p:nvSpPr>
        <p:spPr>
          <a:xfrm>
            <a:off x="-342310" y="2305168"/>
            <a:ext cx="5495774" cy="2862322"/>
          </a:xfrm>
          <a:prstGeom prst="rect">
            <a:avLst/>
          </a:prstGeom>
          <a:noFill/>
        </p:spPr>
        <p:txBody>
          <a:bodyPr wrap="square" rtlCol="0">
            <a:spAutoFit/>
          </a:bodyPr>
          <a:lstStyle/>
          <a:p>
            <a:pPr algn="ctr"/>
            <a:r>
              <a:rPr lang="pt-BR" sz="3600" b="1" dirty="0" smtClean="0">
                <a:latin typeface="Neutra Display" charset="0"/>
                <a:ea typeface="Neutra Display" charset="0"/>
                <a:cs typeface="Neutra Display" charset="0"/>
              </a:rPr>
              <a:t>JESUS</a:t>
            </a:r>
          </a:p>
          <a:p>
            <a:pPr algn="ctr"/>
            <a:endParaRPr lang="pt-BR" sz="3600" b="1" dirty="0" smtClean="0">
              <a:latin typeface="Neutra Display" charset="0"/>
              <a:ea typeface="Neutra Display" charset="0"/>
              <a:cs typeface="Neutra Display" charset="0"/>
            </a:endParaRPr>
          </a:p>
          <a:p>
            <a:pPr algn="ctr"/>
            <a:r>
              <a:rPr lang="pt-BR" sz="3600" b="1" dirty="0" smtClean="0">
                <a:latin typeface="Neutra Display" charset="0"/>
                <a:ea typeface="Neutra Display" charset="0"/>
                <a:cs typeface="Neutra Display" charset="0"/>
              </a:rPr>
              <a:t>LUGAR SANTO</a:t>
            </a:r>
            <a:endParaRPr lang="pt-BR" sz="3600" b="1" dirty="0">
              <a:latin typeface="Neutra Display" charset="0"/>
              <a:ea typeface="Neutra Display" charset="0"/>
              <a:cs typeface="Neutra Display" charset="0"/>
            </a:endParaRPr>
          </a:p>
          <a:p>
            <a:pPr algn="ctr"/>
            <a:r>
              <a:rPr lang="pt-BR" sz="3600" b="1" dirty="0" smtClean="0">
                <a:latin typeface="Neutra Display" charset="0"/>
                <a:ea typeface="Neutra Display" charset="0"/>
                <a:cs typeface="Neutra Display" charset="0"/>
              </a:rPr>
              <a:t>SACERDOTE</a:t>
            </a:r>
          </a:p>
          <a:p>
            <a:pPr algn="ctr"/>
            <a:r>
              <a:rPr lang="pt-BR" sz="3600" b="1" dirty="0" smtClean="0">
                <a:latin typeface="Neutra Display" charset="0"/>
                <a:ea typeface="Neutra Display" charset="0"/>
                <a:cs typeface="Neutra Display" charset="0"/>
              </a:rPr>
              <a:t>(Intercessão)</a:t>
            </a:r>
            <a:endParaRPr lang="pt-BR" sz="3600" b="1" dirty="0" smtClean="0">
              <a:latin typeface="Neutra Display" charset="0"/>
              <a:ea typeface="Neutra Display" charset="0"/>
              <a:cs typeface="Neutra Display" charset="0"/>
            </a:endParaRPr>
          </a:p>
        </p:txBody>
      </p:sp>
      <p:sp>
        <p:nvSpPr>
          <p:cNvPr id="9" name="CaixaDeTexto 8"/>
          <p:cNvSpPr txBox="1"/>
          <p:nvPr/>
        </p:nvSpPr>
        <p:spPr>
          <a:xfrm>
            <a:off x="6872072" y="2302823"/>
            <a:ext cx="5495774" cy="2862322"/>
          </a:xfrm>
          <a:prstGeom prst="rect">
            <a:avLst/>
          </a:prstGeom>
          <a:noFill/>
        </p:spPr>
        <p:txBody>
          <a:bodyPr wrap="square" rtlCol="0">
            <a:spAutoFit/>
          </a:bodyPr>
          <a:lstStyle/>
          <a:p>
            <a:pPr algn="ctr"/>
            <a:r>
              <a:rPr lang="pt-BR" sz="3600" b="1" dirty="0" smtClean="0">
                <a:latin typeface="Neutra Display" charset="0"/>
                <a:ea typeface="Neutra Display" charset="0"/>
                <a:cs typeface="Neutra Display" charset="0"/>
              </a:rPr>
              <a:t>JESUS</a:t>
            </a:r>
          </a:p>
          <a:p>
            <a:pPr algn="ctr"/>
            <a:endParaRPr lang="pt-BR" sz="3600" b="1" dirty="0">
              <a:latin typeface="Neutra Display" charset="0"/>
              <a:ea typeface="Neutra Display" charset="0"/>
              <a:cs typeface="Neutra Display" charset="0"/>
            </a:endParaRPr>
          </a:p>
          <a:p>
            <a:pPr algn="ctr"/>
            <a:r>
              <a:rPr lang="pt-BR" sz="3600" b="1" dirty="0" smtClean="0">
                <a:latin typeface="Neutra Display" charset="0"/>
                <a:ea typeface="Neutra Display" charset="0"/>
                <a:cs typeface="Neutra Display" charset="0"/>
              </a:rPr>
              <a:t>LUGAR SANTÍSSIMO</a:t>
            </a:r>
          </a:p>
          <a:p>
            <a:pPr algn="ctr"/>
            <a:r>
              <a:rPr lang="pt-BR" sz="3600" b="1" dirty="0" smtClean="0">
                <a:latin typeface="Neutra Display" charset="0"/>
                <a:ea typeface="Neutra Display" charset="0"/>
                <a:cs typeface="Neutra Display" charset="0"/>
              </a:rPr>
              <a:t>SUMO SACERDOTE</a:t>
            </a:r>
          </a:p>
          <a:p>
            <a:pPr algn="ctr"/>
            <a:r>
              <a:rPr lang="pt-BR" sz="3600" b="1" dirty="0" smtClean="0">
                <a:latin typeface="Neutra Display" charset="0"/>
                <a:ea typeface="Neutra Display" charset="0"/>
                <a:cs typeface="Neutra Display" charset="0"/>
              </a:rPr>
              <a:t>(Juízo)</a:t>
            </a:r>
            <a:endParaRPr lang="pt-BR" sz="3600" b="1" dirty="0" smtClean="0">
              <a:latin typeface="Neutra Display" charset="0"/>
              <a:ea typeface="Neutra Display" charset="0"/>
              <a:cs typeface="Neutra Display" charset="0"/>
            </a:endParaRPr>
          </a:p>
        </p:txBody>
      </p:sp>
    </p:spTree>
    <p:extLst>
      <p:ext uri="{BB962C8B-B14F-4D97-AF65-F5344CB8AC3E}">
        <p14:creationId xmlns:p14="http://schemas.microsoft.com/office/powerpoint/2010/main" val="24750674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rotWithShape="1">
          <a:blip r:embed="rId2">
            <a:extLst>
              <a:ext uri="{28A0092B-C50C-407E-A947-70E740481C1C}">
                <a14:useLocalDpi xmlns:a14="http://schemas.microsoft.com/office/drawing/2010/main" val="0"/>
              </a:ext>
            </a:extLst>
          </a:blip>
          <a:srcRect t="3488" b="13641"/>
          <a:stretch/>
        </p:blipFill>
        <p:spPr>
          <a:xfrm>
            <a:off x="0" y="-1"/>
            <a:ext cx="12192000" cy="6856961"/>
          </a:xfrm>
          <a:prstGeom prst="rect">
            <a:avLst/>
          </a:prstGeom>
        </p:spPr>
      </p:pic>
      <p:sp>
        <p:nvSpPr>
          <p:cNvPr id="5" name="CaixaDeTexto 4"/>
          <p:cNvSpPr txBox="1"/>
          <p:nvPr/>
        </p:nvSpPr>
        <p:spPr>
          <a:xfrm>
            <a:off x="12745329" y="4009292"/>
            <a:ext cx="184731" cy="369332"/>
          </a:xfrm>
          <a:prstGeom prst="rect">
            <a:avLst/>
          </a:prstGeom>
          <a:noFill/>
        </p:spPr>
        <p:txBody>
          <a:bodyPr wrap="none" rtlCol="0">
            <a:spAutoFit/>
          </a:bodyPr>
          <a:lstStyle/>
          <a:p>
            <a:endParaRPr lang="pt-BR" dirty="0"/>
          </a:p>
        </p:txBody>
      </p:sp>
    </p:spTree>
    <p:extLst>
      <p:ext uri="{BB962C8B-B14F-4D97-AF65-F5344CB8AC3E}">
        <p14:creationId xmlns:p14="http://schemas.microsoft.com/office/powerpoint/2010/main" val="13518009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841825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3B2663FC-20EB-0A40-9356-A489169978E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9725" l="5267" r="97517">
                        <a14:foregroundMark x1="93650" y1="55400" x2="93650" y2="55400"/>
                        <a14:foregroundMark x1="10767" y1="61400" x2="10767" y2="61400"/>
                        <a14:foregroundMark x1="9400" y1="68350" x2="9400" y2="68350"/>
                        <a14:foregroundMark x1="7900" y1="62350" x2="7900" y2="62350"/>
                        <a14:foregroundMark x1="5883" y1="60275" x2="5883" y2="60275"/>
                        <a14:foregroundMark x1="6383" y1="76425" x2="6383" y2="76425"/>
                      </a14:backgroundRemoval>
                    </a14:imgEffect>
                  </a14:imgLayer>
                </a14:imgProps>
              </a:ext>
            </a:extLst>
          </a:blip>
          <a:srcRect l="7725" r="6478" b="30793"/>
          <a:stretch/>
        </p:blipFill>
        <p:spPr>
          <a:xfrm>
            <a:off x="0" y="357190"/>
            <a:ext cx="12191999" cy="6500810"/>
          </a:xfrm>
          <a:prstGeom prst="rect">
            <a:avLst/>
          </a:prstGeom>
        </p:spPr>
      </p:pic>
      <p:sp>
        <p:nvSpPr>
          <p:cNvPr id="7" name="Rectángulo 1">
            <a:extLst>
              <a:ext uri="{FF2B5EF4-FFF2-40B4-BE49-F238E27FC236}">
                <a16:creationId xmlns:a16="http://schemas.microsoft.com/office/drawing/2014/main" xmlns="" id="{6BC19BC0-C3C7-4D40-885D-449EBEC37A08}"/>
              </a:ext>
            </a:extLst>
          </p:cNvPr>
          <p:cNvSpPr/>
          <p:nvPr/>
        </p:nvSpPr>
        <p:spPr>
          <a:xfrm>
            <a:off x="631437" y="830168"/>
            <a:ext cx="10955724" cy="1446550"/>
          </a:xfrm>
          <a:prstGeom prst="rect">
            <a:avLst/>
          </a:prstGeom>
        </p:spPr>
        <p:txBody>
          <a:bodyPr wrap="square">
            <a:spAutoFit/>
          </a:bodyPr>
          <a:lstStyle/>
          <a:p>
            <a:pPr algn="ctr"/>
            <a:r>
              <a:rPr lang="pt-BR" sz="4400" b="1" dirty="0">
                <a:latin typeface="Neutra Display" charset="0"/>
                <a:ea typeface="Neutra Display" charset="0"/>
                <a:cs typeface="Neutra Display" charset="0"/>
              </a:rPr>
              <a:t>E me farão um santuário, para que eu </a:t>
            </a:r>
            <a:endParaRPr lang="pt-BR" sz="4400" b="1" dirty="0" smtClean="0">
              <a:latin typeface="Neutra Display" charset="0"/>
              <a:ea typeface="Neutra Display" charset="0"/>
              <a:cs typeface="Neutra Display" charset="0"/>
            </a:endParaRPr>
          </a:p>
          <a:p>
            <a:pPr algn="ctr"/>
            <a:r>
              <a:rPr lang="pt-BR" sz="4400" b="1" dirty="0" smtClean="0">
                <a:latin typeface="Neutra Display" charset="0"/>
                <a:ea typeface="Neutra Display" charset="0"/>
                <a:cs typeface="Neutra Display" charset="0"/>
              </a:rPr>
              <a:t>possa habitar </a:t>
            </a:r>
            <a:r>
              <a:rPr lang="pt-BR" sz="4400" b="1" dirty="0">
                <a:latin typeface="Neutra Display" charset="0"/>
                <a:ea typeface="Neutra Display" charset="0"/>
                <a:cs typeface="Neutra Display" charset="0"/>
              </a:rPr>
              <a:t>no meio </a:t>
            </a:r>
            <a:r>
              <a:rPr lang="pt-BR" sz="4400" b="1" dirty="0" smtClean="0">
                <a:latin typeface="Neutra Display" charset="0"/>
                <a:ea typeface="Neutra Display" charset="0"/>
                <a:cs typeface="Neutra Display" charset="0"/>
              </a:rPr>
              <a:t>deles.</a:t>
            </a:r>
            <a:r>
              <a:rPr lang="pt-BR" sz="4400" b="1" dirty="0">
                <a:latin typeface="Neutra Display" charset="0"/>
                <a:ea typeface="Neutra Display" charset="0"/>
                <a:cs typeface="Neutra Display" charset="0"/>
              </a:rPr>
              <a:t> </a:t>
            </a:r>
            <a:r>
              <a:rPr lang="pt-BR" sz="2800" b="1" dirty="0" smtClean="0">
                <a:latin typeface="Neutra Display" charset="0"/>
                <a:ea typeface="Neutra Display" charset="0"/>
                <a:cs typeface="Neutra Display" charset="0"/>
              </a:rPr>
              <a:t>(Êxodo 25:8)</a:t>
            </a:r>
            <a:endParaRPr lang="pt-BR" sz="2800" b="1" dirty="0">
              <a:latin typeface="Neutra Display" charset="0"/>
              <a:ea typeface="Neutra Display" charset="0"/>
              <a:cs typeface="Neutra Display" charset="0"/>
            </a:endParaRPr>
          </a:p>
        </p:txBody>
      </p:sp>
    </p:spTree>
    <p:extLst>
      <p:ext uri="{BB962C8B-B14F-4D97-AF65-F5344CB8AC3E}">
        <p14:creationId xmlns:p14="http://schemas.microsoft.com/office/powerpoint/2010/main" val="2937497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3B2663FC-20EB-0A40-9356-A489169978E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9725" l="5267" r="97517">
                        <a14:foregroundMark x1="93650" y1="55400" x2="93650" y2="55400"/>
                        <a14:foregroundMark x1="10767" y1="61400" x2="10767" y2="61400"/>
                        <a14:foregroundMark x1="9400" y1="68350" x2="9400" y2="68350"/>
                        <a14:foregroundMark x1="7900" y1="62350" x2="7900" y2="62350"/>
                        <a14:foregroundMark x1="5883" y1="60275" x2="5883" y2="60275"/>
                        <a14:foregroundMark x1="6383" y1="76425" x2="6383" y2="76425"/>
                      </a14:backgroundRemoval>
                    </a14:imgEffect>
                  </a14:imgLayer>
                </a14:imgProps>
              </a:ext>
            </a:extLst>
          </a:blip>
          <a:srcRect l="7725" r="6478" b="30793"/>
          <a:stretch/>
        </p:blipFill>
        <p:spPr>
          <a:xfrm>
            <a:off x="0" y="357190"/>
            <a:ext cx="12191999" cy="6500810"/>
          </a:xfrm>
          <a:prstGeom prst="rect">
            <a:avLst/>
          </a:prstGeom>
        </p:spPr>
      </p:pic>
      <p:sp>
        <p:nvSpPr>
          <p:cNvPr id="7" name="Rectángulo 1">
            <a:extLst>
              <a:ext uri="{FF2B5EF4-FFF2-40B4-BE49-F238E27FC236}">
                <a16:creationId xmlns:a16="http://schemas.microsoft.com/office/drawing/2014/main" xmlns="" id="{6BC19BC0-C3C7-4D40-885D-449EBEC37A08}"/>
              </a:ext>
            </a:extLst>
          </p:cNvPr>
          <p:cNvSpPr/>
          <p:nvPr/>
        </p:nvSpPr>
        <p:spPr>
          <a:xfrm>
            <a:off x="631437" y="830168"/>
            <a:ext cx="10955724" cy="1446550"/>
          </a:xfrm>
          <a:prstGeom prst="rect">
            <a:avLst/>
          </a:prstGeom>
        </p:spPr>
        <p:txBody>
          <a:bodyPr wrap="square">
            <a:spAutoFit/>
          </a:bodyPr>
          <a:lstStyle/>
          <a:p>
            <a:pPr algn="ctr"/>
            <a:r>
              <a:rPr lang="pt-BR" sz="4400" b="1" dirty="0">
                <a:latin typeface="Neutra Display" charset="0"/>
                <a:ea typeface="Neutra Display" charset="0"/>
                <a:cs typeface="Neutra Display" charset="0"/>
              </a:rPr>
              <a:t>Vê, pois, que tudo faças segundo o modelo que te foi mostrado no monte</a:t>
            </a:r>
            <a:r>
              <a:rPr lang="pt-BR" sz="4400" b="1" dirty="0" smtClean="0">
                <a:latin typeface="Neutra Display" charset="0"/>
                <a:ea typeface="Neutra Display" charset="0"/>
                <a:cs typeface="Neutra Display" charset="0"/>
              </a:rPr>
              <a:t>. </a:t>
            </a:r>
            <a:r>
              <a:rPr lang="pt-BR" sz="2800" b="1" dirty="0" smtClean="0">
                <a:latin typeface="Neutra Display" charset="0"/>
                <a:ea typeface="Neutra Display" charset="0"/>
                <a:cs typeface="Neutra Display" charset="0"/>
              </a:rPr>
              <a:t>(</a:t>
            </a:r>
            <a:r>
              <a:rPr lang="pt-BR" sz="2800" b="1" dirty="0" smtClean="0">
                <a:latin typeface="Neutra Display" charset="0"/>
                <a:ea typeface="Neutra Display" charset="0"/>
                <a:cs typeface="Neutra Display" charset="0"/>
              </a:rPr>
              <a:t>Êxodo </a:t>
            </a:r>
            <a:r>
              <a:rPr lang="pt-BR" sz="2800" b="1" dirty="0" smtClean="0">
                <a:latin typeface="Neutra Display" charset="0"/>
                <a:ea typeface="Neutra Display" charset="0"/>
                <a:cs typeface="Neutra Display" charset="0"/>
              </a:rPr>
              <a:t>25:40)</a:t>
            </a:r>
            <a:endParaRPr lang="pt-BR" sz="2800" b="1" dirty="0">
              <a:latin typeface="Neutra Display" charset="0"/>
              <a:ea typeface="Neutra Display" charset="0"/>
              <a:cs typeface="Neutra Display" charset="0"/>
            </a:endParaRPr>
          </a:p>
        </p:txBody>
      </p:sp>
    </p:spTree>
    <p:extLst>
      <p:ext uri="{BB962C8B-B14F-4D97-AF65-F5344CB8AC3E}">
        <p14:creationId xmlns:p14="http://schemas.microsoft.com/office/powerpoint/2010/main" val="11729169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xmlns="" id="{0B53187E-B6B9-E843-9A3B-BF245BF111F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4162" b="7924"/>
          <a:stretch/>
        </p:blipFill>
        <p:spPr>
          <a:xfrm>
            <a:off x="0" y="-65315"/>
            <a:ext cx="12192000" cy="6923315"/>
          </a:xfrm>
          <a:prstGeom prst="rect">
            <a:avLst/>
          </a:prstGeom>
        </p:spPr>
      </p:pic>
      <p:sp>
        <p:nvSpPr>
          <p:cNvPr id="3" name="Rectángulo 1">
            <a:extLst>
              <a:ext uri="{FF2B5EF4-FFF2-40B4-BE49-F238E27FC236}">
                <a16:creationId xmlns:a16="http://schemas.microsoft.com/office/drawing/2014/main" xmlns="" id="{6BC19BC0-C3C7-4D40-885D-449EBEC37A08}"/>
              </a:ext>
            </a:extLst>
          </p:cNvPr>
          <p:cNvSpPr/>
          <p:nvPr/>
        </p:nvSpPr>
        <p:spPr>
          <a:xfrm>
            <a:off x="6232137" y="430116"/>
            <a:ext cx="5464563" cy="1015663"/>
          </a:xfrm>
          <a:prstGeom prst="rect">
            <a:avLst/>
          </a:prstGeom>
        </p:spPr>
        <p:txBody>
          <a:bodyPr wrap="square">
            <a:spAutoFit/>
          </a:bodyPr>
          <a:lstStyle/>
          <a:p>
            <a:pPr algn="ctr"/>
            <a:r>
              <a:rPr lang="pt-BR" sz="6000" b="1" dirty="0" smtClean="0">
                <a:solidFill>
                  <a:schemeClr val="bg1"/>
                </a:solidFill>
                <a:latin typeface="Neutra Display" charset="0"/>
                <a:ea typeface="Neutra Display" charset="0"/>
                <a:cs typeface="Neutra Display" charset="0"/>
              </a:rPr>
              <a:t>Santuário Celestial</a:t>
            </a:r>
            <a:endParaRPr lang="pt-BR" sz="6000" b="1" dirty="0">
              <a:solidFill>
                <a:schemeClr val="bg1"/>
              </a:solidFill>
              <a:latin typeface="Neutra Display" charset="0"/>
              <a:ea typeface="Neutra Display" charset="0"/>
              <a:cs typeface="Neutra Display" charset="0"/>
            </a:endParaRPr>
          </a:p>
        </p:txBody>
      </p:sp>
    </p:spTree>
    <p:extLst>
      <p:ext uri="{BB962C8B-B14F-4D97-AF65-F5344CB8AC3E}">
        <p14:creationId xmlns:p14="http://schemas.microsoft.com/office/powerpoint/2010/main" val="4315524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p:cNvGrpSpPr/>
          <p:nvPr/>
        </p:nvGrpSpPr>
        <p:grpSpPr>
          <a:xfrm>
            <a:off x="0" y="-54864"/>
            <a:ext cx="12192000" cy="6912864"/>
            <a:chOff x="0" y="-54864"/>
            <a:chExt cx="12192000" cy="6912864"/>
          </a:xfrm>
        </p:grpSpPr>
        <p:pic>
          <p:nvPicPr>
            <p:cNvPr id="5" name="Imagen 8"/>
            <p:cNvPicPr>
              <a:picLocks noChangeAspect="1"/>
            </p:cNvPicPr>
            <p:nvPr/>
          </p:nvPicPr>
          <p:blipFill rotWithShape="1">
            <a:blip r:embed="rId3">
              <a:extLst>
                <a:ext uri="{28A0092B-C50C-407E-A947-70E740481C1C}">
                  <a14:useLocalDpi xmlns:a14="http://schemas.microsoft.com/office/drawing/2010/main" val="0"/>
                </a:ext>
              </a:extLst>
            </a:blip>
            <a:srcRect l="36806" r="6907"/>
            <a:stretch/>
          </p:blipFill>
          <p:spPr>
            <a:xfrm>
              <a:off x="4114799" y="-53080"/>
              <a:ext cx="8077201" cy="6911080"/>
            </a:xfrm>
            <a:prstGeom prst="rect">
              <a:avLst/>
            </a:prstGeom>
          </p:spPr>
        </p:pic>
        <p:pic>
          <p:nvPicPr>
            <p:cNvPr id="6" name="Imagem 5"/>
            <p:cNvPicPr>
              <a:picLocks noChangeAspect="1"/>
            </p:cNvPicPr>
            <p:nvPr/>
          </p:nvPicPr>
          <p:blipFill rotWithShape="1">
            <a:blip r:embed="rId4">
              <a:extLst>
                <a:ext uri="{28A0092B-C50C-407E-A947-70E740481C1C}">
                  <a14:useLocalDpi xmlns:a14="http://schemas.microsoft.com/office/drawing/2010/main" val="0"/>
                </a:ext>
              </a:extLst>
            </a:blip>
            <a:srcRect t="83733"/>
            <a:stretch/>
          </p:blipFill>
          <p:spPr>
            <a:xfrm>
              <a:off x="0" y="5742432"/>
              <a:ext cx="12192000" cy="1115568"/>
            </a:xfrm>
            <a:prstGeom prst="rect">
              <a:avLst/>
            </a:prstGeom>
          </p:spPr>
        </p:pic>
        <p:pic>
          <p:nvPicPr>
            <p:cNvPr id="8" name="Imagem 7"/>
            <p:cNvPicPr>
              <a:picLocks noChangeAspect="1"/>
            </p:cNvPicPr>
            <p:nvPr/>
          </p:nvPicPr>
          <p:blipFill rotWithShape="1">
            <a:blip r:embed="rId4">
              <a:extLst>
                <a:ext uri="{28A0092B-C50C-407E-A947-70E740481C1C}">
                  <a14:useLocalDpi xmlns:a14="http://schemas.microsoft.com/office/drawing/2010/main" val="0"/>
                </a:ext>
              </a:extLst>
            </a:blip>
            <a:srcRect b="97333"/>
            <a:stretch/>
          </p:blipFill>
          <p:spPr>
            <a:xfrm>
              <a:off x="0" y="-54864"/>
              <a:ext cx="12192000" cy="292608"/>
            </a:xfrm>
            <a:prstGeom prst="rect">
              <a:avLst/>
            </a:prstGeom>
          </p:spPr>
        </p:pic>
      </p:grpSp>
      <p:sp>
        <p:nvSpPr>
          <p:cNvPr id="3" name="Rectángulo 1">
            <a:extLst>
              <a:ext uri="{FF2B5EF4-FFF2-40B4-BE49-F238E27FC236}">
                <a16:creationId xmlns:a16="http://schemas.microsoft.com/office/drawing/2014/main" xmlns="" id="{6BC19BC0-C3C7-4D40-885D-449EBEC37A08}"/>
              </a:ext>
            </a:extLst>
          </p:cNvPr>
          <p:cNvSpPr/>
          <p:nvPr/>
        </p:nvSpPr>
        <p:spPr>
          <a:xfrm>
            <a:off x="6354256" y="1759557"/>
            <a:ext cx="4630111" cy="2800767"/>
          </a:xfrm>
          <a:prstGeom prst="rect">
            <a:avLst/>
          </a:prstGeom>
        </p:spPr>
        <p:txBody>
          <a:bodyPr wrap="square">
            <a:spAutoFit/>
          </a:bodyPr>
          <a:lstStyle/>
          <a:p>
            <a:pPr algn="ctr"/>
            <a:r>
              <a:rPr lang="pt-BR" sz="4400" b="1" dirty="0" smtClean="0">
                <a:latin typeface="Neutra Display" charset="0"/>
                <a:ea typeface="Neutra Display" charset="0"/>
                <a:cs typeface="Neutra Display" charset="0"/>
              </a:rPr>
              <a:t>Relação </a:t>
            </a:r>
          </a:p>
          <a:p>
            <a:pPr algn="ctr"/>
            <a:r>
              <a:rPr lang="pt-BR" sz="4400" b="1" dirty="0" smtClean="0">
                <a:latin typeface="Neutra Display" charset="0"/>
                <a:ea typeface="Neutra Display" charset="0"/>
                <a:cs typeface="Neutra Display" charset="0"/>
              </a:rPr>
              <a:t>estrutural e funcional entre os dois santuário/templo</a:t>
            </a:r>
            <a:endParaRPr lang="pt-BR" sz="2800" b="1" dirty="0">
              <a:latin typeface="Neutra Display" charset="0"/>
              <a:ea typeface="Neutra Display" charset="0"/>
              <a:cs typeface="Neutra Display" charset="0"/>
            </a:endParaRPr>
          </a:p>
        </p:txBody>
      </p:sp>
      <p:pic>
        <p:nvPicPr>
          <p:cNvPr id="7" name="Imagen 6">
            <a:extLst>
              <a:ext uri="{FF2B5EF4-FFF2-40B4-BE49-F238E27FC236}">
                <a16:creationId xmlns:a16="http://schemas.microsoft.com/office/drawing/2014/main" xmlns="" id="{737B6A15-48F2-C846-958A-ACEEAD842F84}"/>
              </a:ext>
            </a:extLst>
          </p:cNvPr>
          <p:cNvPicPr>
            <a:picLocks noChangeAspect="1"/>
          </p:cNvPicPr>
          <p:nvPr/>
        </p:nvPicPr>
        <p:blipFill>
          <a:blip r:embed="rId5"/>
          <a:stretch>
            <a:fillRect/>
          </a:stretch>
        </p:blipFill>
        <p:spPr>
          <a:xfrm>
            <a:off x="238023" y="1238796"/>
            <a:ext cx="5788025" cy="3842869"/>
          </a:xfrm>
          <a:prstGeom prst="rect">
            <a:avLst/>
          </a:prstGeom>
        </p:spPr>
      </p:pic>
    </p:spTree>
    <p:extLst>
      <p:ext uri="{BB962C8B-B14F-4D97-AF65-F5344CB8AC3E}">
        <p14:creationId xmlns:p14="http://schemas.microsoft.com/office/powerpoint/2010/main" val="4899522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227861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3B2663FC-20EB-0A40-9356-A489169978E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9725" l="5267" r="97517">
                        <a14:foregroundMark x1="93650" y1="55400" x2="93650" y2="55400"/>
                        <a14:foregroundMark x1="10767" y1="61400" x2="10767" y2="61400"/>
                        <a14:foregroundMark x1="9400" y1="68350" x2="9400" y2="68350"/>
                        <a14:foregroundMark x1="7900" y1="62350" x2="7900" y2="62350"/>
                        <a14:foregroundMark x1="5883" y1="60275" x2="5883" y2="60275"/>
                        <a14:foregroundMark x1="6383" y1="76425" x2="6383" y2="76425"/>
                      </a14:backgroundRemoval>
                    </a14:imgEffect>
                  </a14:imgLayer>
                </a14:imgProps>
              </a:ext>
            </a:extLst>
          </a:blip>
          <a:srcRect l="7725" r="6478" b="30793"/>
          <a:stretch/>
        </p:blipFill>
        <p:spPr>
          <a:xfrm>
            <a:off x="0" y="357190"/>
            <a:ext cx="12191999" cy="6500810"/>
          </a:xfrm>
          <a:prstGeom prst="rect">
            <a:avLst/>
          </a:prstGeom>
        </p:spPr>
      </p:pic>
      <p:sp>
        <p:nvSpPr>
          <p:cNvPr id="7" name="Rectángulo 1">
            <a:extLst>
              <a:ext uri="{FF2B5EF4-FFF2-40B4-BE49-F238E27FC236}">
                <a16:creationId xmlns:a16="http://schemas.microsoft.com/office/drawing/2014/main" xmlns="" id="{6BC19BC0-C3C7-4D40-885D-449EBEC37A08}"/>
              </a:ext>
            </a:extLst>
          </p:cNvPr>
          <p:cNvSpPr/>
          <p:nvPr/>
        </p:nvSpPr>
        <p:spPr>
          <a:xfrm>
            <a:off x="618138" y="1134968"/>
            <a:ext cx="10955724" cy="769441"/>
          </a:xfrm>
          <a:prstGeom prst="rect">
            <a:avLst/>
          </a:prstGeom>
        </p:spPr>
        <p:txBody>
          <a:bodyPr wrap="square">
            <a:spAutoFit/>
          </a:bodyPr>
          <a:lstStyle/>
          <a:p>
            <a:pPr algn="ctr"/>
            <a:r>
              <a:rPr lang="pt-BR" sz="4400" b="1" dirty="0" smtClean="0">
                <a:latin typeface="Neutra Display" charset="0"/>
                <a:ea typeface="Neutra Display" charset="0"/>
                <a:cs typeface="Neutra Display" charset="0"/>
              </a:rPr>
              <a:t>O santuário/templo era o evangelho em Símbolos</a:t>
            </a:r>
            <a:endParaRPr lang="pt-BR" sz="2800" b="1" dirty="0">
              <a:latin typeface="Neutra Display" charset="0"/>
              <a:ea typeface="Neutra Display" charset="0"/>
              <a:cs typeface="Neutra Display" charset="0"/>
            </a:endParaRPr>
          </a:p>
        </p:txBody>
      </p:sp>
    </p:spTree>
    <p:extLst>
      <p:ext uri="{BB962C8B-B14F-4D97-AF65-F5344CB8AC3E}">
        <p14:creationId xmlns:p14="http://schemas.microsoft.com/office/powerpoint/2010/main" val="20453788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5D7215EB-86D4-CE45-A77D-D45FA509C548}"/>
              </a:ext>
            </a:extLst>
          </p:cNvPr>
          <p:cNvPicPr>
            <a:picLocks noChangeAspect="1"/>
          </p:cNvPicPr>
          <p:nvPr/>
        </p:nvPicPr>
        <p:blipFill rotWithShape="1">
          <a:blip r:embed="rId3"/>
          <a:srcRect l="15330"/>
          <a:stretch/>
        </p:blipFill>
        <p:spPr>
          <a:xfrm>
            <a:off x="-1" y="13855"/>
            <a:ext cx="6580913" cy="5860393"/>
          </a:xfrm>
          <a:prstGeom prst="rect">
            <a:avLst/>
          </a:prstGeom>
        </p:spPr>
      </p:pic>
      <p:grpSp>
        <p:nvGrpSpPr>
          <p:cNvPr id="4" name="Grupo 3"/>
          <p:cNvGrpSpPr/>
          <p:nvPr/>
        </p:nvGrpSpPr>
        <p:grpSpPr>
          <a:xfrm>
            <a:off x="0" y="-54864"/>
            <a:ext cx="12192000" cy="6912864"/>
            <a:chOff x="0" y="-54864"/>
            <a:chExt cx="12192000" cy="6912864"/>
          </a:xfrm>
        </p:grpSpPr>
        <p:pic>
          <p:nvPicPr>
            <p:cNvPr id="5" name="Imagen 8"/>
            <p:cNvPicPr>
              <a:picLocks noChangeAspect="1"/>
            </p:cNvPicPr>
            <p:nvPr/>
          </p:nvPicPr>
          <p:blipFill rotWithShape="1">
            <a:blip r:embed="rId4">
              <a:extLst>
                <a:ext uri="{28A0092B-C50C-407E-A947-70E740481C1C}">
                  <a14:useLocalDpi xmlns:a14="http://schemas.microsoft.com/office/drawing/2010/main" val="0"/>
                </a:ext>
              </a:extLst>
            </a:blip>
            <a:srcRect l="36806" r="6907"/>
            <a:stretch/>
          </p:blipFill>
          <p:spPr>
            <a:xfrm>
              <a:off x="4114799" y="-53080"/>
              <a:ext cx="8077201" cy="6911080"/>
            </a:xfrm>
            <a:prstGeom prst="rect">
              <a:avLst/>
            </a:prstGeom>
          </p:spPr>
        </p:pic>
        <p:pic>
          <p:nvPicPr>
            <p:cNvPr id="6" name="Imagem 5"/>
            <p:cNvPicPr>
              <a:picLocks noChangeAspect="1"/>
            </p:cNvPicPr>
            <p:nvPr/>
          </p:nvPicPr>
          <p:blipFill rotWithShape="1">
            <a:blip r:embed="rId5">
              <a:extLst>
                <a:ext uri="{28A0092B-C50C-407E-A947-70E740481C1C}">
                  <a14:useLocalDpi xmlns:a14="http://schemas.microsoft.com/office/drawing/2010/main" val="0"/>
                </a:ext>
              </a:extLst>
            </a:blip>
            <a:srcRect t="83733"/>
            <a:stretch/>
          </p:blipFill>
          <p:spPr>
            <a:xfrm>
              <a:off x="0" y="5742432"/>
              <a:ext cx="12192000" cy="1115568"/>
            </a:xfrm>
            <a:prstGeom prst="rect">
              <a:avLst/>
            </a:prstGeom>
          </p:spPr>
        </p:pic>
        <p:pic>
          <p:nvPicPr>
            <p:cNvPr id="7" name="Imagem 6"/>
            <p:cNvPicPr>
              <a:picLocks noChangeAspect="1"/>
            </p:cNvPicPr>
            <p:nvPr/>
          </p:nvPicPr>
          <p:blipFill rotWithShape="1">
            <a:blip r:embed="rId5">
              <a:extLst>
                <a:ext uri="{28A0092B-C50C-407E-A947-70E740481C1C}">
                  <a14:useLocalDpi xmlns:a14="http://schemas.microsoft.com/office/drawing/2010/main" val="0"/>
                </a:ext>
              </a:extLst>
            </a:blip>
            <a:srcRect b="97333"/>
            <a:stretch/>
          </p:blipFill>
          <p:spPr>
            <a:xfrm>
              <a:off x="0" y="-54864"/>
              <a:ext cx="12192000" cy="292608"/>
            </a:xfrm>
            <a:prstGeom prst="rect">
              <a:avLst/>
            </a:prstGeom>
          </p:spPr>
        </p:pic>
      </p:grpSp>
      <p:sp>
        <p:nvSpPr>
          <p:cNvPr id="8" name="CaixaDeTexto 7"/>
          <p:cNvSpPr txBox="1"/>
          <p:nvPr/>
        </p:nvSpPr>
        <p:spPr>
          <a:xfrm>
            <a:off x="6053796" y="825473"/>
            <a:ext cx="5739237" cy="4401205"/>
          </a:xfrm>
          <a:prstGeom prst="rect">
            <a:avLst/>
          </a:prstGeom>
          <a:noFill/>
        </p:spPr>
        <p:txBody>
          <a:bodyPr wrap="square" rtlCol="0">
            <a:spAutoFit/>
          </a:bodyPr>
          <a:lstStyle/>
          <a:p>
            <a:pPr algn="ctr"/>
            <a:r>
              <a:rPr lang="pt-BR" sz="4000" b="1" dirty="0" smtClean="0">
                <a:latin typeface="Neutra Display" charset="0"/>
                <a:ea typeface="Neutra Display" charset="0"/>
                <a:cs typeface="Neutra Display" charset="0"/>
              </a:rPr>
              <a:t>PIA COM </a:t>
            </a:r>
            <a:r>
              <a:rPr lang="pt-BR" sz="4000" b="1" dirty="0" smtClean="0">
                <a:latin typeface="Neutra Display" charset="0"/>
                <a:ea typeface="Neutra Display" charset="0"/>
                <a:cs typeface="Neutra Display" charset="0"/>
              </a:rPr>
              <a:t>ÁGUA</a:t>
            </a:r>
          </a:p>
          <a:p>
            <a:pPr algn="ctr"/>
            <a:endParaRPr lang="pt-BR" sz="4000" b="1" dirty="0" smtClean="0">
              <a:latin typeface="Neutra Display" charset="0"/>
              <a:ea typeface="Neutra Display" charset="0"/>
              <a:cs typeface="Neutra Display" charset="0"/>
            </a:endParaRPr>
          </a:p>
          <a:p>
            <a:pPr algn="ctr"/>
            <a:r>
              <a:rPr lang="pt-BR" sz="4000" b="1" dirty="0">
                <a:latin typeface="Neutra Display" charset="0"/>
                <a:ea typeface="Neutra Display" charset="0"/>
                <a:cs typeface="Neutra Display" charset="0"/>
              </a:rPr>
              <a:t>No último dia, o grande dia da festa, levantou-se Jesus e exclamou: Se alguém tem sede, venha a mim e beba. </a:t>
            </a:r>
            <a:endParaRPr lang="pt-BR" sz="4000" b="1" dirty="0" smtClean="0">
              <a:latin typeface="Neutra Display" charset="0"/>
              <a:ea typeface="Neutra Display" charset="0"/>
              <a:cs typeface="Neutra Display" charset="0"/>
            </a:endParaRPr>
          </a:p>
          <a:p>
            <a:pPr algn="ctr"/>
            <a:r>
              <a:rPr lang="pt-BR" sz="4000" b="1" dirty="0" smtClean="0">
                <a:latin typeface="Neutra Display" charset="0"/>
                <a:ea typeface="Neutra Display" charset="0"/>
                <a:cs typeface="Neutra Display" charset="0"/>
              </a:rPr>
              <a:t>(João 7:37)</a:t>
            </a:r>
            <a:endParaRPr lang="pt-BR" sz="4000" b="1" dirty="0">
              <a:latin typeface="Neutra Display" charset="0"/>
              <a:ea typeface="Neutra Display" charset="0"/>
              <a:cs typeface="Neutra Display" charset="0"/>
            </a:endParaRPr>
          </a:p>
        </p:txBody>
      </p:sp>
    </p:spTree>
    <p:extLst>
      <p:ext uri="{BB962C8B-B14F-4D97-AF65-F5344CB8AC3E}">
        <p14:creationId xmlns:p14="http://schemas.microsoft.com/office/powerpoint/2010/main" val="4674445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16354</TotalTime>
  <Words>779</Words>
  <Application>Microsoft Macintosh PowerPoint</Application>
  <PresentationFormat>Widescreen</PresentationFormat>
  <Paragraphs>118</Paragraphs>
  <Slides>23</Slides>
  <Notes>18</Notes>
  <HiddenSlides>0</HiddenSlides>
  <MMClips>0</MMClips>
  <ScaleCrop>false</ScaleCrop>
  <HeadingPairs>
    <vt:vector size="6" baseType="variant">
      <vt:variant>
        <vt:lpstr>Fontes Usadas</vt:lpstr>
      </vt:variant>
      <vt:variant>
        <vt:i4>4</vt:i4>
      </vt:variant>
      <vt:variant>
        <vt:lpstr>Tema</vt:lpstr>
      </vt:variant>
      <vt:variant>
        <vt:i4>1</vt:i4>
      </vt:variant>
      <vt:variant>
        <vt:lpstr>Títulos de Slides</vt:lpstr>
      </vt:variant>
      <vt:variant>
        <vt:i4>23</vt:i4>
      </vt:variant>
    </vt:vector>
  </HeadingPairs>
  <TitlesOfParts>
    <vt:vector size="28" baseType="lpstr">
      <vt:lpstr>Calibri</vt:lpstr>
      <vt:lpstr>Calibri Light</vt:lpstr>
      <vt:lpstr>Neutra Display</vt:lpstr>
      <vt:lpstr>Arial</vt:lpstr>
      <vt:lpstr>Tema de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15.0029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Joel Flores Vidarte</dc:creator>
  <cp:lastModifiedBy>arilton7@gmail.com</cp:lastModifiedBy>
  <cp:revision>159</cp:revision>
  <dcterms:created xsi:type="dcterms:W3CDTF">2019-06-06T21:51:05Z</dcterms:created>
  <dcterms:modified xsi:type="dcterms:W3CDTF">2019-08-05T05:52:59Z</dcterms:modified>
</cp:coreProperties>
</file>