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37"/>
  </p:notesMasterIdLst>
  <p:sldIdLst>
    <p:sldId id="295" r:id="rId2"/>
    <p:sldId id="304" r:id="rId3"/>
    <p:sldId id="307" r:id="rId4"/>
    <p:sldId id="308" r:id="rId5"/>
    <p:sldId id="309" r:id="rId6"/>
    <p:sldId id="310" r:id="rId7"/>
    <p:sldId id="339" r:id="rId8"/>
    <p:sldId id="311" r:id="rId9"/>
    <p:sldId id="312" r:id="rId10"/>
    <p:sldId id="313" r:id="rId11"/>
    <p:sldId id="314" r:id="rId12"/>
    <p:sldId id="280" r:id="rId13"/>
    <p:sldId id="319" r:id="rId14"/>
    <p:sldId id="317" r:id="rId15"/>
    <p:sldId id="336" r:id="rId16"/>
    <p:sldId id="318" r:id="rId17"/>
    <p:sldId id="337" r:id="rId18"/>
    <p:sldId id="322" r:id="rId19"/>
    <p:sldId id="323" r:id="rId20"/>
    <p:sldId id="324" r:id="rId21"/>
    <p:sldId id="327" r:id="rId22"/>
    <p:sldId id="328" r:id="rId23"/>
    <p:sldId id="329" r:id="rId24"/>
    <p:sldId id="330" r:id="rId25"/>
    <p:sldId id="331" r:id="rId26"/>
    <p:sldId id="332" r:id="rId27"/>
    <p:sldId id="334" r:id="rId28"/>
    <p:sldId id="338" r:id="rId29"/>
    <p:sldId id="325" r:id="rId30"/>
    <p:sldId id="326" r:id="rId31"/>
    <p:sldId id="341" r:id="rId32"/>
    <p:sldId id="342" r:id="rId33"/>
    <p:sldId id="343" r:id="rId34"/>
    <p:sldId id="275" r:id="rId35"/>
    <p:sldId id="30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3F26"/>
    <a:srgbClr val="1F186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818"/>
    <p:restoredTop sz="80346"/>
  </p:normalViewPr>
  <p:slideViewPr>
    <p:cSldViewPr snapToGrid="0" snapToObjects="1">
      <p:cViewPr>
        <p:scale>
          <a:sx n="90" d="100"/>
          <a:sy n="90" d="100"/>
        </p:scale>
        <p:origin x="1184" y="5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E6E62-28B5-9040-B617-4C5DE410F75A}" type="datetimeFigureOut">
              <a:rPr lang="es-PE" smtClean="0"/>
              <a:t>4/08/19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8BCB2-BEA8-5545-93D0-F3F8DD1ABF3A}" type="slidenum">
              <a:rPr lang="es-PE" smtClean="0"/>
              <a:t>‹n.º›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425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99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17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753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26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/>
              <a:t>La</a:t>
            </a:r>
            <a:r>
              <a:rPr lang="es-ES_tradnl" b="1" baseline="0" dirty="0"/>
              <a:t> propuesta del evangelio: vida e abundancia dios quiere que sus hijos </a:t>
            </a:r>
            <a:r>
              <a:rPr lang="es-ES_tradnl" baseline="0" dirty="0" err="1"/>
              <a:t>vivisn</a:t>
            </a:r>
            <a:r>
              <a:rPr lang="es-ES_tradnl" baseline="0" dirty="0"/>
              <a:t> plenitud de todas su facultades no </a:t>
            </a:r>
            <a:r>
              <a:rPr lang="es-ES_tradnl" baseline="0" dirty="0" err="1"/>
              <a:t>quere</a:t>
            </a:r>
            <a:r>
              <a:rPr lang="es-ES_tradnl" baseline="0" dirty="0"/>
              <a:t> </a:t>
            </a:r>
            <a:r>
              <a:rPr lang="es-ES_tradnl" baseline="0" dirty="0" err="1"/>
              <a:t>sufirmineto</a:t>
            </a:r>
            <a:r>
              <a:rPr lang="es-ES_tradnl" baseline="0" dirty="0"/>
              <a:t> </a:t>
            </a:r>
            <a:r>
              <a:rPr lang="es-ES_tradnl" baseline="0" dirty="0" err="1"/>
              <a:t>essas</a:t>
            </a:r>
            <a:r>
              <a:rPr lang="es-ES_tradnl" baseline="0" dirty="0"/>
              <a:t> son </a:t>
            </a:r>
            <a:r>
              <a:rPr lang="es-ES_tradnl" baseline="0" dirty="0" err="1"/>
              <a:t>accion</a:t>
            </a:r>
            <a:r>
              <a:rPr lang="es-ES_tradnl" baseline="0" dirty="0"/>
              <a:t> de del pecado </a:t>
            </a:r>
            <a:r>
              <a:rPr lang="es-ES_tradnl" baseline="0" dirty="0" err="1"/>
              <a:t>accioned</a:t>
            </a:r>
            <a:r>
              <a:rPr lang="es-ES_tradnl" baseline="0" dirty="0"/>
              <a:t> de </a:t>
            </a:r>
            <a:r>
              <a:rPr lang="es-ES_tradnl" baseline="0" dirty="0" err="1"/>
              <a:t>satanas</a:t>
            </a:r>
            <a:r>
              <a:rPr lang="es-ES_tradnl" baseline="0" dirty="0"/>
              <a:t>, dio </a:t>
            </a:r>
            <a:r>
              <a:rPr lang="es-ES_tradnl" baseline="0" dirty="0" err="1"/>
              <a:t>nounca</a:t>
            </a:r>
            <a:r>
              <a:rPr lang="es-ES_tradnl" baseline="0" dirty="0"/>
              <a:t> quiso eso para su hijos, </a:t>
            </a:r>
            <a:r>
              <a:rPr lang="es-ES_tradnl" baseline="0" dirty="0" err="1"/>
              <a:t>deso</a:t>
            </a:r>
            <a:r>
              <a:rPr lang="es-ES_tradnl" baseline="0" dirty="0"/>
              <a:t> salud, paz, </a:t>
            </a:r>
            <a:r>
              <a:rPr lang="es-ES_tradnl" baseline="0" dirty="0" err="1"/>
              <a:t>bendicion</a:t>
            </a:r>
            <a:r>
              <a:rPr lang="mr-IN" baseline="0" dirty="0"/>
              <a:t>…</a:t>
            </a:r>
            <a:r>
              <a:rPr lang="es-ES" baseline="0" dirty="0"/>
              <a:t> </a:t>
            </a:r>
            <a:r>
              <a:rPr lang="es-ES" b="1" baseline="0" dirty="0"/>
              <a:t>dios </a:t>
            </a:r>
            <a:r>
              <a:rPr lang="es-ES" b="1" baseline="0" dirty="0" err="1"/>
              <a:t>queire</a:t>
            </a:r>
            <a:r>
              <a:rPr lang="es-ES" b="1" baseline="0" dirty="0"/>
              <a:t> que tengas vida en abundancia, el </a:t>
            </a:r>
            <a:r>
              <a:rPr lang="es-ES" b="1" baseline="0" dirty="0" err="1"/>
              <a:t>sufimiento</a:t>
            </a:r>
            <a:r>
              <a:rPr lang="es-ES" b="1" baseline="0" dirty="0"/>
              <a:t> no </a:t>
            </a:r>
            <a:r>
              <a:rPr lang="es-ES" b="1" baseline="0" dirty="0" err="1"/>
              <a:t>fomra</a:t>
            </a:r>
            <a:r>
              <a:rPr lang="es-ES" b="1" baseline="0" dirty="0"/>
              <a:t> parte </a:t>
            </a:r>
            <a:r>
              <a:rPr lang="mr-IN" b="1" baseline="0" dirty="0"/>
              <a:t>…</a:t>
            </a:r>
            <a:r>
              <a:rPr lang="es-ES" b="1" baseline="0" dirty="0"/>
              <a:t> el </a:t>
            </a:r>
            <a:r>
              <a:rPr lang="es-ES" b="1" baseline="0" dirty="0" err="1"/>
              <a:t>peado</a:t>
            </a:r>
            <a:r>
              <a:rPr lang="es-ES" b="1" baseline="0" dirty="0"/>
              <a:t> trajo sufrimiento y muerte</a:t>
            </a:r>
            <a:r>
              <a:rPr lang="mr-IN" b="1" baseline="0" dirty="0"/>
              <a:t>…</a:t>
            </a:r>
            <a:endParaRPr lang="es-ES_tradnl" b="1" dirty="0"/>
          </a:p>
          <a:p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52B93-D370-DF4A-90E2-39647C93DD4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66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95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252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843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60762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414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347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5502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890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8BCB2-BEA8-5545-93D0-F3F8DD1ABF3A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673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57F730-6DEF-C14D-BC3E-8A3213788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6E20F7-B2ED-2849-AA91-A0BA9E582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DCCA04-7292-064D-AFA2-40D5BC3D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0ECC0B-4EA8-6748-B6AD-4C8D356E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0A43257-1B9B-934A-B7F0-B1F5267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1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D08991-99D0-024B-931F-8C3E52C9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8A6591A-B2F4-8C49-9CE3-54810F50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B8B5CF-3587-064E-B11F-FBED3C01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1CDCF6D-F913-8245-96B5-B6DF36BF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CF194A-C628-C846-9D6F-4BB5412B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8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05427F9-E9D9-934D-9080-12889CE78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F804714-BBBD-CB4B-8DAC-258152C37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AC4CC6C-8CC1-5C46-B7B6-C97B982E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EE7196-C424-DD41-A7F2-334E3FC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EC56ED-CB07-1549-8F2C-B13494A5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7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57A474-100F-B547-8643-3EC65410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4344755-476E-4547-AB3A-ED4F6D9E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C6B5A4E-9A34-7D42-8BD5-D190351E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8E5982B-A6C7-7145-BA41-B6A0E06E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31859B-09C1-CF47-A711-A631974D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2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0DE149-08A8-4341-A242-0B87683B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468AF62-E38E-8A44-BE7A-97E3459FE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6C1FD6-04C5-6248-A594-16F1736B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6D611F6-1F1A-904B-959D-00446807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7FA9421-5091-7049-9101-93A57136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3FDFFF-94A8-9F43-A84C-5D7DD7AB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A1364F9-69D4-3E4B-A2B2-1FFE01E3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F655D2E-87C8-7F48-BE78-A6AB71948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DAEF86B-7E15-AB42-880D-A4D0AFA2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BF42AD6-FEF5-5F43-8A53-4F1119A2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C3D115A-FA3B-BA45-B318-F082BEE2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72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30045F-C439-4A4C-9E07-48C046F5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B6C536E-D60C-1B48-8094-9D82BFEC8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34B66BB-0ED3-4949-89FF-368A2C73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A45E882C-63A1-B447-8AC8-7E393F813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94F0232-EE8A-DC49-87A0-1E0EDE60D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541C1D0-94DB-3C41-BD39-7601117FE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215F3E0-8F31-324F-AA0A-41E1E692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624B32C-3DA0-4943-A09B-16FFE35F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3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7AA0E6-CF9D-CE4A-97F2-84CFA42A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8301408-79EC-B440-BDAE-0E66E37B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5BAD61E-C6F6-CF4D-BB0B-9E656717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81756E6-4A28-B947-B421-086E7264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9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015788B-394A-A546-B35E-782E21AD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3E8B9252-337E-F241-A65A-E38024D4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164FD4E-5C3A-DC4A-AA8A-9D1BDAE8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8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9D4E43-1711-D647-84DA-D70552A2D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F645DD3-1645-4F48-A4E1-34191A0C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3679998-0B98-5C4D-9896-FA5E91A53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691DFFE-139F-8643-8FF3-0EA73C3B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CFB4641-C38E-4047-8082-118865D8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CAEDA96-E4F3-754E-9128-6CAD9821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99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15337C-D3F8-C84D-BD9C-9C3A773C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DA720B0-879D-E649-A4F2-C3CC60129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8F4AA5A-8714-0341-88DF-38D7FA6E1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9341367-3EE8-2C4F-9EB4-3AA15EFF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F7846E3-E21F-E14A-9C5A-C4CD4B98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34E2391-700A-0E4D-B643-6C241D15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7643755-7835-4C4F-976B-46186791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D38DFB-8754-6941-B4D5-B49AE565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169343-587A-344D-AA09-926996699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8/4/19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6A2CB2-E5B8-AD42-BF81-50077A8FA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19A2588-3CBC-CD4C-9588-740A1E350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83016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E me farão um santuário, para que eu </a:t>
            </a:r>
            <a:endParaRPr lang="pt-BR" sz="4400" b="1" dirty="0" smtClean="0"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possa habitar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no meio 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deles.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(ÊXODO 25:8)</a:t>
            </a:r>
            <a:endParaRPr lang="pt-BR" sz="2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83016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Vê, pois, que tudo faças segundo o modelo que te foi mostrado no monte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. </a:t>
            </a:r>
            <a:r>
              <a:rPr lang="pt-BR" sz="2800" b="1" dirty="0" smtClean="0">
                <a:latin typeface="Neutra Display" charset="0"/>
                <a:ea typeface="Neutra Display" charset="0"/>
                <a:cs typeface="Neutra Display" charset="0"/>
              </a:rPr>
              <a:t>(ÊXODO 25:40)</a:t>
            </a:r>
            <a:endParaRPr lang="pt-BR" sz="2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4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B53187E-B6B9-E843-9A3B-BF245BF11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7924"/>
          <a:stretch/>
        </p:blipFill>
        <p:spPr>
          <a:xfrm>
            <a:off x="0" y="-65315"/>
            <a:ext cx="12192000" cy="6923315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232137" y="430116"/>
            <a:ext cx="5464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Santuário Celestial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3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30793"/>
          <a:stretch/>
        </p:blipFill>
        <p:spPr>
          <a:xfrm>
            <a:off x="0" y="357190"/>
            <a:ext cx="12191999" cy="650081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401536"/>
            <a:ext cx="109557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Abriu-se, então, o santuário de Deus, que se acha no céu, e foi vista a arca da Aliança no seu santuário, e sobrevieram relâmpagos, vozes, trovões, terremoto e grande saraivada. 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(Apocalipse 11:19)</a:t>
            </a:r>
            <a:endParaRPr lang="pt-BR" sz="2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1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323590" y="2840889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mtClean="0">
                <a:latin typeface="Neutra Display" charset="0"/>
                <a:ea typeface="Neutra Display" charset="0"/>
                <a:cs typeface="Neutra Display" charset="0"/>
              </a:rPr>
              <a:t>Antes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4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6790948" y="2855178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mtClean="0">
                <a:latin typeface="Neutra Display" charset="0"/>
                <a:ea typeface="Neutra Display" charset="0"/>
                <a:cs typeface="Neutra Display" charset="0"/>
              </a:rPr>
              <a:t>Depois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6" name="Seta para a Esquerda, Direita e Acima 5"/>
          <p:cNvSpPr/>
          <p:nvPr/>
        </p:nvSpPr>
        <p:spPr>
          <a:xfrm>
            <a:off x="528639" y="2521744"/>
            <a:ext cx="11158536" cy="1814512"/>
          </a:xfrm>
          <a:prstGeom prst="leftRigh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04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015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546462" y="5373591"/>
            <a:ext cx="5464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1. Morada de Deus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1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985838" y="687284"/>
            <a:ext cx="102584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Tu o introduzirás e o plantarás no monte da tua herança, no lugar que aparelhaste, ó SENHOR, para a tua habitação, no santuário, ó Senhor, que as tuas mãos estabeleceram. </a:t>
            </a:r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(Êxodo 15:17)</a:t>
            </a:r>
            <a:endParaRPr lang="es-PE" sz="28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9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015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096000" y="5373591"/>
            <a:ext cx="5915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2. Local de adoração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5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800097" y="687284"/>
            <a:ext cx="10629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Bendizei ao SENHOR, vós todos, servos do SENHOR, que assistis na Casa do SENHOR, nas horas da noite;</a:t>
            </a:r>
            <a:r>
              <a:rPr lang="pt-BR" sz="4800" b="1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 </a:t>
            </a:r>
            <a:r>
              <a:rPr lang="pt-BR" sz="4800" b="1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erguei </a:t>
            </a:r>
            <a:r>
              <a:rPr lang="pt-BR" sz="48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as mãos para o santuário e bendizei ao SENHOR</a:t>
            </a:r>
            <a:r>
              <a:rPr lang="pt-BR" sz="48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 (Salmo 134:1-2)</a:t>
            </a:r>
            <a:endParaRPr lang="es-PE" sz="28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7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800097" y="1115916"/>
            <a:ext cx="10629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Aleluia! Louvai a Deus no seu santuário; louvai-o no firmamento, obra do seu </a:t>
            </a:r>
            <a:r>
              <a:rPr lang="pt-BR" sz="5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poder. (Salmo 150:1)</a:t>
            </a:r>
            <a:endParaRPr lang="es-PE" sz="32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5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2" y="1052518"/>
            <a:ext cx="5934075" cy="39424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-382974" y="1401660"/>
            <a:ext cx="69409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7200" b="1" dirty="0" smtClean="0">
                <a:latin typeface="Neutra Display" charset="0"/>
                <a:ea typeface="Neutra Display" charset="0"/>
                <a:cs typeface="Neutra Display" charset="0"/>
              </a:rPr>
              <a:t>Por que estudar</a:t>
            </a:r>
          </a:p>
          <a:p>
            <a:pPr algn="ctr"/>
            <a:r>
              <a:rPr lang="es-PE" sz="7200" b="1" dirty="0">
                <a:latin typeface="Neutra Display" charset="0"/>
                <a:ea typeface="Neutra Display" charset="0"/>
                <a:cs typeface="Neutra Display" charset="0"/>
              </a:rPr>
              <a:t>o</a:t>
            </a:r>
            <a:r>
              <a:rPr lang="es-PE" sz="7200" b="1" dirty="0" smtClean="0">
                <a:latin typeface="Neutra Display" charset="0"/>
                <a:ea typeface="Neutra Display" charset="0"/>
                <a:cs typeface="Neutra Display" charset="0"/>
              </a:rPr>
              <a:t> tema do</a:t>
            </a:r>
          </a:p>
          <a:p>
            <a:pPr algn="ctr"/>
            <a:r>
              <a:rPr lang="es-PE" sz="7200" b="1" dirty="0" smtClean="0">
                <a:latin typeface="Neutra Display" charset="0"/>
                <a:ea typeface="Neutra Display" charset="0"/>
                <a:cs typeface="Neutra Display" charset="0"/>
              </a:rPr>
              <a:t>Santuário?</a:t>
            </a:r>
            <a:endParaRPr lang="es-PE" sz="72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323590" y="1669306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latin typeface="Neutra Display" charset="0"/>
                <a:ea typeface="Neutra Display" charset="0"/>
                <a:cs typeface="Neutra Display" charset="0"/>
              </a:rPr>
              <a:t>Antes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4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6790948" y="1683595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mtClean="0">
                <a:latin typeface="Neutra Display" charset="0"/>
                <a:ea typeface="Neutra Display" charset="0"/>
                <a:cs typeface="Neutra Display" charset="0"/>
              </a:rPr>
              <a:t>Depois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6" name="Seta para a Esquerda, Direita e Acima 5"/>
          <p:cNvSpPr/>
          <p:nvPr/>
        </p:nvSpPr>
        <p:spPr>
          <a:xfrm>
            <a:off x="528639" y="1350161"/>
            <a:ext cx="11158536" cy="1814512"/>
          </a:xfrm>
          <a:prstGeom prst="leftRigh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333110" y="3250462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latin typeface="Neutra Display" charset="0"/>
                <a:ea typeface="Neutra Display" charset="0"/>
                <a:cs typeface="Neutra Display" charset="0"/>
              </a:rPr>
              <a:t>LITÚRGICAS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7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1044486"/>
            <a:ext cx="106299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Como caíste do céu, ó estrela da manhã, filho da alva! Como foste lançado por terra, tu que debilitavas as nações! </a:t>
            </a:r>
            <a:br>
              <a:rPr lang="pt-BR" sz="40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Tu dizias no teu coração: Eu subirei ao céu; acima das estrelas de Deus exaltarei o meu trono e no monte da congregação me </a:t>
            </a:r>
            <a:r>
              <a:rPr lang="pt-BR" sz="4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assentarei...</a:t>
            </a:r>
            <a:endParaRPr lang="es-PE" sz="2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4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1515974"/>
            <a:ext cx="106299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... nas </a:t>
            </a: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extremidades do Norte; </a:t>
            </a:r>
            <a:b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subirei acima das mais altas nuvens e serei semelhante ao Altíssimo</a:t>
            </a: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 (Isaías 14:12-14)</a:t>
            </a:r>
            <a:endParaRPr lang="es-PE" sz="24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8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915892"/>
            <a:ext cx="10629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Tu eras querubim da guarda ungido, e te estabeleci; permanecias no monte santo de Deus, no brilho das pedras andavas</a:t>
            </a: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 Perfeito </a:t>
            </a: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eras nos teus caminhos, desde o dia em que foste criado até que se achou </a:t>
            </a: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iniquidade </a:t>
            </a: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em ti</a:t>
            </a: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...</a:t>
            </a:r>
            <a:endParaRPr lang="es-PE" sz="24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2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915892"/>
            <a:ext cx="10629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Na </a:t>
            </a: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multiplicação do teu comércio, se encheu o teu interior de violência, e pecaste; pelo que te lançarei, profanado, fora do monte de Deus e te farei perecer, ó querubim da guarda, em meio ao brilho das pedras</a:t>
            </a: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...</a:t>
            </a:r>
            <a:endParaRPr lang="es-PE" sz="24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5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781050" y="915892"/>
            <a:ext cx="10629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Elevou-se </a:t>
            </a:r>
            <a: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o teu coração por causa da tua formosura, corrompeste a tua sabedoria por causa do teu resplendor; lancei-te por terra, diante dos reis te pus, para que te contemplem. </a:t>
            </a:r>
            <a:br>
              <a:rPr lang="pt-BR" sz="4400" b="1" dirty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4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(Ezequiel 28:14-17)</a:t>
            </a:r>
            <a:endParaRPr lang="es-PE" sz="24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0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"/>
          <a:stretch/>
        </p:blipFill>
        <p:spPr>
          <a:xfrm>
            <a:off x="4948237" y="0"/>
            <a:ext cx="7243764" cy="578643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317114" y="2158897"/>
            <a:ext cx="55407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Satanás</a:t>
            </a:r>
          </a:p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Originador do Pecado</a:t>
            </a:r>
            <a:endParaRPr lang="es-PE" sz="44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5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B53187E-B6B9-E843-9A3B-BF245BF11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7924"/>
          <a:stretch/>
        </p:blipFill>
        <p:spPr>
          <a:xfrm>
            <a:off x="0" y="-65315"/>
            <a:ext cx="12192000" cy="6923315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5943600" y="501553"/>
            <a:ext cx="6067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Querubim da Guarda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3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323590" y="1669306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latin typeface="Neutra Display" charset="0"/>
                <a:ea typeface="Neutra Display" charset="0"/>
                <a:cs typeface="Neutra Display" charset="0"/>
              </a:rPr>
              <a:t>Antes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4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6790948" y="1683595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mtClean="0">
                <a:latin typeface="Neutra Display" charset="0"/>
                <a:ea typeface="Neutra Display" charset="0"/>
                <a:cs typeface="Neutra Display" charset="0"/>
              </a:rPr>
              <a:t>Depois do Pecado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6" name="Seta para a Esquerda, Direita e Acima 5"/>
          <p:cNvSpPr/>
          <p:nvPr/>
        </p:nvSpPr>
        <p:spPr>
          <a:xfrm>
            <a:off x="528639" y="1350161"/>
            <a:ext cx="11158536" cy="1814512"/>
          </a:xfrm>
          <a:prstGeom prst="leftRigh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333110" y="3250462"/>
            <a:ext cx="41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latin typeface="Neutra Display" charset="0"/>
                <a:ea typeface="Neutra Display" charset="0"/>
                <a:cs typeface="Neutra Display" charset="0"/>
              </a:rPr>
              <a:t>LITÚRGICAS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  <p:sp>
        <p:nvSpPr>
          <p:cNvPr id="8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6214672" y="3245699"/>
            <a:ext cx="5286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mtClean="0">
                <a:latin typeface="Neutra Display" charset="0"/>
                <a:ea typeface="Neutra Display" charset="0"/>
                <a:cs typeface="Neutra Display" charset="0"/>
              </a:rPr>
              <a:t>SOTERIOLÓGICAS</a:t>
            </a:r>
            <a:endParaRPr lang="es-PE" sz="48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2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75872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O santuário era o centro 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do pensamento </a:t>
            </a:r>
          </a:p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dos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e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scritores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bíblicos.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36894" y="209848"/>
            <a:ext cx="5741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eutra Display Bold Alt" charset="0"/>
                <a:ea typeface="Neutra Display Bold Alt" charset="0"/>
                <a:cs typeface="Neutra Display Bold Alt" charset="0"/>
              </a:rPr>
              <a:t>1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eutra Display Bold Alt" charset="0"/>
              <a:ea typeface="Neutra Display Bold Alt" charset="0"/>
              <a:cs typeface="Neutra Display Bold Alt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2699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015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800100" y="3544790"/>
            <a:ext cx="9801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AutoNum type="arabicPeriod"/>
            </a:pPr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Local de julgamento</a:t>
            </a:r>
          </a:p>
          <a:p>
            <a:pPr marL="1143000" indent="-1143000">
              <a:buAutoNum type="arabicPeriod"/>
            </a:pPr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Fonte de auxilio</a:t>
            </a:r>
          </a:p>
          <a:p>
            <a:pPr marL="1143000" indent="-1143000">
              <a:buAutoNum type="arabicPeriod"/>
            </a:pPr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Centro de uma batalha cósmica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4999" r="8667"/>
          <a:stretch/>
        </p:blipFill>
        <p:spPr>
          <a:xfrm>
            <a:off x="0" y="157163"/>
            <a:ext cx="6543675" cy="5715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6433376" y="1228159"/>
            <a:ext cx="5102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Desde os céus fizeste ouvir o teu juízo; tremeu a terra e se aquietou</a:t>
            </a: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, ao </a:t>
            </a:r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levantar-se Deus para julgar e salvar todos os humildes da terra. </a:t>
            </a:r>
            <a:b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(Salmo 76:8-9)</a:t>
            </a:r>
            <a:endParaRPr lang="pt-BR" sz="4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9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6523"/>
          <a:stretch/>
        </p:blipFill>
        <p:spPr>
          <a:xfrm>
            <a:off x="0" y="122873"/>
            <a:ext cx="6519862" cy="612648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6461952" y="885252"/>
            <a:ext cx="5102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Que </a:t>
            </a:r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o SENHOR, do alto do seu santuário, desde os céus, baixou vistas à terra, </a:t>
            </a:r>
            <a:b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para ouvir o gemido dos cativos e libertar os condenados à </a:t>
            </a: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morte.</a:t>
            </a:r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 </a:t>
            </a:r>
            <a:b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(Salmo 102:19-20)</a:t>
            </a:r>
            <a:endParaRPr lang="pt-BR" sz="4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8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1942" r="-1"/>
          <a:stretch/>
        </p:blipFill>
        <p:spPr>
          <a:xfrm>
            <a:off x="0" y="128588"/>
            <a:ext cx="7387590" cy="591502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-54864"/>
            <a:ext cx="12192000" cy="6912864"/>
            <a:chOff x="0" y="-54864"/>
            <a:chExt cx="12192000" cy="691286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6" r="6907"/>
            <a:stretch/>
          </p:blipFill>
          <p:spPr>
            <a:xfrm>
              <a:off x="4114799" y="-53080"/>
              <a:ext cx="8077201" cy="6911080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33"/>
            <a:stretch/>
          </p:blipFill>
          <p:spPr>
            <a:xfrm>
              <a:off x="0" y="5742432"/>
              <a:ext cx="12192000" cy="111556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333"/>
            <a:stretch/>
          </p:blipFill>
          <p:spPr>
            <a:xfrm>
              <a:off x="0" y="-54864"/>
              <a:ext cx="12192000" cy="292608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6433376" y="1028130"/>
            <a:ext cx="5102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  <a:t>Num dia em que os filhos de Deus vieram apresentar-se perante o SENHOR, veio também Satanás entre eles apresentar-se perante o SENHOR. </a:t>
            </a:r>
            <a:br>
              <a:rPr lang="pt-BR" sz="4000" b="1" dirty="0">
                <a:latin typeface="Neutra Display" charset="0"/>
                <a:ea typeface="Neutra Display" charset="0"/>
                <a:cs typeface="Neutra Display" charset="0"/>
              </a:rPr>
            </a:br>
            <a:r>
              <a:rPr lang="pt-BR" sz="4000" b="1" dirty="0" smtClean="0">
                <a:latin typeface="Neutra Display" charset="0"/>
                <a:ea typeface="Neutra Display" charset="0"/>
                <a:cs typeface="Neutra Display" charset="0"/>
              </a:rPr>
              <a:t>(Jó 2:1)</a:t>
            </a:r>
            <a:endParaRPr lang="pt-BR" sz="40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6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124575" y="4344890"/>
            <a:ext cx="6067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Ser Humano...</a:t>
            </a:r>
          </a:p>
          <a:p>
            <a:r>
              <a:rPr lang="pt-BR" sz="6000" b="1" dirty="0" smtClean="0">
                <a:solidFill>
                  <a:schemeClr val="bg1"/>
                </a:solidFill>
                <a:latin typeface="Neutra Display" charset="0"/>
                <a:ea typeface="Neutra Display" charset="0"/>
                <a:cs typeface="Neutra Display" charset="0"/>
              </a:rPr>
              <a:t>Como foi envolvido?</a:t>
            </a:r>
            <a:endParaRPr lang="pt-BR" sz="6000" b="1" dirty="0">
              <a:solidFill>
                <a:schemeClr val="bg1"/>
              </a:solidFill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5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75872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A vida do povo de Israel estava </a:t>
            </a:r>
            <a:endParaRPr lang="pt-BR" sz="4400" b="1" dirty="0" smtClean="0"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centralizada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no santuário.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996631" y="209848"/>
            <a:ext cx="8547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eutra Display Bold Alt" charset="0"/>
                <a:ea typeface="Neutra Display Bold Alt" charset="0"/>
                <a:cs typeface="Neutra Display Bold Alt" charset="0"/>
              </a:rPr>
              <a:t>2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eutra Display Bold Alt" charset="0"/>
              <a:ea typeface="Neutra Display Bold Alt" charset="0"/>
              <a:cs typeface="Neutra Display Bold Alt" charset="0"/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2699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75872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Tudo que acontecia no santuário era uma </a:t>
            </a:r>
            <a:endParaRPr lang="pt-BR" sz="4400" b="1" dirty="0" smtClean="0"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figura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ou sombra das coisas celestiais.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989417" y="209848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eutra Display Bold Alt" charset="0"/>
                <a:ea typeface="Neutra Display Bold Alt" charset="0"/>
                <a:cs typeface="Neutra Display Bold Alt" charset="0"/>
              </a:rPr>
              <a:t>3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eutra Display Bold Alt" charset="0"/>
              <a:ea typeface="Neutra Display Bold Alt" charset="0"/>
              <a:cs typeface="Neutra Display Bold Alt" charset="0"/>
            </a:endParaRPr>
          </a:p>
        </p:txBody>
      </p:sp>
      <p:pic>
        <p:nvPicPr>
          <p:cNvPr id="6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2699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2663FC-20EB-0A40-9356-A4891699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25" l="5267" r="97517">
                        <a14:foregroundMark x1="93650" y1="55400" x2="93650" y2="55400"/>
                        <a14:foregroundMark x1="10767" y1="61400" x2="10767" y2="61400"/>
                        <a14:foregroundMark x1="9400" y1="68350" x2="9400" y2="68350"/>
                        <a14:foregroundMark x1="7900" y1="62350" x2="7900" y2="62350"/>
                        <a14:foregroundMark x1="5883" y1="60275" x2="5883" y2="60275"/>
                        <a14:foregroundMark x1="6383" y1="76425" x2="6383" y2="76425"/>
                      </a14:backgroundRemoval>
                    </a14:imgEffect>
                  </a14:imgLayer>
                </a14:imgProps>
              </a:ext>
            </a:extLst>
          </a:blip>
          <a:srcRect l="7725" r="6478" b="2699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631437" y="758728"/>
            <a:ext cx="109557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O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pecado surgiu no santuário e é </a:t>
            </a:r>
            <a:endParaRPr lang="pt-BR" sz="4400" b="1" dirty="0" smtClean="0">
              <a:latin typeface="Neutra Display" charset="0"/>
              <a:ea typeface="Neutra Display" charset="0"/>
              <a:cs typeface="Neutra Display" charset="0"/>
            </a:endParaRPr>
          </a:p>
          <a:p>
            <a:pPr algn="ctr"/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no santuário que 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ele precisa ser </a:t>
            </a:r>
            <a:r>
              <a:rPr lang="pt-BR" sz="4400" b="1" dirty="0" smtClean="0">
                <a:latin typeface="Neutra Display" charset="0"/>
                <a:ea typeface="Neutra Display" charset="0"/>
                <a:cs typeface="Neutra Display" charset="0"/>
              </a:rPr>
              <a:t>resolvido</a:t>
            </a:r>
            <a:r>
              <a:rPr lang="pt-BR" sz="4400" b="1" dirty="0">
                <a:latin typeface="Neutra Display" charset="0"/>
                <a:ea typeface="Neutra Display" charset="0"/>
                <a:cs typeface="Neutra Display" charset="0"/>
              </a:rPr>
              <a:t>.</a:t>
            </a:r>
          </a:p>
        </p:txBody>
      </p:sp>
      <p:sp>
        <p:nvSpPr>
          <p:cNvPr id="8" name="Retângulo 7"/>
          <p:cNvSpPr/>
          <p:nvPr/>
        </p:nvSpPr>
        <p:spPr>
          <a:xfrm>
            <a:off x="953350" y="209848"/>
            <a:ext cx="9412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eutra Display Bold Alt" charset="0"/>
                <a:ea typeface="Neutra Display Bold Alt" charset="0"/>
                <a:cs typeface="Neutra Display Bold Alt" charset="0"/>
              </a:rPr>
              <a:t>4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eutra Display Bold Alt" charset="0"/>
              <a:ea typeface="Neutra Display Bold Alt" charset="0"/>
              <a:cs typeface="Neutra Display Bold A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8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4">
            <a:extLst>
              <a:ext uri="{FF2B5EF4-FFF2-40B4-BE49-F238E27FC236}">
                <a16:creationId xmlns="" xmlns:a16="http://schemas.microsoft.com/office/drawing/2014/main" id="{788F5BF3-CAD9-C54E-871A-42B44284D45C}"/>
              </a:ext>
            </a:extLst>
          </p:cNvPr>
          <p:cNvSpPr/>
          <p:nvPr/>
        </p:nvSpPr>
        <p:spPr>
          <a:xfrm>
            <a:off x="1109280" y="1348189"/>
            <a:ext cx="10003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atin typeface="Neutra Display" charset="0"/>
                <a:ea typeface="Neutra Display" charset="0"/>
                <a:cs typeface="Neutra Display" charset="0"/>
              </a:rPr>
              <a:t>Estudar o santuário é estudar as lições dadas na Bíblia sobre a </a:t>
            </a:r>
            <a:r>
              <a:rPr lang="pt-BR" sz="5400" b="1" dirty="0" smtClean="0">
                <a:latin typeface="Neutra Display" charset="0"/>
                <a:ea typeface="Neutra Display" charset="0"/>
                <a:cs typeface="Neutra Display" charset="0"/>
              </a:rPr>
              <a:t>redenção humana </a:t>
            </a:r>
            <a:r>
              <a:rPr lang="pt-BR" sz="5400" b="1" dirty="0">
                <a:latin typeface="Neutra Display" charset="0"/>
                <a:ea typeface="Neutra Display" charset="0"/>
                <a:cs typeface="Neutra Display" charset="0"/>
              </a:rPr>
              <a:t>por meio do </a:t>
            </a:r>
            <a:r>
              <a:rPr lang="pt-BR" sz="5400" b="1" dirty="0" smtClean="0">
                <a:latin typeface="Neutra Display" charset="0"/>
                <a:ea typeface="Neutra Display" charset="0"/>
                <a:cs typeface="Neutra Display" charset="0"/>
              </a:rPr>
              <a:t>SACRIFÍCIO </a:t>
            </a:r>
            <a:r>
              <a:rPr lang="pt-BR" sz="5400" b="1" dirty="0">
                <a:latin typeface="Neutra Display" charset="0"/>
                <a:ea typeface="Neutra Display" charset="0"/>
                <a:cs typeface="Neutra Display" charset="0"/>
              </a:rPr>
              <a:t>e </a:t>
            </a:r>
            <a:r>
              <a:rPr lang="pt-BR" sz="5400" b="1" dirty="0" smtClean="0">
                <a:latin typeface="Neutra Display" charset="0"/>
                <a:ea typeface="Neutra Display" charset="0"/>
                <a:cs typeface="Neutra Display" charset="0"/>
              </a:rPr>
              <a:t>SACERDÓCIO </a:t>
            </a:r>
            <a:r>
              <a:rPr lang="pt-BR" sz="5400" b="1" dirty="0">
                <a:latin typeface="Neutra Display" charset="0"/>
                <a:ea typeface="Neutra Display" charset="0"/>
                <a:cs typeface="Neutra Display" charset="0"/>
              </a:rPr>
              <a:t>de Jesus </a:t>
            </a:r>
            <a:r>
              <a:rPr lang="pt-BR" sz="5400" b="1" dirty="0" smtClean="0">
                <a:latin typeface="Neutra Display" charset="0"/>
                <a:ea typeface="Neutra Display" charset="0"/>
                <a:cs typeface="Neutra Display" charset="0"/>
              </a:rPr>
              <a:t>Cristo.</a:t>
            </a:r>
            <a:endParaRPr lang="es-PE" sz="54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4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92" y="260058"/>
            <a:ext cx="3729043" cy="24774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r="27192"/>
          <a:stretch/>
        </p:blipFill>
        <p:spPr>
          <a:xfrm>
            <a:off x="6095998" y="2457433"/>
            <a:ext cx="3390900" cy="26431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b="37500"/>
          <a:stretch/>
        </p:blipFill>
        <p:spPr>
          <a:xfrm>
            <a:off x="9621053" y="3543306"/>
            <a:ext cx="2570947" cy="214312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">
            <a:extLst>
              <a:ext uri="{FF2B5EF4-FFF2-40B4-BE49-F238E27FC236}">
                <a16:creationId xmlns="" xmlns:a16="http://schemas.microsoft.com/office/drawing/2014/main" id="{6BC19BC0-C3C7-4D40-885D-449EBEC37A08}"/>
              </a:ext>
            </a:extLst>
          </p:cNvPr>
          <p:cNvSpPr/>
          <p:nvPr/>
        </p:nvSpPr>
        <p:spPr>
          <a:xfrm>
            <a:off x="-325824" y="2016022"/>
            <a:ext cx="69409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TEMPLO</a:t>
            </a:r>
          </a:p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SANTUÁRIO</a:t>
            </a:r>
          </a:p>
          <a:p>
            <a:pPr algn="ctr"/>
            <a:r>
              <a:rPr lang="es-PE" sz="4400" b="1" dirty="0" smtClean="0">
                <a:latin typeface="Neutra Display" charset="0"/>
                <a:ea typeface="Neutra Display" charset="0"/>
                <a:cs typeface="Neutra Display" charset="0"/>
              </a:rPr>
              <a:t>TABERNÁCULO</a:t>
            </a:r>
            <a:endParaRPr lang="es-PE" sz="4400" b="1" dirty="0">
              <a:latin typeface="Neutra Display" charset="0"/>
              <a:ea typeface="Neutra Display" charset="0"/>
              <a:cs typeface="Neutra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1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14784</TotalTime>
  <Words>757</Words>
  <Application>Microsoft Macintosh PowerPoint</Application>
  <PresentationFormat>Widescreen</PresentationFormat>
  <Paragraphs>71</Paragraphs>
  <Slides>35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Calibri</vt:lpstr>
      <vt:lpstr>Calibri Light</vt:lpstr>
      <vt:lpstr>Mangal</vt:lpstr>
      <vt:lpstr>Neutra Display</vt:lpstr>
      <vt:lpstr>Neutra Display Bold Alt</vt:lpstr>
      <vt:lpstr>Arial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Flores Vidarte</dc:creator>
  <cp:lastModifiedBy>arilton7@gmail.com</cp:lastModifiedBy>
  <cp:revision>137</cp:revision>
  <dcterms:created xsi:type="dcterms:W3CDTF">2019-06-06T21:51:05Z</dcterms:created>
  <dcterms:modified xsi:type="dcterms:W3CDTF">2019-08-05T02:09:18Z</dcterms:modified>
</cp:coreProperties>
</file>