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38" r:id="rId2"/>
    <p:sldId id="257" r:id="rId3"/>
    <p:sldId id="296" r:id="rId4"/>
    <p:sldId id="297" r:id="rId5"/>
    <p:sldId id="298" r:id="rId6"/>
    <p:sldId id="299" r:id="rId7"/>
    <p:sldId id="300" r:id="rId8"/>
    <p:sldId id="301" r:id="rId9"/>
    <p:sldId id="302" r:id="rId10"/>
    <p:sldId id="303" r:id="rId11"/>
    <p:sldId id="304" r:id="rId12"/>
    <p:sldId id="306"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33" r:id="rId26"/>
    <p:sldId id="319" r:id="rId27"/>
    <p:sldId id="320" r:id="rId28"/>
    <p:sldId id="321" r:id="rId29"/>
    <p:sldId id="322" r:id="rId30"/>
    <p:sldId id="323" r:id="rId31"/>
    <p:sldId id="324" r:id="rId32"/>
    <p:sldId id="325" r:id="rId33"/>
    <p:sldId id="326" r:id="rId34"/>
    <p:sldId id="327" r:id="rId35"/>
    <p:sldId id="337" r:id="rId36"/>
    <p:sldId id="328" r:id="rId37"/>
    <p:sldId id="329" r:id="rId38"/>
    <p:sldId id="330" r:id="rId39"/>
    <p:sldId id="331" r:id="rId40"/>
    <p:sldId id="332" r:id="rId41"/>
    <p:sldId id="334" r:id="rId42"/>
    <p:sldId id="335" r:id="rId43"/>
    <p:sldId id="336" r:id="rId44"/>
    <p:sldId id="295" r:id="rId4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4C11"/>
    <a:srgbClr val="440102"/>
    <a:srgbClr val="760002"/>
    <a:srgbClr val="E714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41D80-1779-7E42-A79A-4C3FF53AA7B2}" v="211" dt="2021-11-22T19:29:48.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p:restoredTop sz="94694"/>
  </p:normalViewPr>
  <p:slideViewPr>
    <p:cSldViewPr snapToGrid="0" snapToObjects="1">
      <p:cViewPr varScale="1">
        <p:scale>
          <a:sx n="121" d="100"/>
          <a:sy n="121" d="100"/>
        </p:scale>
        <p:origin x="4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aurelio gularte de castro" userId="67f50566e2aee3b4" providerId="LiveId" clId="{03741D80-1779-7E42-A79A-4C3FF53AA7B2}"/>
    <pc:docChg chg="custSel addSld modSld">
      <pc:chgData name="marcos aurelio gularte de castro" userId="67f50566e2aee3b4" providerId="LiveId" clId="{03741D80-1779-7E42-A79A-4C3FF53AA7B2}" dt="2021-11-22T19:30:01.534" v="11" actId="1076"/>
      <pc:docMkLst>
        <pc:docMk/>
      </pc:docMkLst>
      <pc:sldChg chg="modTransition">
        <pc:chgData name="marcos aurelio gularte de castro" userId="67f50566e2aee3b4" providerId="LiveId" clId="{03741D80-1779-7E42-A79A-4C3FF53AA7B2}" dt="2021-11-15T17:50:28.659" v="6"/>
        <pc:sldMkLst>
          <pc:docMk/>
          <pc:sldMk cId="2158904726" sldId="256"/>
        </pc:sldMkLst>
      </pc:sldChg>
      <pc:sldChg chg="addSp modSp mod modTransition">
        <pc:chgData name="marcos aurelio gularte de castro" userId="67f50566e2aee3b4" providerId="LiveId" clId="{03741D80-1779-7E42-A79A-4C3FF53AA7B2}" dt="2021-11-22T19:30:01.534" v="11" actId="1076"/>
        <pc:sldMkLst>
          <pc:docMk/>
          <pc:sldMk cId="1888240433" sldId="257"/>
        </pc:sldMkLst>
        <pc:picChg chg="add mod">
          <ac:chgData name="marcos aurelio gularte de castro" userId="67f50566e2aee3b4" providerId="LiveId" clId="{03741D80-1779-7E42-A79A-4C3FF53AA7B2}" dt="2021-11-22T19:30:01.534" v="11" actId="1076"/>
          <ac:picMkLst>
            <pc:docMk/>
            <pc:sldMk cId="1888240433" sldId="257"/>
            <ac:picMk id="4" creationId="{C18F8E92-2C63-8E45-95F5-14BA03D92F46}"/>
          </ac:picMkLst>
        </pc:picChg>
      </pc:sldChg>
      <pc:sldChg chg="modTransition">
        <pc:chgData name="marcos aurelio gularte de castro" userId="67f50566e2aee3b4" providerId="LiveId" clId="{03741D80-1779-7E42-A79A-4C3FF53AA7B2}" dt="2021-11-15T17:50:28.659" v="6"/>
        <pc:sldMkLst>
          <pc:docMk/>
          <pc:sldMk cId="673627137" sldId="295"/>
        </pc:sldMkLst>
      </pc:sldChg>
      <pc:sldChg chg="modTransition">
        <pc:chgData name="marcos aurelio gularte de castro" userId="67f50566e2aee3b4" providerId="LiveId" clId="{03741D80-1779-7E42-A79A-4C3FF53AA7B2}" dt="2021-11-15T17:50:28.659" v="6"/>
        <pc:sldMkLst>
          <pc:docMk/>
          <pc:sldMk cId="2345932100" sldId="296"/>
        </pc:sldMkLst>
      </pc:sldChg>
      <pc:sldChg chg="modTransition">
        <pc:chgData name="marcos aurelio gularte de castro" userId="67f50566e2aee3b4" providerId="LiveId" clId="{03741D80-1779-7E42-A79A-4C3FF53AA7B2}" dt="2021-11-15T17:50:28.659" v="6"/>
        <pc:sldMkLst>
          <pc:docMk/>
          <pc:sldMk cId="1335104276" sldId="297"/>
        </pc:sldMkLst>
      </pc:sldChg>
      <pc:sldChg chg="modTransition">
        <pc:chgData name="marcos aurelio gularte de castro" userId="67f50566e2aee3b4" providerId="LiveId" clId="{03741D80-1779-7E42-A79A-4C3FF53AA7B2}" dt="2021-11-15T17:50:28.659" v="6"/>
        <pc:sldMkLst>
          <pc:docMk/>
          <pc:sldMk cId="3156307035" sldId="298"/>
        </pc:sldMkLst>
      </pc:sldChg>
      <pc:sldChg chg="modTransition">
        <pc:chgData name="marcos aurelio gularte de castro" userId="67f50566e2aee3b4" providerId="LiveId" clId="{03741D80-1779-7E42-A79A-4C3FF53AA7B2}" dt="2021-11-15T17:50:28.659" v="6"/>
        <pc:sldMkLst>
          <pc:docMk/>
          <pc:sldMk cId="3274566183" sldId="299"/>
        </pc:sldMkLst>
      </pc:sldChg>
      <pc:sldChg chg="modTransition">
        <pc:chgData name="marcos aurelio gularte de castro" userId="67f50566e2aee3b4" providerId="LiveId" clId="{03741D80-1779-7E42-A79A-4C3FF53AA7B2}" dt="2021-11-15T17:50:28.659" v="6"/>
        <pc:sldMkLst>
          <pc:docMk/>
          <pc:sldMk cId="1326827788" sldId="300"/>
        </pc:sldMkLst>
      </pc:sldChg>
      <pc:sldChg chg="modTransition">
        <pc:chgData name="marcos aurelio gularte de castro" userId="67f50566e2aee3b4" providerId="LiveId" clId="{03741D80-1779-7E42-A79A-4C3FF53AA7B2}" dt="2021-11-15T17:50:28.659" v="6"/>
        <pc:sldMkLst>
          <pc:docMk/>
          <pc:sldMk cId="2315885353" sldId="301"/>
        </pc:sldMkLst>
      </pc:sldChg>
      <pc:sldChg chg="modTransition">
        <pc:chgData name="marcos aurelio gularte de castro" userId="67f50566e2aee3b4" providerId="LiveId" clId="{03741D80-1779-7E42-A79A-4C3FF53AA7B2}" dt="2021-11-15T17:50:28.659" v="6"/>
        <pc:sldMkLst>
          <pc:docMk/>
          <pc:sldMk cId="586403268" sldId="302"/>
        </pc:sldMkLst>
      </pc:sldChg>
      <pc:sldChg chg="modTransition">
        <pc:chgData name="marcos aurelio gularte de castro" userId="67f50566e2aee3b4" providerId="LiveId" clId="{03741D80-1779-7E42-A79A-4C3FF53AA7B2}" dt="2021-11-15T17:50:28.659" v="6"/>
        <pc:sldMkLst>
          <pc:docMk/>
          <pc:sldMk cId="77909048" sldId="303"/>
        </pc:sldMkLst>
      </pc:sldChg>
      <pc:sldChg chg="modTransition">
        <pc:chgData name="marcos aurelio gularte de castro" userId="67f50566e2aee3b4" providerId="LiveId" clId="{03741D80-1779-7E42-A79A-4C3FF53AA7B2}" dt="2021-11-15T17:50:28.659" v="6"/>
        <pc:sldMkLst>
          <pc:docMk/>
          <pc:sldMk cId="765011224" sldId="304"/>
        </pc:sldMkLst>
      </pc:sldChg>
      <pc:sldChg chg="modTransition">
        <pc:chgData name="marcos aurelio gularte de castro" userId="67f50566e2aee3b4" providerId="LiveId" clId="{03741D80-1779-7E42-A79A-4C3FF53AA7B2}" dt="2021-11-15T17:50:28.659" v="6"/>
        <pc:sldMkLst>
          <pc:docMk/>
          <pc:sldMk cId="2890112281" sldId="306"/>
        </pc:sldMkLst>
      </pc:sldChg>
      <pc:sldChg chg="modTransition">
        <pc:chgData name="marcos aurelio gularte de castro" userId="67f50566e2aee3b4" providerId="LiveId" clId="{03741D80-1779-7E42-A79A-4C3FF53AA7B2}" dt="2021-11-15T17:50:28.659" v="6"/>
        <pc:sldMkLst>
          <pc:docMk/>
          <pc:sldMk cId="3018919573" sldId="307"/>
        </pc:sldMkLst>
      </pc:sldChg>
      <pc:sldChg chg="modTransition">
        <pc:chgData name="marcos aurelio gularte de castro" userId="67f50566e2aee3b4" providerId="LiveId" clId="{03741D80-1779-7E42-A79A-4C3FF53AA7B2}" dt="2021-11-15T17:50:28.659" v="6"/>
        <pc:sldMkLst>
          <pc:docMk/>
          <pc:sldMk cId="578518922" sldId="308"/>
        </pc:sldMkLst>
      </pc:sldChg>
      <pc:sldChg chg="modTransition">
        <pc:chgData name="marcos aurelio gularte de castro" userId="67f50566e2aee3b4" providerId="LiveId" clId="{03741D80-1779-7E42-A79A-4C3FF53AA7B2}" dt="2021-11-15T17:50:28.659" v="6"/>
        <pc:sldMkLst>
          <pc:docMk/>
          <pc:sldMk cId="1519103744" sldId="309"/>
        </pc:sldMkLst>
      </pc:sldChg>
      <pc:sldChg chg="modTransition">
        <pc:chgData name="marcos aurelio gularte de castro" userId="67f50566e2aee3b4" providerId="LiveId" clId="{03741D80-1779-7E42-A79A-4C3FF53AA7B2}" dt="2021-11-15T17:50:28.659" v="6"/>
        <pc:sldMkLst>
          <pc:docMk/>
          <pc:sldMk cId="3069952703" sldId="310"/>
        </pc:sldMkLst>
      </pc:sldChg>
      <pc:sldChg chg="modTransition">
        <pc:chgData name="marcos aurelio gularte de castro" userId="67f50566e2aee3b4" providerId="LiveId" clId="{03741D80-1779-7E42-A79A-4C3FF53AA7B2}" dt="2021-11-15T17:50:28.659" v="6"/>
        <pc:sldMkLst>
          <pc:docMk/>
          <pc:sldMk cId="3868001967" sldId="311"/>
        </pc:sldMkLst>
      </pc:sldChg>
      <pc:sldChg chg="modTransition">
        <pc:chgData name="marcos aurelio gularte de castro" userId="67f50566e2aee3b4" providerId="LiveId" clId="{03741D80-1779-7E42-A79A-4C3FF53AA7B2}" dt="2021-11-15T17:50:28.659" v="6"/>
        <pc:sldMkLst>
          <pc:docMk/>
          <pc:sldMk cId="4026169841" sldId="312"/>
        </pc:sldMkLst>
      </pc:sldChg>
      <pc:sldChg chg="modTransition">
        <pc:chgData name="marcos aurelio gularte de castro" userId="67f50566e2aee3b4" providerId="LiveId" clId="{03741D80-1779-7E42-A79A-4C3FF53AA7B2}" dt="2021-11-15T17:50:28.659" v="6"/>
        <pc:sldMkLst>
          <pc:docMk/>
          <pc:sldMk cId="1776395797" sldId="313"/>
        </pc:sldMkLst>
      </pc:sldChg>
      <pc:sldChg chg="modTransition">
        <pc:chgData name="marcos aurelio gularte de castro" userId="67f50566e2aee3b4" providerId="LiveId" clId="{03741D80-1779-7E42-A79A-4C3FF53AA7B2}" dt="2021-11-15T17:50:28.659" v="6"/>
        <pc:sldMkLst>
          <pc:docMk/>
          <pc:sldMk cId="729012876" sldId="314"/>
        </pc:sldMkLst>
      </pc:sldChg>
      <pc:sldChg chg="modTransition">
        <pc:chgData name="marcos aurelio gularte de castro" userId="67f50566e2aee3b4" providerId="LiveId" clId="{03741D80-1779-7E42-A79A-4C3FF53AA7B2}" dt="2021-11-15T17:50:28.659" v="6"/>
        <pc:sldMkLst>
          <pc:docMk/>
          <pc:sldMk cId="4018420334" sldId="315"/>
        </pc:sldMkLst>
      </pc:sldChg>
      <pc:sldChg chg="modTransition">
        <pc:chgData name="marcos aurelio gularte de castro" userId="67f50566e2aee3b4" providerId="LiveId" clId="{03741D80-1779-7E42-A79A-4C3FF53AA7B2}" dt="2021-11-15T17:50:28.659" v="6"/>
        <pc:sldMkLst>
          <pc:docMk/>
          <pc:sldMk cId="2925934709" sldId="316"/>
        </pc:sldMkLst>
      </pc:sldChg>
      <pc:sldChg chg="modTransition">
        <pc:chgData name="marcos aurelio gularte de castro" userId="67f50566e2aee3b4" providerId="LiveId" clId="{03741D80-1779-7E42-A79A-4C3FF53AA7B2}" dt="2021-11-15T17:50:28.659" v="6"/>
        <pc:sldMkLst>
          <pc:docMk/>
          <pc:sldMk cId="3478657572" sldId="317"/>
        </pc:sldMkLst>
      </pc:sldChg>
      <pc:sldChg chg="modTransition">
        <pc:chgData name="marcos aurelio gularte de castro" userId="67f50566e2aee3b4" providerId="LiveId" clId="{03741D80-1779-7E42-A79A-4C3FF53AA7B2}" dt="2021-11-15T17:50:28.659" v="6"/>
        <pc:sldMkLst>
          <pc:docMk/>
          <pc:sldMk cId="4024813635" sldId="318"/>
        </pc:sldMkLst>
      </pc:sldChg>
      <pc:sldChg chg="modTransition">
        <pc:chgData name="marcos aurelio gularte de castro" userId="67f50566e2aee3b4" providerId="LiveId" clId="{03741D80-1779-7E42-A79A-4C3FF53AA7B2}" dt="2021-11-15T17:50:28.659" v="6"/>
        <pc:sldMkLst>
          <pc:docMk/>
          <pc:sldMk cId="1789035899" sldId="319"/>
        </pc:sldMkLst>
      </pc:sldChg>
      <pc:sldChg chg="modTransition">
        <pc:chgData name="marcos aurelio gularte de castro" userId="67f50566e2aee3b4" providerId="LiveId" clId="{03741D80-1779-7E42-A79A-4C3FF53AA7B2}" dt="2021-11-15T17:50:28.659" v="6"/>
        <pc:sldMkLst>
          <pc:docMk/>
          <pc:sldMk cId="50440107" sldId="320"/>
        </pc:sldMkLst>
      </pc:sldChg>
      <pc:sldChg chg="modTransition">
        <pc:chgData name="marcos aurelio gularte de castro" userId="67f50566e2aee3b4" providerId="LiveId" clId="{03741D80-1779-7E42-A79A-4C3FF53AA7B2}" dt="2021-11-15T17:50:28.659" v="6"/>
        <pc:sldMkLst>
          <pc:docMk/>
          <pc:sldMk cId="3303419051" sldId="321"/>
        </pc:sldMkLst>
      </pc:sldChg>
      <pc:sldChg chg="modTransition">
        <pc:chgData name="marcos aurelio gularte de castro" userId="67f50566e2aee3b4" providerId="LiveId" clId="{03741D80-1779-7E42-A79A-4C3FF53AA7B2}" dt="2021-11-15T17:50:28.659" v="6"/>
        <pc:sldMkLst>
          <pc:docMk/>
          <pc:sldMk cId="3995578936" sldId="322"/>
        </pc:sldMkLst>
      </pc:sldChg>
      <pc:sldChg chg="modTransition">
        <pc:chgData name="marcos aurelio gularte de castro" userId="67f50566e2aee3b4" providerId="LiveId" clId="{03741D80-1779-7E42-A79A-4C3FF53AA7B2}" dt="2021-11-15T17:50:28.659" v="6"/>
        <pc:sldMkLst>
          <pc:docMk/>
          <pc:sldMk cId="420159265" sldId="323"/>
        </pc:sldMkLst>
      </pc:sldChg>
      <pc:sldChg chg="modTransition">
        <pc:chgData name="marcos aurelio gularte de castro" userId="67f50566e2aee3b4" providerId="LiveId" clId="{03741D80-1779-7E42-A79A-4C3FF53AA7B2}" dt="2021-11-15T17:50:28.659" v="6"/>
        <pc:sldMkLst>
          <pc:docMk/>
          <pc:sldMk cId="2501373511" sldId="324"/>
        </pc:sldMkLst>
      </pc:sldChg>
      <pc:sldChg chg="modTransition">
        <pc:chgData name="marcos aurelio gularte de castro" userId="67f50566e2aee3b4" providerId="LiveId" clId="{03741D80-1779-7E42-A79A-4C3FF53AA7B2}" dt="2021-11-15T17:50:28.659" v="6"/>
        <pc:sldMkLst>
          <pc:docMk/>
          <pc:sldMk cId="1932549199" sldId="325"/>
        </pc:sldMkLst>
      </pc:sldChg>
      <pc:sldChg chg="modTransition">
        <pc:chgData name="marcos aurelio gularte de castro" userId="67f50566e2aee3b4" providerId="LiveId" clId="{03741D80-1779-7E42-A79A-4C3FF53AA7B2}" dt="2021-11-15T17:50:28.659" v="6"/>
        <pc:sldMkLst>
          <pc:docMk/>
          <pc:sldMk cId="4137648563" sldId="326"/>
        </pc:sldMkLst>
      </pc:sldChg>
      <pc:sldChg chg="modTransition">
        <pc:chgData name="marcos aurelio gularte de castro" userId="67f50566e2aee3b4" providerId="LiveId" clId="{03741D80-1779-7E42-A79A-4C3FF53AA7B2}" dt="2021-11-15T17:50:28.659" v="6"/>
        <pc:sldMkLst>
          <pc:docMk/>
          <pc:sldMk cId="430370813" sldId="327"/>
        </pc:sldMkLst>
      </pc:sldChg>
      <pc:sldChg chg="modTransition">
        <pc:chgData name="marcos aurelio gularte de castro" userId="67f50566e2aee3b4" providerId="LiveId" clId="{03741D80-1779-7E42-A79A-4C3FF53AA7B2}" dt="2021-11-15T17:50:28.659" v="6"/>
        <pc:sldMkLst>
          <pc:docMk/>
          <pc:sldMk cId="1242110587" sldId="328"/>
        </pc:sldMkLst>
      </pc:sldChg>
      <pc:sldChg chg="modTransition">
        <pc:chgData name="marcos aurelio gularte de castro" userId="67f50566e2aee3b4" providerId="LiveId" clId="{03741D80-1779-7E42-A79A-4C3FF53AA7B2}" dt="2021-11-15T17:50:28.659" v="6"/>
        <pc:sldMkLst>
          <pc:docMk/>
          <pc:sldMk cId="3008034267" sldId="329"/>
        </pc:sldMkLst>
      </pc:sldChg>
      <pc:sldChg chg="modTransition">
        <pc:chgData name="marcos aurelio gularte de castro" userId="67f50566e2aee3b4" providerId="LiveId" clId="{03741D80-1779-7E42-A79A-4C3FF53AA7B2}" dt="2021-11-15T17:50:28.659" v="6"/>
        <pc:sldMkLst>
          <pc:docMk/>
          <pc:sldMk cId="2298132982" sldId="330"/>
        </pc:sldMkLst>
      </pc:sldChg>
      <pc:sldChg chg="modTransition">
        <pc:chgData name="marcos aurelio gularte de castro" userId="67f50566e2aee3b4" providerId="LiveId" clId="{03741D80-1779-7E42-A79A-4C3FF53AA7B2}" dt="2021-11-15T17:50:28.659" v="6"/>
        <pc:sldMkLst>
          <pc:docMk/>
          <pc:sldMk cId="488565299" sldId="331"/>
        </pc:sldMkLst>
      </pc:sldChg>
      <pc:sldChg chg="modTransition">
        <pc:chgData name="marcos aurelio gularte de castro" userId="67f50566e2aee3b4" providerId="LiveId" clId="{03741D80-1779-7E42-A79A-4C3FF53AA7B2}" dt="2021-11-15T17:50:28.659" v="6"/>
        <pc:sldMkLst>
          <pc:docMk/>
          <pc:sldMk cId="1911640113" sldId="332"/>
        </pc:sldMkLst>
      </pc:sldChg>
      <pc:sldChg chg="modTransition">
        <pc:chgData name="marcos aurelio gularte de castro" userId="67f50566e2aee3b4" providerId="LiveId" clId="{03741D80-1779-7E42-A79A-4C3FF53AA7B2}" dt="2021-11-15T17:50:28.659" v="6"/>
        <pc:sldMkLst>
          <pc:docMk/>
          <pc:sldMk cId="3722506790" sldId="333"/>
        </pc:sldMkLst>
      </pc:sldChg>
      <pc:sldChg chg="modTransition">
        <pc:chgData name="marcos aurelio gularte de castro" userId="67f50566e2aee3b4" providerId="LiveId" clId="{03741D80-1779-7E42-A79A-4C3FF53AA7B2}" dt="2021-11-15T17:50:28.659" v="6"/>
        <pc:sldMkLst>
          <pc:docMk/>
          <pc:sldMk cId="3164815498" sldId="334"/>
        </pc:sldMkLst>
      </pc:sldChg>
      <pc:sldChg chg="modTransition">
        <pc:chgData name="marcos aurelio gularte de castro" userId="67f50566e2aee3b4" providerId="LiveId" clId="{03741D80-1779-7E42-A79A-4C3FF53AA7B2}" dt="2021-11-15T17:50:28.659" v="6"/>
        <pc:sldMkLst>
          <pc:docMk/>
          <pc:sldMk cId="3661305516" sldId="335"/>
        </pc:sldMkLst>
      </pc:sldChg>
      <pc:sldChg chg="modTransition">
        <pc:chgData name="marcos aurelio gularte de castro" userId="67f50566e2aee3b4" providerId="LiveId" clId="{03741D80-1779-7E42-A79A-4C3FF53AA7B2}" dt="2021-11-15T17:50:28.659" v="6"/>
        <pc:sldMkLst>
          <pc:docMk/>
          <pc:sldMk cId="3277865779" sldId="336"/>
        </pc:sldMkLst>
      </pc:sldChg>
      <pc:sldChg chg="delSp new mod modTransition setBg modClrScheme chgLayout">
        <pc:chgData name="marcos aurelio gularte de castro" userId="67f50566e2aee3b4" providerId="LiveId" clId="{03741D80-1779-7E42-A79A-4C3FF53AA7B2}" dt="2021-11-15T17:50:28.659" v="6"/>
        <pc:sldMkLst>
          <pc:docMk/>
          <pc:sldMk cId="3201867295" sldId="337"/>
        </pc:sldMkLst>
        <pc:spChg chg="del">
          <ac:chgData name="marcos aurelio gularte de castro" userId="67f50566e2aee3b4" providerId="LiveId" clId="{03741D80-1779-7E42-A79A-4C3FF53AA7B2}" dt="2021-11-15T17:50:09.095" v="1" actId="700"/>
          <ac:spMkLst>
            <pc:docMk/>
            <pc:sldMk cId="3201867295" sldId="337"/>
            <ac:spMk id="2" creationId="{CE50E4E0-18C4-0E4E-BECE-C42E3A586F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8498E-F8A5-3C41-B9FB-74AEA766EFE2}" type="datetimeFigureOut">
              <a:rPr lang="pt-BR" smtClean="0"/>
              <a:t>08/03/2022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B3906-C5E6-FF4C-B378-9D48B3D1FB4B}" type="slidenum">
              <a:rPr lang="pt-BR" smtClean="0"/>
              <a:t>‹#›</a:t>
            </a:fld>
            <a:endParaRPr lang="pt-BR"/>
          </a:p>
        </p:txBody>
      </p:sp>
    </p:spTree>
    <p:extLst>
      <p:ext uri="{BB962C8B-B14F-4D97-AF65-F5344CB8AC3E}">
        <p14:creationId xmlns:p14="http://schemas.microsoft.com/office/powerpoint/2010/main" val="21925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9F2F5906-8E33-3E4A-9D8A-9B33A163D262}"/>
              </a:ext>
            </a:extLst>
          </p:cNvPr>
          <p:cNvSpPr/>
          <p:nvPr userDrawn="1"/>
        </p:nvSpPr>
        <p:spPr>
          <a:xfrm>
            <a:off x="85727" y="0"/>
            <a:ext cx="985838" cy="98583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F684B2F0-AACF-464E-9364-CA00CAFFC639}"/>
              </a:ext>
            </a:extLst>
          </p:cNvPr>
          <p:cNvSpPr>
            <a:spLocks noGrp="1"/>
          </p:cNvSpPr>
          <p:nvPr>
            <p:ph type="ctrTitle"/>
          </p:nvPr>
        </p:nvSpPr>
        <p:spPr>
          <a:xfrm>
            <a:off x="4057650" y="3228975"/>
            <a:ext cx="6829425" cy="2357437"/>
          </a:xfrm>
        </p:spPr>
        <p:txBody>
          <a:bodyPr anchor="t"/>
          <a:lstStyle>
            <a:lvl1pPr algn="l">
              <a:defRPr sz="6000" b="1" cap="all" baseline="0">
                <a:solidFill>
                  <a:schemeClr val="bg1"/>
                </a:solidFill>
                <a:effectLst>
                  <a:outerShdw blurRad="55959" dist="33139" dir="1500000" algn="tl" rotWithShape="0">
                    <a:prstClr val="black">
                      <a:alpha val="49000"/>
                    </a:prstClr>
                  </a:outerShdw>
                </a:effectLst>
              </a:defRPr>
            </a:lvl1pPr>
          </a:lstStyle>
          <a:p>
            <a:r>
              <a:rPr lang="pt-BR" dirty="0"/>
              <a:t>Clique para editar o título Mestre</a:t>
            </a:r>
          </a:p>
        </p:txBody>
      </p:sp>
      <p:grpSp>
        <p:nvGrpSpPr>
          <p:cNvPr id="9" name="Gráfico 7">
            <a:extLst>
              <a:ext uri="{FF2B5EF4-FFF2-40B4-BE49-F238E27FC236}">
                <a16:creationId xmlns:a16="http://schemas.microsoft.com/office/drawing/2014/main" id="{FC504746-892D-B54E-A243-3863A70E8C8E}"/>
              </a:ext>
            </a:extLst>
          </p:cNvPr>
          <p:cNvGrpSpPr/>
          <p:nvPr/>
        </p:nvGrpSpPr>
        <p:grpSpPr>
          <a:xfrm>
            <a:off x="4267119" y="1949044"/>
            <a:ext cx="6317672" cy="1665694"/>
            <a:chOff x="4995782" y="1006069"/>
            <a:chExt cx="4374661" cy="1153407"/>
          </a:xfrm>
          <a:gradFill flip="none" rotWithShape="1">
            <a:gsLst>
              <a:gs pos="0">
                <a:srgbClr val="EC4C11"/>
              </a:gs>
              <a:gs pos="100000">
                <a:srgbClr val="E71401"/>
              </a:gs>
            </a:gsLst>
            <a:lin ang="16200000" scaled="1"/>
            <a:tileRect/>
          </a:gradFill>
        </p:grpSpPr>
        <p:sp>
          <p:nvSpPr>
            <p:cNvPr id="10" name="Forma Livre 9">
              <a:extLst>
                <a:ext uri="{FF2B5EF4-FFF2-40B4-BE49-F238E27FC236}">
                  <a16:creationId xmlns:a16="http://schemas.microsoft.com/office/drawing/2014/main" id="{055B46EF-A7B4-9540-B668-B02A3B00E48B}"/>
                </a:ext>
              </a:extLst>
            </p:cNvPr>
            <p:cNvSpPr/>
            <p:nvPr/>
          </p:nvSpPr>
          <p:spPr>
            <a:xfrm>
              <a:off x="4995782" y="1014437"/>
              <a:ext cx="426667" cy="734823"/>
            </a:xfrm>
            <a:custGeom>
              <a:avLst/>
              <a:gdLst>
                <a:gd name="connsiteX0" fmla="*/ 364055 w 426667"/>
                <a:gd name="connsiteY0" fmla="*/ 698755 h 734823"/>
                <a:gd name="connsiteX1" fmla="*/ 298073 w 426667"/>
                <a:gd name="connsiteY1" fmla="*/ 375046 h 734823"/>
                <a:gd name="connsiteX2" fmla="*/ 289825 w 426667"/>
                <a:gd name="connsiteY2" fmla="*/ 331884 h 734823"/>
                <a:gd name="connsiteX3" fmla="*/ 170233 w 426667"/>
                <a:gd name="connsiteY3" fmla="*/ 341133 h 734823"/>
                <a:gd name="connsiteX4" fmla="*/ 63012 w 426667"/>
                <a:gd name="connsiteY4" fmla="*/ 712114 h 734823"/>
                <a:gd name="connsiteX5" fmla="*/ 1154 w 426667"/>
                <a:gd name="connsiteY5" fmla="*/ 694644 h 734823"/>
                <a:gd name="connsiteX6" fmla="*/ 215595 w 426667"/>
                <a:gd name="connsiteY6" fmla="*/ 21534 h 734823"/>
                <a:gd name="connsiteX7" fmla="*/ 279515 w 426667"/>
                <a:gd name="connsiteY7" fmla="*/ 22562 h 734823"/>
                <a:gd name="connsiteX8" fmla="*/ 315599 w 426667"/>
                <a:gd name="connsiteY8" fmla="*/ 130465 h 734823"/>
                <a:gd name="connsiteX9" fmla="*/ 351683 w 426667"/>
                <a:gd name="connsiteY9" fmla="*/ 309276 h 734823"/>
                <a:gd name="connsiteX10" fmla="*/ 425913 w 426667"/>
                <a:gd name="connsiteY10" fmla="*/ 682313 h 734823"/>
                <a:gd name="connsiteX11" fmla="*/ 364055 w 426667"/>
                <a:gd name="connsiteY11" fmla="*/ 698755 h 734823"/>
                <a:gd name="connsiteX12" fmla="*/ 277453 w 426667"/>
                <a:gd name="connsiteY12" fmla="*/ 270225 h 734823"/>
                <a:gd name="connsiteX13" fmla="*/ 267144 w 426667"/>
                <a:gd name="connsiteY13" fmla="*/ 217815 h 734823"/>
                <a:gd name="connsiteX14" fmla="*/ 250648 w 426667"/>
                <a:gd name="connsiteY14" fmla="*/ 135603 h 734823"/>
                <a:gd name="connsiteX15" fmla="*/ 247555 w 426667"/>
                <a:gd name="connsiteY15" fmla="*/ 120189 h 734823"/>
                <a:gd name="connsiteX16" fmla="*/ 192914 w 426667"/>
                <a:gd name="connsiteY16" fmla="*/ 276391 h 734823"/>
                <a:gd name="connsiteX17" fmla="*/ 277453 w 426667"/>
                <a:gd name="connsiteY17" fmla="*/ 270225 h 7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6667" h="734823">
                  <a:moveTo>
                    <a:pt x="364055" y="698755"/>
                  </a:moveTo>
                  <a:cubicBezTo>
                    <a:pt x="342404" y="590852"/>
                    <a:pt x="320754" y="482949"/>
                    <a:pt x="298073" y="375046"/>
                  </a:cubicBezTo>
                  <a:cubicBezTo>
                    <a:pt x="294980" y="360659"/>
                    <a:pt x="291887" y="346271"/>
                    <a:pt x="289825" y="331884"/>
                  </a:cubicBezTo>
                  <a:cubicBezTo>
                    <a:pt x="249617" y="334967"/>
                    <a:pt x="210441" y="338050"/>
                    <a:pt x="170233" y="341133"/>
                  </a:cubicBezTo>
                  <a:cubicBezTo>
                    <a:pt x="131056" y="463423"/>
                    <a:pt x="94972" y="586741"/>
                    <a:pt x="63012" y="712114"/>
                  </a:cubicBezTo>
                  <a:cubicBezTo>
                    <a:pt x="52703" y="752193"/>
                    <a:pt x="-9155" y="734723"/>
                    <a:pt x="1154" y="694644"/>
                  </a:cubicBezTo>
                  <a:cubicBezTo>
                    <a:pt x="59920" y="466506"/>
                    <a:pt x="131056" y="241451"/>
                    <a:pt x="215595" y="21534"/>
                  </a:cubicBezTo>
                  <a:cubicBezTo>
                    <a:pt x="227967" y="-10323"/>
                    <a:pt x="274361" y="-4157"/>
                    <a:pt x="279515" y="22562"/>
                  </a:cubicBezTo>
                  <a:cubicBezTo>
                    <a:pt x="307351" y="46198"/>
                    <a:pt x="308382" y="97580"/>
                    <a:pt x="315599" y="130465"/>
                  </a:cubicBezTo>
                  <a:cubicBezTo>
                    <a:pt x="327971" y="190069"/>
                    <a:pt x="339311" y="249672"/>
                    <a:pt x="351683" y="309276"/>
                  </a:cubicBezTo>
                  <a:cubicBezTo>
                    <a:pt x="376426" y="434649"/>
                    <a:pt x="401169" y="557967"/>
                    <a:pt x="425913" y="682313"/>
                  </a:cubicBezTo>
                  <a:cubicBezTo>
                    <a:pt x="434160" y="722391"/>
                    <a:pt x="372302" y="739861"/>
                    <a:pt x="364055" y="698755"/>
                  </a:cubicBezTo>
                  <a:close/>
                  <a:moveTo>
                    <a:pt x="277453" y="270225"/>
                  </a:moveTo>
                  <a:lnTo>
                    <a:pt x="267144" y="217815"/>
                  </a:lnTo>
                  <a:cubicBezTo>
                    <a:pt x="261989" y="190069"/>
                    <a:pt x="255803" y="162322"/>
                    <a:pt x="250648" y="135603"/>
                  </a:cubicBezTo>
                  <a:cubicBezTo>
                    <a:pt x="249617" y="130465"/>
                    <a:pt x="248586" y="125327"/>
                    <a:pt x="247555" y="120189"/>
                  </a:cubicBezTo>
                  <a:cubicBezTo>
                    <a:pt x="228998" y="172599"/>
                    <a:pt x="210441" y="223981"/>
                    <a:pt x="192914" y="276391"/>
                  </a:cubicBezTo>
                  <a:cubicBezTo>
                    <a:pt x="220750" y="274336"/>
                    <a:pt x="248586" y="272281"/>
                    <a:pt x="277453" y="270225"/>
                  </a:cubicBezTo>
                  <a:close/>
                </a:path>
              </a:pathLst>
            </a:custGeom>
            <a:grpFill/>
            <a:ln w="10308" cap="flat">
              <a:noFill/>
              <a:prstDash val="solid"/>
              <a:miter/>
            </a:ln>
          </p:spPr>
          <p:txBody>
            <a:bodyPr rtlCol="0" anchor="ctr"/>
            <a:lstStyle/>
            <a:p>
              <a:endParaRPr lang="pt-BR"/>
            </a:p>
          </p:txBody>
        </p:sp>
        <p:sp>
          <p:nvSpPr>
            <p:cNvPr id="11" name="Forma Livre 10">
              <a:extLst>
                <a:ext uri="{FF2B5EF4-FFF2-40B4-BE49-F238E27FC236}">
                  <a16:creationId xmlns:a16="http://schemas.microsoft.com/office/drawing/2014/main" id="{AFDE5EC8-9D23-154B-AA36-A08CE58A48C8}"/>
                </a:ext>
              </a:extLst>
            </p:cNvPr>
            <p:cNvSpPr/>
            <p:nvPr/>
          </p:nvSpPr>
          <p:spPr>
            <a:xfrm>
              <a:off x="5635844" y="1006069"/>
              <a:ext cx="601399" cy="797739"/>
            </a:xfrm>
            <a:custGeom>
              <a:avLst/>
              <a:gdLst>
                <a:gd name="connsiteX0" fmla="*/ 601345 w 601399"/>
                <a:gd name="connsiteY0" fmla="*/ 766727 h 797739"/>
                <a:gd name="connsiteX1" fmla="*/ 538456 w 601399"/>
                <a:gd name="connsiteY1" fmla="*/ 774948 h 797739"/>
                <a:gd name="connsiteX2" fmla="*/ 532270 w 601399"/>
                <a:gd name="connsiteY2" fmla="*/ 750285 h 797739"/>
                <a:gd name="connsiteX3" fmla="*/ 535363 w 601399"/>
                <a:gd name="connsiteY3" fmla="*/ 727676 h 797739"/>
                <a:gd name="connsiteX4" fmla="*/ 513712 w 601399"/>
                <a:gd name="connsiteY4" fmla="*/ 180967 h 797739"/>
                <a:gd name="connsiteX5" fmla="*/ 513712 w 601399"/>
                <a:gd name="connsiteY5" fmla="*/ 181995 h 797739"/>
                <a:gd name="connsiteX6" fmla="*/ 511651 w 601399"/>
                <a:gd name="connsiteY6" fmla="*/ 186105 h 797739"/>
                <a:gd name="connsiteX7" fmla="*/ 511651 w 601399"/>
                <a:gd name="connsiteY7" fmla="*/ 186105 h 797739"/>
                <a:gd name="connsiteX8" fmla="*/ 422987 w 601399"/>
                <a:gd name="connsiteY8" fmla="*/ 318672 h 797739"/>
                <a:gd name="connsiteX9" fmla="*/ 419895 w 601399"/>
                <a:gd name="connsiteY9" fmla="*/ 326893 h 797739"/>
                <a:gd name="connsiteX10" fmla="*/ 296179 w 601399"/>
                <a:gd name="connsiteY10" fmla="*/ 572501 h 797739"/>
                <a:gd name="connsiteX11" fmla="*/ 250816 w 601399"/>
                <a:gd name="connsiteY11" fmla="*/ 590999 h 797739"/>
                <a:gd name="connsiteX12" fmla="*/ 220918 w 601399"/>
                <a:gd name="connsiteY12" fmla="*/ 569418 h 797739"/>
                <a:gd name="connsiteX13" fmla="*/ 81738 w 601399"/>
                <a:gd name="connsiteY13" fmla="*/ 241598 h 797739"/>
                <a:gd name="connsiteX14" fmla="*/ 97202 w 601399"/>
                <a:gd name="connsiteY14" fmla="*/ 672183 h 797739"/>
                <a:gd name="connsiteX15" fmla="*/ 100295 w 601399"/>
                <a:gd name="connsiteY15" fmla="*/ 693764 h 797739"/>
                <a:gd name="connsiteX16" fmla="*/ 95140 w 601399"/>
                <a:gd name="connsiteY16" fmla="*/ 723566 h 797739"/>
                <a:gd name="connsiteX17" fmla="*/ 32251 w 601399"/>
                <a:gd name="connsiteY17" fmla="*/ 715344 h 797739"/>
                <a:gd name="connsiteX18" fmla="*/ 291 w 601399"/>
                <a:gd name="connsiteY18" fmla="*/ 68953 h 797739"/>
                <a:gd name="connsiteX19" fmla="*/ 64211 w 601399"/>
                <a:gd name="connsiteY19" fmla="*/ 68953 h 797739"/>
                <a:gd name="connsiteX20" fmla="*/ 64211 w 601399"/>
                <a:gd name="connsiteY20" fmla="*/ 68953 h 797739"/>
                <a:gd name="connsiteX21" fmla="*/ 261126 w 601399"/>
                <a:gd name="connsiteY21" fmla="*/ 491317 h 797739"/>
                <a:gd name="connsiteX22" fmla="*/ 328139 w 601399"/>
                <a:gd name="connsiteY22" fmla="*/ 352584 h 797739"/>
                <a:gd name="connsiteX23" fmla="*/ 510620 w 601399"/>
                <a:gd name="connsiteY23" fmla="*/ 26820 h 797739"/>
                <a:gd name="connsiteX24" fmla="*/ 511651 w 601399"/>
                <a:gd name="connsiteY24" fmla="*/ 22709 h 797739"/>
                <a:gd name="connsiteX25" fmla="*/ 573509 w 601399"/>
                <a:gd name="connsiteY25" fmla="*/ 40179 h 797739"/>
                <a:gd name="connsiteX26" fmla="*/ 572478 w 601399"/>
                <a:gd name="connsiteY26" fmla="*/ 45318 h 797739"/>
                <a:gd name="connsiteX27" fmla="*/ 573509 w 601399"/>
                <a:gd name="connsiteY27" fmla="*/ 53539 h 797739"/>
                <a:gd name="connsiteX28" fmla="*/ 601345 w 601399"/>
                <a:gd name="connsiteY28" fmla="*/ 766727 h 7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1399" h="797739">
                  <a:moveTo>
                    <a:pt x="601345" y="766727"/>
                  </a:moveTo>
                  <a:cubicBezTo>
                    <a:pt x="603407" y="802695"/>
                    <a:pt x="546703" y="809888"/>
                    <a:pt x="538456" y="774948"/>
                  </a:cubicBezTo>
                  <a:cubicBezTo>
                    <a:pt x="536394" y="766727"/>
                    <a:pt x="534332" y="758506"/>
                    <a:pt x="532270" y="750285"/>
                  </a:cubicBezTo>
                  <a:cubicBezTo>
                    <a:pt x="530208" y="741036"/>
                    <a:pt x="531239" y="733842"/>
                    <a:pt x="535363" y="727676"/>
                  </a:cubicBezTo>
                  <a:cubicBezTo>
                    <a:pt x="527115" y="545782"/>
                    <a:pt x="519898" y="363889"/>
                    <a:pt x="513712" y="180967"/>
                  </a:cubicBezTo>
                  <a:cubicBezTo>
                    <a:pt x="513712" y="180967"/>
                    <a:pt x="513712" y="180967"/>
                    <a:pt x="513712" y="181995"/>
                  </a:cubicBezTo>
                  <a:cubicBezTo>
                    <a:pt x="512682" y="183022"/>
                    <a:pt x="511651" y="185078"/>
                    <a:pt x="511651" y="186105"/>
                  </a:cubicBezTo>
                  <a:cubicBezTo>
                    <a:pt x="511651" y="186105"/>
                    <a:pt x="511651" y="186105"/>
                    <a:pt x="511651" y="186105"/>
                  </a:cubicBezTo>
                  <a:cubicBezTo>
                    <a:pt x="480722" y="229267"/>
                    <a:pt x="450824" y="273456"/>
                    <a:pt x="422987" y="318672"/>
                  </a:cubicBezTo>
                  <a:cubicBezTo>
                    <a:pt x="421956" y="321755"/>
                    <a:pt x="420925" y="323810"/>
                    <a:pt x="419895" y="326893"/>
                  </a:cubicBezTo>
                  <a:cubicBezTo>
                    <a:pt x="371439" y="404995"/>
                    <a:pt x="332262" y="486179"/>
                    <a:pt x="296179" y="572501"/>
                  </a:cubicBezTo>
                  <a:cubicBezTo>
                    <a:pt x="287931" y="592027"/>
                    <a:pt x="266281" y="597165"/>
                    <a:pt x="250816" y="590999"/>
                  </a:cubicBezTo>
                  <a:cubicBezTo>
                    <a:pt x="238444" y="589971"/>
                    <a:pt x="227104" y="583805"/>
                    <a:pt x="220918" y="569418"/>
                  </a:cubicBezTo>
                  <a:cubicBezTo>
                    <a:pt x="180710" y="457405"/>
                    <a:pt x="134317" y="348474"/>
                    <a:pt x="81738" y="241598"/>
                  </a:cubicBezTo>
                  <a:cubicBezTo>
                    <a:pt x="93078" y="384442"/>
                    <a:pt x="98233" y="528312"/>
                    <a:pt x="97202" y="672183"/>
                  </a:cubicBezTo>
                  <a:cubicBezTo>
                    <a:pt x="100295" y="678349"/>
                    <a:pt x="102357" y="685543"/>
                    <a:pt x="100295" y="693764"/>
                  </a:cubicBezTo>
                  <a:cubicBezTo>
                    <a:pt x="98233" y="704040"/>
                    <a:pt x="97202" y="713289"/>
                    <a:pt x="95140" y="723566"/>
                  </a:cubicBezTo>
                  <a:cubicBezTo>
                    <a:pt x="88954" y="759533"/>
                    <a:pt x="31220" y="750285"/>
                    <a:pt x="32251" y="715344"/>
                  </a:cubicBezTo>
                  <a:cubicBezTo>
                    <a:pt x="36375" y="499538"/>
                    <a:pt x="26065" y="283732"/>
                    <a:pt x="291" y="68953"/>
                  </a:cubicBezTo>
                  <a:cubicBezTo>
                    <a:pt x="-4864" y="27848"/>
                    <a:pt x="60087" y="28875"/>
                    <a:pt x="64211" y="68953"/>
                  </a:cubicBezTo>
                  <a:cubicBezTo>
                    <a:pt x="64211" y="68953"/>
                    <a:pt x="64211" y="68953"/>
                    <a:pt x="64211" y="68953"/>
                  </a:cubicBezTo>
                  <a:cubicBezTo>
                    <a:pt x="140503" y="204603"/>
                    <a:pt x="205453" y="346419"/>
                    <a:pt x="261126" y="491317"/>
                  </a:cubicBezTo>
                  <a:cubicBezTo>
                    <a:pt x="281745" y="444045"/>
                    <a:pt x="303395" y="397801"/>
                    <a:pt x="328139" y="352584"/>
                  </a:cubicBezTo>
                  <a:cubicBezTo>
                    <a:pt x="378656" y="239543"/>
                    <a:pt x="445669" y="130612"/>
                    <a:pt x="510620" y="26820"/>
                  </a:cubicBezTo>
                  <a:cubicBezTo>
                    <a:pt x="510620" y="24765"/>
                    <a:pt x="511651" y="23737"/>
                    <a:pt x="511651" y="22709"/>
                  </a:cubicBezTo>
                  <a:cubicBezTo>
                    <a:pt x="520929" y="-17369"/>
                    <a:pt x="582787" y="101"/>
                    <a:pt x="573509" y="40179"/>
                  </a:cubicBezTo>
                  <a:cubicBezTo>
                    <a:pt x="573509" y="42235"/>
                    <a:pt x="572478" y="43262"/>
                    <a:pt x="572478" y="45318"/>
                  </a:cubicBezTo>
                  <a:cubicBezTo>
                    <a:pt x="573509" y="48400"/>
                    <a:pt x="573509" y="50456"/>
                    <a:pt x="573509" y="53539"/>
                  </a:cubicBezTo>
                  <a:cubicBezTo>
                    <a:pt x="580725" y="290926"/>
                    <a:pt x="590004" y="528312"/>
                    <a:pt x="601345" y="766727"/>
                  </a:cubicBezTo>
                  <a:close/>
                </a:path>
              </a:pathLst>
            </a:custGeom>
            <a:grpFill/>
            <a:ln w="10308" cap="flat">
              <a:noFill/>
              <a:prstDash val="solid"/>
              <a:miter/>
            </a:ln>
          </p:spPr>
          <p:txBody>
            <a:bodyPr rtlCol="0" anchor="ctr"/>
            <a:lstStyle/>
            <a:p>
              <a:endParaRPr lang="pt-BR"/>
            </a:p>
          </p:txBody>
        </p:sp>
        <p:sp>
          <p:nvSpPr>
            <p:cNvPr id="12" name="Forma Livre 11">
              <a:extLst>
                <a:ext uri="{FF2B5EF4-FFF2-40B4-BE49-F238E27FC236}">
                  <a16:creationId xmlns:a16="http://schemas.microsoft.com/office/drawing/2014/main" id="{A4CA3056-6271-2D4D-8371-1F5004AC98FB}"/>
                </a:ext>
              </a:extLst>
            </p:cNvPr>
            <p:cNvSpPr/>
            <p:nvPr/>
          </p:nvSpPr>
          <p:spPr>
            <a:xfrm>
              <a:off x="6410957" y="1065732"/>
              <a:ext cx="534884" cy="661180"/>
            </a:xfrm>
            <a:custGeom>
              <a:avLst/>
              <a:gdLst>
                <a:gd name="connsiteX0" fmla="*/ 385016 w 534884"/>
                <a:gd name="connsiteY0" fmla="*/ 615603 h 661180"/>
                <a:gd name="connsiteX1" fmla="*/ 64385 w 534884"/>
                <a:gd name="connsiteY1" fmla="*/ 582718 h 661180"/>
                <a:gd name="connsiteX2" fmla="*/ 27271 w 534884"/>
                <a:gd name="connsiteY2" fmla="*/ 212765 h 661180"/>
                <a:gd name="connsiteX3" fmla="*/ 263362 w 534884"/>
                <a:gd name="connsiteY3" fmla="*/ 3125 h 661180"/>
                <a:gd name="connsiteX4" fmla="*/ 282950 w 534884"/>
                <a:gd name="connsiteY4" fmla="*/ 1069 h 661180"/>
                <a:gd name="connsiteX5" fmla="*/ 309755 w 534884"/>
                <a:gd name="connsiteY5" fmla="*/ 1069 h 661180"/>
                <a:gd name="connsiteX6" fmla="*/ 330375 w 534884"/>
                <a:gd name="connsiteY6" fmla="*/ 9290 h 661180"/>
                <a:gd name="connsiteX7" fmla="*/ 332437 w 534884"/>
                <a:gd name="connsiteY7" fmla="*/ 9290 h 661180"/>
                <a:gd name="connsiteX8" fmla="*/ 380892 w 534884"/>
                <a:gd name="connsiteY8" fmla="*/ 21622 h 661180"/>
                <a:gd name="connsiteX9" fmla="*/ 462338 w 534884"/>
                <a:gd name="connsiteY9" fmla="*/ 77115 h 661180"/>
                <a:gd name="connsiteX10" fmla="*/ 534506 w 534884"/>
                <a:gd name="connsiteY10" fmla="*/ 275451 h 661180"/>
                <a:gd name="connsiteX11" fmla="*/ 385016 w 534884"/>
                <a:gd name="connsiteY11" fmla="*/ 615603 h 661180"/>
                <a:gd name="connsiteX12" fmla="*/ 465431 w 534884"/>
                <a:gd name="connsiteY12" fmla="*/ 222014 h 661180"/>
                <a:gd name="connsiteX13" fmla="*/ 383985 w 534884"/>
                <a:gd name="connsiteY13" fmla="*/ 94585 h 661180"/>
                <a:gd name="connsiteX14" fmla="*/ 312848 w 534884"/>
                <a:gd name="connsiteY14" fmla="*/ 71977 h 661180"/>
                <a:gd name="connsiteX15" fmla="*/ 259238 w 534884"/>
                <a:gd name="connsiteY15" fmla="*/ 68894 h 661180"/>
                <a:gd name="connsiteX16" fmla="*/ 72633 w 534884"/>
                <a:gd name="connsiteY16" fmla="*/ 285728 h 661180"/>
                <a:gd name="connsiteX17" fmla="*/ 139646 w 534884"/>
                <a:gd name="connsiteY17" fmla="*/ 569359 h 661180"/>
                <a:gd name="connsiteX18" fmla="*/ 397387 w 534884"/>
                <a:gd name="connsiteY18" fmla="*/ 519004 h 661180"/>
                <a:gd name="connsiteX19" fmla="*/ 465431 w 534884"/>
                <a:gd name="connsiteY19" fmla="*/ 222014 h 66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4884" h="661180">
                  <a:moveTo>
                    <a:pt x="385016" y="615603"/>
                  </a:moveTo>
                  <a:cubicBezTo>
                    <a:pt x="287074" y="682400"/>
                    <a:pt x="141708" y="679317"/>
                    <a:pt x="64385" y="582718"/>
                  </a:cubicBezTo>
                  <a:cubicBezTo>
                    <a:pt x="-14999" y="484064"/>
                    <a:pt x="-12937" y="325806"/>
                    <a:pt x="27271" y="212765"/>
                  </a:cubicBezTo>
                  <a:cubicBezTo>
                    <a:pt x="64385" y="106917"/>
                    <a:pt x="152018" y="18539"/>
                    <a:pt x="263362" y="3125"/>
                  </a:cubicBezTo>
                  <a:cubicBezTo>
                    <a:pt x="269548" y="42"/>
                    <a:pt x="276764" y="-986"/>
                    <a:pt x="282950" y="1069"/>
                  </a:cubicBezTo>
                  <a:cubicBezTo>
                    <a:pt x="291198" y="42"/>
                    <a:pt x="300477" y="42"/>
                    <a:pt x="309755" y="1069"/>
                  </a:cubicBezTo>
                  <a:cubicBezTo>
                    <a:pt x="319034" y="1069"/>
                    <a:pt x="325220" y="5180"/>
                    <a:pt x="330375" y="9290"/>
                  </a:cubicBezTo>
                  <a:cubicBezTo>
                    <a:pt x="331406" y="9290"/>
                    <a:pt x="332437" y="9290"/>
                    <a:pt x="332437" y="9290"/>
                  </a:cubicBezTo>
                  <a:cubicBezTo>
                    <a:pt x="348932" y="11346"/>
                    <a:pt x="365428" y="15456"/>
                    <a:pt x="380892" y="21622"/>
                  </a:cubicBezTo>
                  <a:cubicBezTo>
                    <a:pt x="411821" y="33954"/>
                    <a:pt x="439657" y="52452"/>
                    <a:pt x="462338" y="77115"/>
                  </a:cubicBezTo>
                  <a:cubicBezTo>
                    <a:pt x="511825" y="130553"/>
                    <a:pt x="532444" y="203516"/>
                    <a:pt x="534506" y="275451"/>
                  </a:cubicBezTo>
                  <a:cubicBezTo>
                    <a:pt x="539661" y="401852"/>
                    <a:pt x="492237" y="541612"/>
                    <a:pt x="385016" y="615603"/>
                  </a:cubicBezTo>
                  <a:close/>
                  <a:moveTo>
                    <a:pt x="465431" y="222014"/>
                  </a:moveTo>
                  <a:cubicBezTo>
                    <a:pt x="455122" y="170631"/>
                    <a:pt x="429348" y="123359"/>
                    <a:pt x="383985" y="94585"/>
                  </a:cubicBezTo>
                  <a:cubicBezTo>
                    <a:pt x="362335" y="81226"/>
                    <a:pt x="338622" y="71977"/>
                    <a:pt x="312848" y="71977"/>
                  </a:cubicBezTo>
                  <a:cubicBezTo>
                    <a:pt x="293260" y="71977"/>
                    <a:pt x="277795" y="76088"/>
                    <a:pt x="259238" y="68894"/>
                  </a:cubicBezTo>
                  <a:cubicBezTo>
                    <a:pt x="158203" y="89447"/>
                    <a:pt x="93252" y="186046"/>
                    <a:pt x="72633" y="285728"/>
                  </a:cubicBezTo>
                  <a:cubicBezTo>
                    <a:pt x="55107" y="376161"/>
                    <a:pt x="57169" y="507700"/>
                    <a:pt x="139646" y="569359"/>
                  </a:cubicBezTo>
                  <a:cubicBezTo>
                    <a:pt x="221092" y="629990"/>
                    <a:pt x="337592" y="590940"/>
                    <a:pt x="397387" y="519004"/>
                  </a:cubicBezTo>
                  <a:cubicBezTo>
                    <a:pt x="462338" y="439875"/>
                    <a:pt x="486051" y="319640"/>
                    <a:pt x="465431" y="222014"/>
                  </a:cubicBezTo>
                  <a:close/>
                </a:path>
              </a:pathLst>
            </a:custGeom>
            <a:grpFill/>
            <a:ln w="10308" cap="flat">
              <a:noFill/>
              <a:prstDash val="solid"/>
              <a:miter/>
            </a:ln>
          </p:spPr>
          <p:txBody>
            <a:bodyPr rtlCol="0" anchor="ctr"/>
            <a:lstStyle/>
            <a:p>
              <a:endParaRPr lang="pt-BR"/>
            </a:p>
          </p:txBody>
        </p:sp>
        <p:sp>
          <p:nvSpPr>
            <p:cNvPr id="13" name="Forma Livre 12">
              <a:extLst>
                <a:ext uri="{FF2B5EF4-FFF2-40B4-BE49-F238E27FC236}">
                  <a16:creationId xmlns:a16="http://schemas.microsoft.com/office/drawing/2014/main" id="{D9312AEA-2F7F-8946-BD94-AE6191BC92D8}"/>
                </a:ext>
              </a:extLst>
            </p:cNvPr>
            <p:cNvSpPr/>
            <p:nvPr/>
          </p:nvSpPr>
          <p:spPr>
            <a:xfrm>
              <a:off x="7119696" y="1057552"/>
              <a:ext cx="2250747" cy="1101924"/>
            </a:xfrm>
            <a:custGeom>
              <a:avLst/>
              <a:gdLst>
                <a:gd name="connsiteX0" fmla="*/ 2235135 w 2250747"/>
                <a:gd name="connsiteY0" fmla="*/ 952630 h 1101924"/>
                <a:gd name="connsiteX1" fmla="*/ 1707281 w 2250747"/>
                <a:gd name="connsiteY1" fmla="*/ 1098556 h 1101924"/>
                <a:gd name="connsiteX2" fmla="*/ 715491 w 2250747"/>
                <a:gd name="connsiteY2" fmla="*/ 914607 h 1101924"/>
                <a:gd name="connsiteX3" fmla="*/ 337126 w 2250747"/>
                <a:gd name="connsiteY3" fmla="*/ 679276 h 1101924"/>
                <a:gd name="connsiteX4" fmla="*/ 81446 w 2250747"/>
                <a:gd name="connsiteY4" fmla="*/ 401811 h 1101924"/>
                <a:gd name="connsiteX5" fmla="*/ 79384 w 2250747"/>
                <a:gd name="connsiteY5" fmla="*/ 454221 h 1101924"/>
                <a:gd name="connsiteX6" fmla="*/ 83508 w 2250747"/>
                <a:gd name="connsiteY6" fmla="*/ 659750 h 1101924"/>
                <a:gd name="connsiteX7" fmla="*/ 19588 w 2250747"/>
                <a:gd name="connsiteY7" fmla="*/ 659750 h 1101924"/>
                <a:gd name="connsiteX8" fmla="*/ 18557 w 2250747"/>
                <a:gd name="connsiteY8" fmla="*/ 633032 h 1101924"/>
                <a:gd name="connsiteX9" fmla="*/ 18557 w 2250747"/>
                <a:gd name="connsiteY9" fmla="*/ 625838 h 1101924"/>
                <a:gd name="connsiteX10" fmla="*/ 0 w 2250747"/>
                <a:gd name="connsiteY10" fmla="*/ 30829 h 1101924"/>
                <a:gd name="connsiteX11" fmla="*/ 6186 w 2250747"/>
                <a:gd name="connsiteY11" fmla="*/ 10276 h 1101924"/>
                <a:gd name="connsiteX12" fmla="*/ 20619 w 2250747"/>
                <a:gd name="connsiteY12" fmla="*/ 1028 h 1101924"/>
                <a:gd name="connsiteX13" fmla="*/ 24743 w 2250747"/>
                <a:gd name="connsiteY13" fmla="*/ 1028 h 1101924"/>
                <a:gd name="connsiteX14" fmla="*/ 31960 w 2250747"/>
                <a:gd name="connsiteY14" fmla="*/ 1028 h 1101924"/>
                <a:gd name="connsiteX15" fmla="*/ 79384 w 2250747"/>
                <a:gd name="connsiteY15" fmla="*/ 1028 h 1101924"/>
                <a:gd name="connsiteX16" fmla="*/ 90725 w 2250747"/>
                <a:gd name="connsiteY16" fmla="*/ 0 h 1101924"/>
                <a:gd name="connsiteX17" fmla="*/ 95880 w 2250747"/>
                <a:gd name="connsiteY17" fmla="*/ 1028 h 1101924"/>
                <a:gd name="connsiteX18" fmla="*/ 245370 w 2250747"/>
                <a:gd name="connsiteY18" fmla="*/ 65770 h 1101924"/>
                <a:gd name="connsiteX19" fmla="*/ 226813 w 2250747"/>
                <a:gd name="connsiteY19" fmla="*/ 238414 h 1101924"/>
                <a:gd name="connsiteX20" fmla="*/ 123716 w 2250747"/>
                <a:gd name="connsiteY20" fmla="*/ 347345 h 1101924"/>
                <a:gd name="connsiteX21" fmla="*/ 125778 w 2250747"/>
                <a:gd name="connsiteY21" fmla="*/ 351456 h 1101924"/>
                <a:gd name="connsiteX22" fmla="*/ 125778 w 2250747"/>
                <a:gd name="connsiteY22" fmla="*/ 351456 h 1101924"/>
                <a:gd name="connsiteX23" fmla="*/ 125778 w 2250747"/>
                <a:gd name="connsiteY23" fmla="*/ 351456 h 1101924"/>
                <a:gd name="connsiteX24" fmla="*/ 414448 w 2250747"/>
                <a:gd name="connsiteY24" fmla="*/ 661806 h 1101924"/>
                <a:gd name="connsiteX25" fmla="*/ 1260872 w 2250747"/>
                <a:gd name="connsiteY25" fmla="*/ 1008123 h 1101924"/>
                <a:gd name="connsiteX26" fmla="*/ 2202145 w 2250747"/>
                <a:gd name="connsiteY26" fmla="*/ 898165 h 1101924"/>
                <a:gd name="connsiteX27" fmla="*/ 2235135 w 2250747"/>
                <a:gd name="connsiteY27" fmla="*/ 952630 h 1101924"/>
                <a:gd name="connsiteX28" fmla="*/ 68044 w 2250747"/>
                <a:gd name="connsiteY28" fmla="*/ 86322 h 1101924"/>
                <a:gd name="connsiteX29" fmla="*/ 68044 w 2250747"/>
                <a:gd name="connsiteY29" fmla="*/ 86322 h 1101924"/>
                <a:gd name="connsiteX30" fmla="*/ 75260 w 2250747"/>
                <a:gd name="connsiteY30" fmla="*/ 292880 h 1101924"/>
                <a:gd name="connsiteX31" fmla="*/ 85570 w 2250747"/>
                <a:gd name="connsiteY31" fmla="*/ 293908 h 1101924"/>
                <a:gd name="connsiteX32" fmla="*/ 187636 w 2250747"/>
                <a:gd name="connsiteY32" fmla="*/ 164424 h 1101924"/>
                <a:gd name="connsiteX33" fmla="*/ 165986 w 2250747"/>
                <a:gd name="connsiteY33" fmla="*/ 73991 h 1101924"/>
                <a:gd name="connsiteX34" fmla="*/ 108251 w 2250747"/>
                <a:gd name="connsiteY34" fmla="*/ 62687 h 1101924"/>
                <a:gd name="connsiteX35" fmla="*/ 82477 w 2250747"/>
                <a:gd name="connsiteY35" fmla="*/ 63714 h 1101924"/>
                <a:gd name="connsiteX36" fmla="*/ 79384 w 2250747"/>
                <a:gd name="connsiteY36" fmla="*/ 63714 h 1101924"/>
                <a:gd name="connsiteX37" fmla="*/ 79384 w 2250747"/>
                <a:gd name="connsiteY37" fmla="*/ 65770 h 1101924"/>
                <a:gd name="connsiteX38" fmla="*/ 72168 w 2250747"/>
                <a:gd name="connsiteY38" fmla="*/ 69880 h 1101924"/>
                <a:gd name="connsiteX39" fmla="*/ 71137 w 2250747"/>
                <a:gd name="connsiteY39" fmla="*/ 70908 h 1101924"/>
                <a:gd name="connsiteX40" fmla="*/ 71137 w 2250747"/>
                <a:gd name="connsiteY40" fmla="*/ 70908 h 1101924"/>
                <a:gd name="connsiteX41" fmla="*/ 70106 w 2250747"/>
                <a:gd name="connsiteY41" fmla="*/ 72963 h 1101924"/>
                <a:gd name="connsiteX42" fmla="*/ 69075 w 2250747"/>
                <a:gd name="connsiteY42" fmla="*/ 76046 h 1101924"/>
                <a:gd name="connsiteX43" fmla="*/ 68044 w 2250747"/>
                <a:gd name="connsiteY43" fmla="*/ 86322 h 11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50747" h="1101924">
                  <a:moveTo>
                    <a:pt x="2235135" y="952630"/>
                  </a:moveTo>
                  <a:cubicBezTo>
                    <a:pt x="2073274" y="1043063"/>
                    <a:pt x="1891823" y="1087252"/>
                    <a:pt x="1707281" y="1098556"/>
                  </a:cubicBezTo>
                  <a:cubicBezTo>
                    <a:pt x="1373247" y="1119109"/>
                    <a:pt x="1022719" y="1044091"/>
                    <a:pt x="715491" y="914607"/>
                  </a:cubicBezTo>
                  <a:cubicBezTo>
                    <a:pt x="576310" y="856031"/>
                    <a:pt x="450532" y="777930"/>
                    <a:pt x="337126" y="679276"/>
                  </a:cubicBezTo>
                  <a:cubicBezTo>
                    <a:pt x="243308" y="597064"/>
                    <a:pt x="150521" y="506631"/>
                    <a:pt x="81446" y="401811"/>
                  </a:cubicBezTo>
                  <a:cubicBezTo>
                    <a:pt x="81446" y="425447"/>
                    <a:pt x="80415" y="455248"/>
                    <a:pt x="79384" y="454221"/>
                  </a:cubicBezTo>
                  <a:cubicBezTo>
                    <a:pt x="81446" y="523073"/>
                    <a:pt x="82477" y="590898"/>
                    <a:pt x="83508" y="659750"/>
                  </a:cubicBezTo>
                  <a:cubicBezTo>
                    <a:pt x="83508" y="700856"/>
                    <a:pt x="20619" y="700856"/>
                    <a:pt x="19588" y="659750"/>
                  </a:cubicBezTo>
                  <a:cubicBezTo>
                    <a:pt x="19588" y="650502"/>
                    <a:pt x="18557" y="642280"/>
                    <a:pt x="18557" y="633032"/>
                  </a:cubicBezTo>
                  <a:cubicBezTo>
                    <a:pt x="18557" y="629949"/>
                    <a:pt x="18557" y="627893"/>
                    <a:pt x="18557" y="625838"/>
                  </a:cubicBezTo>
                  <a:cubicBezTo>
                    <a:pt x="16495" y="427502"/>
                    <a:pt x="10310" y="229166"/>
                    <a:pt x="0" y="30829"/>
                  </a:cubicBezTo>
                  <a:cubicBezTo>
                    <a:pt x="0" y="21581"/>
                    <a:pt x="2062" y="15415"/>
                    <a:pt x="6186" y="10276"/>
                  </a:cubicBezTo>
                  <a:cubicBezTo>
                    <a:pt x="9279" y="5138"/>
                    <a:pt x="13402" y="1028"/>
                    <a:pt x="20619" y="1028"/>
                  </a:cubicBezTo>
                  <a:cubicBezTo>
                    <a:pt x="21650" y="1028"/>
                    <a:pt x="23712" y="1028"/>
                    <a:pt x="24743" y="1028"/>
                  </a:cubicBezTo>
                  <a:cubicBezTo>
                    <a:pt x="26805" y="1028"/>
                    <a:pt x="28867" y="1028"/>
                    <a:pt x="31960" y="1028"/>
                  </a:cubicBezTo>
                  <a:cubicBezTo>
                    <a:pt x="47424" y="0"/>
                    <a:pt x="63920" y="0"/>
                    <a:pt x="79384" y="1028"/>
                  </a:cubicBezTo>
                  <a:cubicBezTo>
                    <a:pt x="83508" y="1028"/>
                    <a:pt x="86601" y="0"/>
                    <a:pt x="90725" y="0"/>
                  </a:cubicBezTo>
                  <a:cubicBezTo>
                    <a:pt x="92787" y="0"/>
                    <a:pt x="94849" y="0"/>
                    <a:pt x="95880" y="1028"/>
                  </a:cubicBezTo>
                  <a:cubicBezTo>
                    <a:pt x="152583" y="0"/>
                    <a:pt x="214441" y="13359"/>
                    <a:pt x="245370" y="65770"/>
                  </a:cubicBezTo>
                  <a:cubicBezTo>
                    <a:pt x="275268" y="118180"/>
                    <a:pt x="253618" y="189087"/>
                    <a:pt x="226813" y="238414"/>
                  </a:cubicBezTo>
                  <a:cubicBezTo>
                    <a:pt x="203100" y="283631"/>
                    <a:pt x="167017" y="320626"/>
                    <a:pt x="123716" y="347345"/>
                  </a:cubicBezTo>
                  <a:cubicBezTo>
                    <a:pt x="124747" y="348373"/>
                    <a:pt x="125778" y="350428"/>
                    <a:pt x="125778" y="351456"/>
                  </a:cubicBezTo>
                  <a:cubicBezTo>
                    <a:pt x="125778" y="351456"/>
                    <a:pt x="125778" y="351456"/>
                    <a:pt x="125778" y="351456"/>
                  </a:cubicBezTo>
                  <a:cubicBezTo>
                    <a:pt x="125778" y="351456"/>
                    <a:pt x="125778" y="351456"/>
                    <a:pt x="125778" y="351456"/>
                  </a:cubicBezTo>
                  <a:cubicBezTo>
                    <a:pt x="200007" y="470663"/>
                    <a:pt x="307228" y="572400"/>
                    <a:pt x="414448" y="661806"/>
                  </a:cubicBezTo>
                  <a:cubicBezTo>
                    <a:pt x="650540" y="858087"/>
                    <a:pt x="962923" y="954686"/>
                    <a:pt x="1260872" y="1008123"/>
                  </a:cubicBezTo>
                  <a:cubicBezTo>
                    <a:pt x="1574286" y="1063616"/>
                    <a:pt x="1917598" y="1056423"/>
                    <a:pt x="2202145" y="898165"/>
                  </a:cubicBezTo>
                  <a:cubicBezTo>
                    <a:pt x="2238228" y="877612"/>
                    <a:pt x="2271219" y="933105"/>
                    <a:pt x="2235135" y="952630"/>
                  </a:cubicBezTo>
                  <a:close/>
                  <a:moveTo>
                    <a:pt x="68044" y="86322"/>
                  </a:moveTo>
                  <a:cubicBezTo>
                    <a:pt x="68044" y="86322"/>
                    <a:pt x="67013" y="86322"/>
                    <a:pt x="68044" y="86322"/>
                  </a:cubicBezTo>
                  <a:cubicBezTo>
                    <a:pt x="70106" y="156203"/>
                    <a:pt x="73199" y="224027"/>
                    <a:pt x="75260" y="292880"/>
                  </a:cubicBezTo>
                  <a:cubicBezTo>
                    <a:pt x="79384" y="292880"/>
                    <a:pt x="82477" y="292880"/>
                    <a:pt x="85570" y="293908"/>
                  </a:cubicBezTo>
                  <a:cubicBezTo>
                    <a:pt x="134026" y="265133"/>
                    <a:pt x="171140" y="219917"/>
                    <a:pt x="187636" y="164424"/>
                  </a:cubicBezTo>
                  <a:cubicBezTo>
                    <a:pt x="197946" y="130511"/>
                    <a:pt x="201038" y="93516"/>
                    <a:pt x="165986" y="73991"/>
                  </a:cubicBezTo>
                  <a:cubicBezTo>
                    <a:pt x="148459" y="64742"/>
                    <a:pt x="127840" y="62687"/>
                    <a:pt x="108251" y="62687"/>
                  </a:cubicBezTo>
                  <a:cubicBezTo>
                    <a:pt x="100004" y="62687"/>
                    <a:pt x="89694" y="64742"/>
                    <a:pt x="82477" y="63714"/>
                  </a:cubicBezTo>
                  <a:cubicBezTo>
                    <a:pt x="81446" y="63714"/>
                    <a:pt x="80415" y="63714"/>
                    <a:pt x="79384" y="63714"/>
                  </a:cubicBezTo>
                  <a:cubicBezTo>
                    <a:pt x="79384" y="64742"/>
                    <a:pt x="79384" y="64742"/>
                    <a:pt x="79384" y="65770"/>
                  </a:cubicBezTo>
                  <a:cubicBezTo>
                    <a:pt x="76291" y="66797"/>
                    <a:pt x="74230" y="67825"/>
                    <a:pt x="72168" y="69880"/>
                  </a:cubicBezTo>
                  <a:cubicBezTo>
                    <a:pt x="72168" y="69880"/>
                    <a:pt x="71137" y="70908"/>
                    <a:pt x="71137" y="70908"/>
                  </a:cubicBezTo>
                  <a:cubicBezTo>
                    <a:pt x="71137" y="70908"/>
                    <a:pt x="71137" y="70908"/>
                    <a:pt x="71137" y="70908"/>
                  </a:cubicBezTo>
                  <a:cubicBezTo>
                    <a:pt x="71137" y="71935"/>
                    <a:pt x="70106" y="71935"/>
                    <a:pt x="70106" y="72963"/>
                  </a:cubicBezTo>
                  <a:cubicBezTo>
                    <a:pt x="69075" y="73991"/>
                    <a:pt x="69075" y="75018"/>
                    <a:pt x="69075" y="76046"/>
                  </a:cubicBezTo>
                  <a:cubicBezTo>
                    <a:pt x="67013" y="80157"/>
                    <a:pt x="67013" y="83240"/>
                    <a:pt x="68044" y="86322"/>
                  </a:cubicBezTo>
                  <a:close/>
                </a:path>
              </a:pathLst>
            </a:custGeom>
            <a:grpFill/>
            <a:ln w="10308" cap="flat">
              <a:noFill/>
              <a:prstDash val="solid"/>
              <a:miter/>
            </a:ln>
          </p:spPr>
          <p:txBody>
            <a:bodyPr rtlCol="0" anchor="ctr"/>
            <a:lstStyle/>
            <a:p>
              <a:endParaRPr lang="pt-BR"/>
            </a:p>
          </p:txBody>
        </p:sp>
      </p:grpSp>
      <p:sp>
        <p:nvSpPr>
          <p:cNvPr id="16" name="Espaço Reservado para Texto 15">
            <a:extLst>
              <a:ext uri="{FF2B5EF4-FFF2-40B4-BE49-F238E27FC236}">
                <a16:creationId xmlns:a16="http://schemas.microsoft.com/office/drawing/2014/main" id="{BD48AB69-6D9E-FE4F-83D2-5B57E8905BEF}"/>
              </a:ext>
            </a:extLst>
          </p:cNvPr>
          <p:cNvSpPr>
            <a:spLocks noGrp="1"/>
          </p:cNvSpPr>
          <p:nvPr>
            <p:ph type="body" sz="quarter" idx="10" hasCustomPrompt="1"/>
          </p:nvPr>
        </p:nvSpPr>
        <p:spPr>
          <a:xfrm>
            <a:off x="171450" y="114300"/>
            <a:ext cx="720000" cy="720000"/>
          </a:xfrm>
          <a:prstGeom prst="ellipse">
            <a:avLst/>
          </a:prstGeom>
          <a:solidFill>
            <a:srgbClr val="EC4C11"/>
          </a:solidFill>
        </p:spPr>
        <p:txBody>
          <a:bodyPr anchor="ctr">
            <a:normAutofit/>
          </a:bodyPr>
          <a:lstStyle>
            <a:lvl1pPr algn="ctr">
              <a:defRPr sz="4400" b="1">
                <a:solidFill>
                  <a:schemeClr val="bg1"/>
                </a:solidFill>
              </a:defRPr>
            </a:lvl1pPr>
          </a:lstStyle>
          <a:p>
            <a:pPr lvl="0"/>
            <a:r>
              <a:rPr lang="pt-BR" dirty="0"/>
              <a:t>0</a:t>
            </a:r>
          </a:p>
        </p:txBody>
      </p:sp>
    </p:spTree>
    <p:extLst>
      <p:ext uri="{BB962C8B-B14F-4D97-AF65-F5344CB8AC3E}">
        <p14:creationId xmlns:p14="http://schemas.microsoft.com/office/powerpoint/2010/main" val="1142615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DA384F-471A-9249-B0BF-E6253796E97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189E17A-A2F1-2A4B-96BE-B1FFA646A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7A3E905-5DB9-B947-BD54-AA7F2A690AFF}"/>
              </a:ext>
            </a:extLst>
          </p:cNvPr>
          <p:cNvSpPr>
            <a:spLocks noGrp="1"/>
          </p:cNvSpPr>
          <p:nvPr>
            <p:ph type="dt" sz="half" idx="10"/>
          </p:nvPr>
        </p:nvSpPr>
        <p:spPr>
          <a:xfrm>
            <a:off x="838200" y="6356350"/>
            <a:ext cx="2743200" cy="365125"/>
          </a:xfrm>
          <a:prstGeom prst="rect">
            <a:avLst/>
          </a:prstGeom>
        </p:spPr>
        <p:txBody>
          <a:bodyPr/>
          <a:lstStyle/>
          <a:p>
            <a:fld id="{EEE7384C-E7A9-534D-B2D6-4F544809005E}" type="datetimeFigureOut">
              <a:rPr lang="pt-BR" smtClean="0"/>
              <a:t>08/03/2022</a:t>
            </a:fld>
            <a:endParaRPr lang="pt-BR"/>
          </a:p>
        </p:txBody>
      </p:sp>
      <p:sp>
        <p:nvSpPr>
          <p:cNvPr id="5" name="Espaço Reservado para Rodapé 4">
            <a:extLst>
              <a:ext uri="{FF2B5EF4-FFF2-40B4-BE49-F238E27FC236}">
                <a16:creationId xmlns:a16="http://schemas.microsoft.com/office/drawing/2014/main" id="{5A56C5D9-875D-9641-8556-8FBCF25262A1}"/>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B5F4DF66-AD14-D443-A3FB-FFFD834B7EAA}"/>
              </a:ext>
            </a:extLst>
          </p:cNvPr>
          <p:cNvSpPr>
            <a:spLocks noGrp="1"/>
          </p:cNvSpPr>
          <p:nvPr>
            <p:ph type="sldNum" sz="quarter" idx="12"/>
          </p:nvPr>
        </p:nvSpPr>
        <p:spPr>
          <a:xfrm>
            <a:off x="8610600" y="6356350"/>
            <a:ext cx="2743200" cy="365125"/>
          </a:xfrm>
          <a:prstGeom prst="rect">
            <a:avLst/>
          </a:prstGeom>
        </p:spPr>
        <p:txBody>
          <a:bodyPr/>
          <a:lstStyle/>
          <a:p>
            <a:fld id="{A3E7B023-82B7-EF4C-A44B-1AD550C5F24D}" type="slidenum">
              <a:rPr lang="pt-BR" smtClean="0"/>
              <a:t>‹#›</a:t>
            </a:fld>
            <a:endParaRPr lang="pt-BR"/>
          </a:p>
        </p:txBody>
      </p:sp>
    </p:spTree>
    <p:extLst>
      <p:ext uri="{BB962C8B-B14F-4D97-AF65-F5344CB8AC3E}">
        <p14:creationId xmlns:p14="http://schemas.microsoft.com/office/powerpoint/2010/main" val="4223508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9C5CB1-45B5-4D43-848A-C73B88D78AE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403A7CD-9EFE-B742-B982-1A485F87351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CC7CC09-B2FD-D348-B15E-893D5FB1DB4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EE5D871-2B41-A049-BFFB-F2D947AD0462}"/>
              </a:ext>
            </a:extLst>
          </p:cNvPr>
          <p:cNvSpPr>
            <a:spLocks noGrp="1"/>
          </p:cNvSpPr>
          <p:nvPr>
            <p:ph type="dt" sz="half" idx="10"/>
          </p:nvPr>
        </p:nvSpPr>
        <p:spPr>
          <a:xfrm>
            <a:off x="838200" y="6356350"/>
            <a:ext cx="2743200" cy="365125"/>
          </a:xfrm>
          <a:prstGeom prst="rect">
            <a:avLst/>
          </a:prstGeom>
        </p:spPr>
        <p:txBody>
          <a:bodyPr/>
          <a:lstStyle/>
          <a:p>
            <a:fld id="{EEE7384C-E7A9-534D-B2D6-4F544809005E}" type="datetimeFigureOut">
              <a:rPr lang="pt-BR" smtClean="0"/>
              <a:t>08/03/2022</a:t>
            </a:fld>
            <a:endParaRPr lang="pt-BR"/>
          </a:p>
        </p:txBody>
      </p:sp>
      <p:sp>
        <p:nvSpPr>
          <p:cNvPr id="6" name="Espaço Reservado para Rodapé 5">
            <a:extLst>
              <a:ext uri="{FF2B5EF4-FFF2-40B4-BE49-F238E27FC236}">
                <a16:creationId xmlns:a16="http://schemas.microsoft.com/office/drawing/2014/main" id="{D18414D2-F707-A042-BCCC-3871782DDA3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2F723171-BE36-224E-A0C0-647F34EF6ADF}"/>
              </a:ext>
            </a:extLst>
          </p:cNvPr>
          <p:cNvSpPr>
            <a:spLocks noGrp="1"/>
          </p:cNvSpPr>
          <p:nvPr>
            <p:ph type="sldNum" sz="quarter" idx="12"/>
          </p:nvPr>
        </p:nvSpPr>
        <p:spPr>
          <a:xfrm>
            <a:off x="8610600" y="6356350"/>
            <a:ext cx="2743200" cy="365125"/>
          </a:xfrm>
          <a:prstGeom prst="rect">
            <a:avLst/>
          </a:prstGeom>
        </p:spPr>
        <p:txBody>
          <a:bodyPr/>
          <a:lstStyle/>
          <a:p>
            <a:fld id="{A3E7B023-82B7-EF4C-A44B-1AD550C5F24D}" type="slidenum">
              <a:rPr lang="pt-BR" smtClean="0"/>
              <a:t>‹#›</a:t>
            </a:fld>
            <a:endParaRPr lang="pt-BR"/>
          </a:p>
        </p:txBody>
      </p:sp>
    </p:spTree>
    <p:extLst>
      <p:ext uri="{BB962C8B-B14F-4D97-AF65-F5344CB8AC3E}">
        <p14:creationId xmlns:p14="http://schemas.microsoft.com/office/powerpoint/2010/main" val="3151762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2253C-4DD8-3749-810F-411DD2FC162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FF41234-6B97-BC46-B79B-096FCC0D28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9DA5197-EEF5-8E46-BAE4-98F38F8F9E1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53CC723-A881-9F47-9EF1-5D25707916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44AF3BF3-2EC3-144C-B15C-22CB100BD5E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D090407-A78E-4F4C-A416-F9AF8E398223}"/>
              </a:ext>
            </a:extLst>
          </p:cNvPr>
          <p:cNvSpPr>
            <a:spLocks noGrp="1"/>
          </p:cNvSpPr>
          <p:nvPr>
            <p:ph type="dt" sz="half" idx="10"/>
          </p:nvPr>
        </p:nvSpPr>
        <p:spPr>
          <a:xfrm>
            <a:off x="838200" y="6356350"/>
            <a:ext cx="2743200" cy="365125"/>
          </a:xfrm>
          <a:prstGeom prst="rect">
            <a:avLst/>
          </a:prstGeom>
        </p:spPr>
        <p:txBody>
          <a:bodyPr/>
          <a:lstStyle/>
          <a:p>
            <a:fld id="{EEE7384C-E7A9-534D-B2D6-4F544809005E}" type="datetimeFigureOut">
              <a:rPr lang="pt-BR" smtClean="0"/>
              <a:t>08/03/2022</a:t>
            </a:fld>
            <a:endParaRPr lang="pt-BR"/>
          </a:p>
        </p:txBody>
      </p:sp>
      <p:sp>
        <p:nvSpPr>
          <p:cNvPr id="8" name="Espaço Reservado para Rodapé 7">
            <a:extLst>
              <a:ext uri="{FF2B5EF4-FFF2-40B4-BE49-F238E27FC236}">
                <a16:creationId xmlns:a16="http://schemas.microsoft.com/office/drawing/2014/main" id="{6631C376-1875-CE48-A390-5ECB14952C0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C487F1EB-69F2-0D4D-8B5F-4E8D1C8A0427}"/>
              </a:ext>
            </a:extLst>
          </p:cNvPr>
          <p:cNvSpPr>
            <a:spLocks noGrp="1"/>
          </p:cNvSpPr>
          <p:nvPr>
            <p:ph type="sldNum" sz="quarter" idx="12"/>
          </p:nvPr>
        </p:nvSpPr>
        <p:spPr>
          <a:xfrm>
            <a:off x="8610600" y="6356350"/>
            <a:ext cx="2743200" cy="365125"/>
          </a:xfrm>
          <a:prstGeom prst="rect">
            <a:avLst/>
          </a:prstGeom>
        </p:spPr>
        <p:txBody>
          <a:bodyPr/>
          <a:lstStyle/>
          <a:p>
            <a:fld id="{A3E7B023-82B7-EF4C-A44B-1AD550C5F24D}" type="slidenum">
              <a:rPr lang="pt-BR" smtClean="0"/>
              <a:t>‹#›</a:t>
            </a:fld>
            <a:endParaRPr lang="pt-BR"/>
          </a:p>
        </p:txBody>
      </p:sp>
    </p:spTree>
    <p:extLst>
      <p:ext uri="{BB962C8B-B14F-4D97-AF65-F5344CB8AC3E}">
        <p14:creationId xmlns:p14="http://schemas.microsoft.com/office/powerpoint/2010/main" val="1423076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5A9129-1F53-9E4A-B6C0-02F07BBA8F58}"/>
              </a:ext>
            </a:extLst>
          </p:cNvPr>
          <p:cNvSpPr>
            <a:spLocks noGrp="1"/>
          </p:cNvSpPr>
          <p:nvPr>
            <p:ph type="title"/>
          </p:nvPr>
        </p:nvSpPr>
        <p:spPr>
          <a:xfrm>
            <a:off x="396815" y="365126"/>
            <a:ext cx="11455879" cy="1135870"/>
          </a:xfrm>
        </p:spPr>
        <p:txBody>
          <a:bodyPr>
            <a:noAutofit/>
          </a:bodyPr>
          <a:lstStyle>
            <a:lvl1pPr algn="ctr">
              <a:defRPr sz="4800" b="1" cap="all" baseline="0"/>
            </a:lvl1pPr>
          </a:lstStyle>
          <a:p>
            <a:r>
              <a:rPr lang="pt-BR" dirty="0"/>
              <a:t>Clique para editar o título Mestre</a:t>
            </a:r>
          </a:p>
        </p:txBody>
      </p:sp>
      <p:sp>
        <p:nvSpPr>
          <p:cNvPr id="3" name="Espaço Reservado para Data 2">
            <a:extLst>
              <a:ext uri="{FF2B5EF4-FFF2-40B4-BE49-F238E27FC236}">
                <a16:creationId xmlns:a16="http://schemas.microsoft.com/office/drawing/2014/main" id="{E2BAEFF6-9E6E-E74C-8186-55A08EE0631F}"/>
              </a:ext>
            </a:extLst>
          </p:cNvPr>
          <p:cNvSpPr>
            <a:spLocks noGrp="1"/>
          </p:cNvSpPr>
          <p:nvPr>
            <p:ph type="dt" sz="half" idx="10"/>
          </p:nvPr>
        </p:nvSpPr>
        <p:spPr>
          <a:xfrm>
            <a:off x="838200" y="6356350"/>
            <a:ext cx="2743200" cy="365125"/>
          </a:xfrm>
          <a:prstGeom prst="rect">
            <a:avLst/>
          </a:prstGeom>
        </p:spPr>
        <p:txBody>
          <a:bodyPr/>
          <a:lstStyle/>
          <a:p>
            <a:fld id="{EEE7384C-E7A9-534D-B2D6-4F544809005E}" type="datetimeFigureOut">
              <a:rPr lang="pt-BR" smtClean="0"/>
              <a:t>08/03/2022</a:t>
            </a:fld>
            <a:endParaRPr lang="pt-BR"/>
          </a:p>
        </p:txBody>
      </p:sp>
      <p:sp>
        <p:nvSpPr>
          <p:cNvPr id="4" name="Espaço Reservado para Rodapé 3">
            <a:extLst>
              <a:ext uri="{FF2B5EF4-FFF2-40B4-BE49-F238E27FC236}">
                <a16:creationId xmlns:a16="http://schemas.microsoft.com/office/drawing/2014/main" id="{14A40B76-E300-4F4C-9DF1-587D53BD3090}"/>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0C4E1545-841D-204F-A1EA-150917F34490}"/>
              </a:ext>
            </a:extLst>
          </p:cNvPr>
          <p:cNvSpPr>
            <a:spLocks noGrp="1"/>
          </p:cNvSpPr>
          <p:nvPr>
            <p:ph type="sldNum" sz="quarter" idx="12"/>
          </p:nvPr>
        </p:nvSpPr>
        <p:spPr>
          <a:xfrm>
            <a:off x="8610600" y="6356350"/>
            <a:ext cx="2743200" cy="365125"/>
          </a:xfrm>
          <a:prstGeom prst="rect">
            <a:avLst/>
          </a:prstGeom>
        </p:spPr>
        <p:txBody>
          <a:bodyPr/>
          <a:lstStyle/>
          <a:p>
            <a:fld id="{A3E7B023-82B7-EF4C-A44B-1AD550C5F24D}" type="slidenum">
              <a:rPr lang="pt-BR" smtClean="0"/>
              <a:t>‹#›</a:t>
            </a:fld>
            <a:endParaRPr lang="pt-BR"/>
          </a:p>
        </p:txBody>
      </p:sp>
    </p:spTree>
    <p:extLst>
      <p:ext uri="{BB962C8B-B14F-4D97-AF65-F5344CB8AC3E}">
        <p14:creationId xmlns:p14="http://schemas.microsoft.com/office/powerpoint/2010/main" val="285403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11AAC85-C25D-294A-8992-A20233BF17ED}"/>
              </a:ext>
            </a:extLst>
          </p:cNvPr>
          <p:cNvSpPr>
            <a:spLocks noGrp="1"/>
          </p:cNvSpPr>
          <p:nvPr>
            <p:ph type="dt" sz="half" idx="10"/>
          </p:nvPr>
        </p:nvSpPr>
        <p:spPr>
          <a:xfrm>
            <a:off x="838200" y="6356350"/>
            <a:ext cx="2743200" cy="365125"/>
          </a:xfrm>
          <a:prstGeom prst="rect">
            <a:avLst/>
          </a:prstGeom>
        </p:spPr>
        <p:txBody>
          <a:bodyPr/>
          <a:lstStyle/>
          <a:p>
            <a:fld id="{EEE7384C-E7A9-534D-B2D6-4F544809005E}" type="datetimeFigureOut">
              <a:rPr lang="pt-BR" smtClean="0"/>
              <a:t>08/03/2022</a:t>
            </a:fld>
            <a:endParaRPr lang="pt-BR"/>
          </a:p>
        </p:txBody>
      </p:sp>
      <p:sp>
        <p:nvSpPr>
          <p:cNvPr id="3" name="Espaço Reservado para Rodapé 2">
            <a:extLst>
              <a:ext uri="{FF2B5EF4-FFF2-40B4-BE49-F238E27FC236}">
                <a16:creationId xmlns:a16="http://schemas.microsoft.com/office/drawing/2014/main" id="{B42BCF17-A99E-7744-888C-CCCB9FAF1612}"/>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DFBBBF0B-7EEA-0B4B-B1E3-C81733E10CF4}"/>
              </a:ext>
            </a:extLst>
          </p:cNvPr>
          <p:cNvSpPr>
            <a:spLocks noGrp="1"/>
          </p:cNvSpPr>
          <p:nvPr>
            <p:ph type="sldNum" sz="quarter" idx="12"/>
          </p:nvPr>
        </p:nvSpPr>
        <p:spPr>
          <a:xfrm>
            <a:off x="8610600" y="6356350"/>
            <a:ext cx="2743200" cy="365125"/>
          </a:xfrm>
          <a:prstGeom prst="rect">
            <a:avLst/>
          </a:prstGeom>
        </p:spPr>
        <p:txBody>
          <a:bodyPr/>
          <a:lstStyle/>
          <a:p>
            <a:fld id="{A3E7B023-82B7-EF4C-A44B-1AD550C5F24D}" type="slidenum">
              <a:rPr lang="pt-BR" smtClean="0"/>
              <a:t>‹#›</a:t>
            </a:fld>
            <a:endParaRPr lang="pt-BR"/>
          </a:p>
        </p:txBody>
      </p:sp>
    </p:spTree>
    <p:extLst>
      <p:ext uri="{BB962C8B-B14F-4D97-AF65-F5344CB8AC3E}">
        <p14:creationId xmlns:p14="http://schemas.microsoft.com/office/powerpoint/2010/main" val="370078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7AE3B1-95B8-7246-BB13-F226241CED2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43A8213-0B7B-E643-BEFE-32F61563E0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7943380-09A4-1C49-8841-C970AFDCC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6E84298-8D7D-EF41-AA49-AF283983E9B0}"/>
              </a:ext>
            </a:extLst>
          </p:cNvPr>
          <p:cNvSpPr>
            <a:spLocks noGrp="1"/>
          </p:cNvSpPr>
          <p:nvPr>
            <p:ph type="dt" sz="half" idx="10"/>
          </p:nvPr>
        </p:nvSpPr>
        <p:spPr>
          <a:xfrm>
            <a:off x="838200" y="6356350"/>
            <a:ext cx="2743200" cy="365125"/>
          </a:xfrm>
          <a:prstGeom prst="rect">
            <a:avLst/>
          </a:prstGeom>
        </p:spPr>
        <p:txBody>
          <a:bodyPr/>
          <a:lstStyle/>
          <a:p>
            <a:fld id="{EEE7384C-E7A9-534D-B2D6-4F544809005E}" type="datetimeFigureOut">
              <a:rPr lang="pt-BR" smtClean="0"/>
              <a:t>08/03/2022</a:t>
            </a:fld>
            <a:endParaRPr lang="pt-BR"/>
          </a:p>
        </p:txBody>
      </p:sp>
      <p:sp>
        <p:nvSpPr>
          <p:cNvPr id="6" name="Espaço Reservado para Rodapé 5">
            <a:extLst>
              <a:ext uri="{FF2B5EF4-FFF2-40B4-BE49-F238E27FC236}">
                <a16:creationId xmlns:a16="http://schemas.microsoft.com/office/drawing/2014/main" id="{786A020F-E130-CB49-AC76-2EC94E03167A}"/>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52459363-5967-CA47-BEB6-C8178F7EC01C}"/>
              </a:ext>
            </a:extLst>
          </p:cNvPr>
          <p:cNvSpPr>
            <a:spLocks noGrp="1"/>
          </p:cNvSpPr>
          <p:nvPr>
            <p:ph type="sldNum" sz="quarter" idx="12"/>
          </p:nvPr>
        </p:nvSpPr>
        <p:spPr>
          <a:xfrm>
            <a:off x="8610600" y="6356350"/>
            <a:ext cx="2743200" cy="365125"/>
          </a:xfrm>
          <a:prstGeom prst="rect">
            <a:avLst/>
          </a:prstGeom>
        </p:spPr>
        <p:txBody>
          <a:bodyPr/>
          <a:lstStyle/>
          <a:p>
            <a:fld id="{A3E7B023-82B7-EF4C-A44B-1AD550C5F24D}" type="slidenum">
              <a:rPr lang="pt-BR" smtClean="0"/>
              <a:t>‹#›</a:t>
            </a:fld>
            <a:endParaRPr lang="pt-BR"/>
          </a:p>
        </p:txBody>
      </p:sp>
    </p:spTree>
    <p:extLst>
      <p:ext uri="{BB962C8B-B14F-4D97-AF65-F5344CB8AC3E}">
        <p14:creationId xmlns:p14="http://schemas.microsoft.com/office/powerpoint/2010/main" val="2625716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3AD36-B3AD-7A43-9F58-168ED1D0E49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84B09BB6-7EE7-A449-BAB1-E592E33D9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9DEE5A1-B39C-4648-B237-C2B4B40C3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D1779DF-55CD-3E4A-B452-30FE8D11FEDE}"/>
              </a:ext>
            </a:extLst>
          </p:cNvPr>
          <p:cNvSpPr>
            <a:spLocks noGrp="1"/>
          </p:cNvSpPr>
          <p:nvPr>
            <p:ph type="dt" sz="half" idx="10"/>
          </p:nvPr>
        </p:nvSpPr>
        <p:spPr>
          <a:xfrm>
            <a:off x="838200" y="6356350"/>
            <a:ext cx="2743200" cy="365125"/>
          </a:xfrm>
          <a:prstGeom prst="rect">
            <a:avLst/>
          </a:prstGeom>
        </p:spPr>
        <p:txBody>
          <a:bodyPr/>
          <a:lstStyle/>
          <a:p>
            <a:fld id="{EEE7384C-E7A9-534D-B2D6-4F544809005E}" type="datetimeFigureOut">
              <a:rPr lang="pt-BR" smtClean="0"/>
              <a:t>08/03/2022</a:t>
            </a:fld>
            <a:endParaRPr lang="pt-BR"/>
          </a:p>
        </p:txBody>
      </p:sp>
      <p:sp>
        <p:nvSpPr>
          <p:cNvPr id="6" name="Espaço Reservado para Rodapé 5">
            <a:extLst>
              <a:ext uri="{FF2B5EF4-FFF2-40B4-BE49-F238E27FC236}">
                <a16:creationId xmlns:a16="http://schemas.microsoft.com/office/drawing/2014/main" id="{ED196A2A-BE69-EB42-817E-4A9326D14F5A}"/>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34CC0403-4DD4-8049-BC2C-CAA26ADE3C08}"/>
              </a:ext>
            </a:extLst>
          </p:cNvPr>
          <p:cNvSpPr>
            <a:spLocks noGrp="1"/>
          </p:cNvSpPr>
          <p:nvPr>
            <p:ph type="sldNum" sz="quarter" idx="12"/>
          </p:nvPr>
        </p:nvSpPr>
        <p:spPr>
          <a:xfrm>
            <a:off x="8610600" y="6356350"/>
            <a:ext cx="2743200" cy="365125"/>
          </a:xfrm>
          <a:prstGeom prst="rect">
            <a:avLst/>
          </a:prstGeom>
        </p:spPr>
        <p:txBody>
          <a:bodyPr/>
          <a:lstStyle/>
          <a:p>
            <a:fld id="{A3E7B023-82B7-EF4C-A44B-1AD550C5F24D}" type="slidenum">
              <a:rPr lang="pt-BR" smtClean="0"/>
              <a:t>‹#›</a:t>
            </a:fld>
            <a:endParaRPr lang="pt-BR"/>
          </a:p>
        </p:txBody>
      </p:sp>
    </p:spTree>
    <p:extLst>
      <p:ext uri="{BB962C8B-B14F-4D97-AF65-F5344CB8AC3E}">
        <p14:creationId xmlns:p14="http://schemas.microsoft.com/office/powerpoint/2010/main" val="308195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e Texto Vertical">
    <p:spTree>
      <p:nvGrpSpPr>
        <p:cNvPr id="1" name=""/>
        <p:cNvGrpSpPr/>
        <p:nvPr/>
      </p:nvGrpSpPr>
      <p:grpSpPr>
        <a:xfrm>
          <a:off x="0" y="0"/>
          <a:ext cx="0" cy="0"/>
          <a:chOff x="0" y="0"/>
          <a:chExt cx="0" cy="0"/>
        </a:xfrm>
      </p:grpSpPr>
      <p:pic>
        <p:nvPicPr>
          <p:cNvPr id="11" name="Gráfico 10">
            <a:extLst>
              <a:ext uri="{FF2B5EF4-FFF2-40B4-BE49-F238E27FC236}">
                <a16:creationId xmlns:a16="http://schemas.microsoft.com/office/drawing/2014/main" id="{58195B29-5A53-F142-9576-D22D2BDC1F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9430" y="2590591"/>
            <a:ext cx="2684057" cy="2535767"/>
          </a:xfrm>
          <a:prstGeom prst="rect">
            <a:avLst/>
          </a:prstGeom>
        </p:spPr>
      </p:pic>
      <p:sp>
        <p:nvSpPr>
          <p:cNvPr id="8" name="Espaço Reservado para Texto 7">
            <a:extLst>
              <a:ext uri="{FF2B5EF4-FFF2-40B4-BE49-F238E27FC236}">
                <a16:creationId xmlns:a16="http://schemas.microsoft.com/office/drawing/2014/main" id="{676383E8-D85B-F74F-B4FD-17921047FF3B}"/>
              </a:ext>
            </a:extLst>
          </p:cNvPr>
          <p:cNvSpPr>
            <a:spLocks noGrp="1"/>
          </p:cNvSpPr>
          <p:nvPr>
            <p:ph type="body" sz="quarter" idx="10"/>
          </p:nvPr>
        </p:nvSpPr>
        <p:spPr>
          <a:xfrm>
            <a:off x="3488266" y="287867"/>
            <a:ext cx="8144933" cy="6163733"/>
          </a:xfrm>
        </p:spPr>
        <p:txBody>
          <a:bodyPr anchor="ct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pic>
        <p:nvPicPr>
          <p:cNvPr id="10" name="Gráfico 9">
            <a:extLst>
              <a:ext uri="{FF2B5EF4-FFF2-40B4-BE49-F238E27FC236}">
                <a16:creationId xmlns:a16="http://schemas.microsoft.com/office/drawing/2014/main" id="{C018199D-F3E5-AA44-9069-19781FB494F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2079" y="2138388"/>
            <a:ext cx="2684057" cy="2535767"/>
          </a:xfrm>
          <a:prstGeom prst="rect">
            <a:avLst/>
          </a:prstGeom>
        </p:spPr>
      </p:pic>
    </p:spTree>
    <p:extLst>
      <p:ext uri="{BB962C8B-B14F-4D97-AF65-F5344CB8AC3E}">
        <p14:creationId xmlns:p14="http://schemas.microsoft.com/office/powerpoint/2010/main" val="2554487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E61092-2486-F04A-93A0-0D8EEB24154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1642B4A-AF0D-5C4E-850D-9BC04B7A528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A17AB63-70A5-DD4C-B08B-2D4D4E221364}"/>
              </a:ext>
            </a:extLst>
          </p:cNvPr>
          <p:cNvSpPr>
            <a:spLocks noGrp="1"/>
          </p:cNvSpPr>
          <p:nvPr>
            <p:ph type="dt" sz="half" idx="10"/>
          </p:nvPr>
        </p:nvSpPr>
        <p:spPr>
          <a:xfrm>
            <a:off x="838200" y="6356350"/>
            <a:ext cx="2743200" cy="365125"/>
          </a:xfrm>
          <a:prstGeom prst="rect">
            <a:avLst/>
          </a:prstGeom>
        </p:spPr>
        <p:txBody>
          <a:bodyPr/>
          <a:lstStyle/>
          <a:p>
            <a:fld id="{EEE7384C-E7A9-534D-B2D6-4F544809005E}" type="datetimeFigureOut">
              <a:rPr lang="pt-BR" smtClean="0"/>
              <a:t>08/03/2022</a:t>
            </a:fld>
            <a:endParaRPr lang="pt-BR"/>
          </a:p>
        </p:txBody>
      </p:sp>
      <p:sp>
        <p:nvSpPr>
          <p:cNvPr id="5" name="Espaço Reservado para Rodapé 4">
            <a:extLst>
              <a:ext uri="{FF2B5EF4-FFF2-40B4-BE49-F238E27FC236}">
                <a16:creationId xmlns:a16="http://schemas.microsoft.com/office/drawing/2014/main" id="{ADCDEFB7-260B-2B43-A847-DF9A35E62411}"/>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AF48C4E7-51F5-314A-9FA7-3566AB3667F1}"/>
              </a:ext>
            </a:extLst>
          </p:cNvPr>
          <p:cNvSpPr>
            <a:spLocks noGrp="1"/>
          </p:cNvSpPr>
          <p:nvPr>
            <p:ph type="sldNum" sz="quarter" idx="12"/>
          </p:nvPr>
        </p:nvSpPr>
        <p:spPr>
          <a:xfrm>
            <a:off x="8610600" y="6356350"/>
            <a:ext cx="2743200" cy="365125"/>
          </a:xfrm>
          <a:prstGeom prst="rect">
            <a:avLst/>
          </a:prstGeom>
        </p:spPr>
        <p:txBody>
          <a:bodyPr/>
          <a:lstStyle/>
          <a:p>
            <a:fld id="{A3E7B023-82B7-EF4C-A44B-1AD550C5F24D}" type="slidenum">
              <a:rPr lang="pt-BR" smtClean="0"/>
              <a:t>‹#›</a:t>
            </a:fld>
            <a:endParaRPr lang="pt-BR"/>
          </a:p>
        </p:txBody>
      </p:sp>
    </p:spTree>
    <p:extLst>
      <p:ext uri="{BB962C8B-B14F-4D97-AF65-F5344CB8AC3E}">
        <p14:creationId xmlns:p14="http://schemas.microsoft.com/office/powerpoint/2010/main" val="346132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76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26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2FD18D-D13C-8A4D-B514-7A0DD57EE88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ADD1B3C-026F-B845-8B52-DB816EFA858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3F4A4E5-C6B0-B440-94C8-D32EC5AA4422}"/>
              </a:ext>
            </a:extLst>
          </p:cNvPr>
          <p:cNvSpPr>
            <a:spLocks noGrp="1"/>
          </p:cNvSpPr>
          <p:nvPr>
            <p:ph type="dt" sz="half" idx="10"/>
          </p:nvPr>
        </p:nvSpPr>
        <p:spPr>
          <a:xfrm>
            <a:off x="838200" y="6356350"/>
            <a:ext cx="2743200" cy="365125"/>
          </a:xfrm>
          <a:prstGeom prst="rect">
            <a:avLst/>
          </a:prstGeom>
        </p:spPr>
        <p:txBody>
          <a:bodyPr/>
          <a:lstStyle/>
          <a:p>
            <a:fld id="{EEE7384C-E7A9-534D-B2D6-4F544809005E}" type="datetimeFigureOut">
              <a:rPr lang="pt-BR" smtClean="0"/>
              <a:t>08/03/2022</a:t>
            </a:fld>
            <a:endParaRPr lang="pt-BR"/>
          </a:p>
        </p:txBody>
      </p:sp>
      <p:sp>
        <p:nvSpPr>
          <p:cNvPr id="5" name="Espaço Reservado para Rodapé 4">
            <a:extLst>
              <a:ext uri="{FF2B5EF4-FFF2-40B4-BE49-F238E27FC236}">
                <a16:creationId xmlns:a16="http://schemas.microsoft.com/office/drawing/2014/main" id="{B815178D-C94E-0445-8861-D1368CAF5287}"/>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31734094-585B-594C-84CF-76860769E091}"/>
              </a:ext>
            </a:extLst>
          </p:cNvPr>
          <p:cNvSpPr>
            <a:spLocks noGrp="1"/>
          </p:cNvSpPr>
          <p:nvPr>
            <p:ph type="sldNum" sz="quarter" idx="12"/>
          </p:nvPr>
        </p:nvSpPr>
        <p:spPr>
          <a:xfrm>
            <a:off x="8610600" y="6356350"/>
            <a:ext cx="2743200" cy="365125"/>
          </a:xfrm>
          <a:prstGeom prst="rect">
            <a:avLst/>
          </a:prstGeom>
        </p:spPr>
        <p:txBody>
          <a:bodyPr/>
          <a:lstStyle/>
          <a:p>
            <a:fld id="{A3E7B023-82B7-EF4C-A44B-1AD550C5F24D}" type="slidenum">
              <a:rPr lang="pt-BR" smtClean="0"/>
              <a:t>‹#›</a:t>
            </a:fld>
            <a:endParaRPr lang="pt-BR"/>
          </a:p>
        </p:txBody>
      </p:sp>
    </p:spTree>
    <p:extLst>
      <p:ext uri="{BB962C8B-B14F-4D97-AF65-F5344CB8AC3E}">
        <p14:creationId xmlns:p14="http://schemas.microsoft.com/office/powerpoint/2010/main" val="152248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ADD1B3C-026F-B845-8B52-DB816EFA8581}"/>
              </a:ext>
            </a:extLst>
          </p:cNvPr>
          <p:cNvSpPr>
            <a:spLocks noGrp="1"/>
          </p:cNvSpPr>
          <p:nvPr>
            <p:ph idx="1"/>
          </p:nvPr>
        </p:nvSpPr>
        <p:spPr>
          <a:xfrm>
            <a:off x="495300" y="724852"/>
            <a:ext cx="5834063" cy="4975226"/>
          </a:xfrm>
        </p:spPr>
        <p:txBody>
          <a:bodyPr anchor="ctr"/>
          <a:lstStyle>
            <a:lvl1pPr algn="ctr">
              <a:defRPr sz="3200" cap="all" baseline="0"/>
            </a:lvl1pPr>
            <a:lvl2pPr marL="1800" indent="0" algn="ctr">
              <a:buNone/>
              <a:defRPr sz="3600" i="1"/>
            </a:lvl2pPr>
            <a:lvl3pPr algn="ctr">
              <a:defRPr i="0"/>
            </a:lvl3pPr>
            <a:lvl4pPr algn="ctr">
              <a:defRPr b="1">
                <a:solidFill>
                  <a:srgbClr val="E71401"/>
                </a:solidFill>
              </a:defRPr>
            </a:lvl4pPr>
            <a:lvl5pPr marL="1800" indent="0" algn="ctr">
              <a:buNone/>
              <a:defRPr sz="5400" b="1" cap="all" baseline="0">
                <a:solidFill>
                  <a:schemeClr val="bg1"/>
                </a:solidFill>
                <a:effectLst>
                  <a:outerShdw blurRad="50800" dist="38100" dir="2700000" algn="tl" rotWithShape="0">
                    <a:prstClr val="black">
                      <a:alpha val="70000"/>
                    </a:prstClr>
                  </a:outerShdw>
                </a:effectLst>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17667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Ó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ADD1B3C-026F-B845-8B52-DB816EFA8581}"/>
              </a:ext>
            </a:extLst>
          </p:cNvPr>
          <p:cNvSpPr>
            <a:spLocks noGrp="1"/>
          </p:cNvSpPr>
          <p:nvPr>
            <p:ph idx="1"/>
          </p:nvPr>
        </p:nvSpPr>
        <p:spPr>
          <a:xfrm>
            <a:off x="1099150" y="1207931"/>
            <a:ext cx="9856399" cy="4554514"/>
          </a:xfrm>
        </p:spPr>
        <p:txBody>
          <a:bodyPr anchor="ctr"/>
          <a:lstStyle>
            <a:lvl1pPr algn="ctr">
              <a:defRPr sz="5400" b="0" cap="all" baseline="0">
                <a:solidFill>
                  <a:srgbClr val="E71401"/>
                </a:solidFill>
              </a:defRPr>
            </a:lvl1pPr>
            <a:lvl2pPr marL="1800" indent="0" algn="ctr">
              <a:buNone/>
              <a:defRPr sz="3600" i="1"/>
            </a:lvl2pPr>
            <a:lvl3pPr algn="ctr">
              <a:defRPr i="0"/>
            </a:lvl3pPr>
            <a:lvl4pPr algn="ctr">
              <a:defRPr b="1">
                <a:solidFill>
                  <a:srgbClr val="E71401"/>
                </a:solidFill>
              </a:defRPr>
            </a:lvl4pPr>
            <a:lvl5pPr marL="1800" indent="0" algn="ctr">
              <a:buNone/>
              <a:defRPr sz="5400" b="1" cap="all" baseline="0">
                <a:solidFill>
                  <a:schemeClr val="bg1"/>
                </a:solidFill>
                <a:effectLst>
                  <a:outerShdw blurRad="50800" dist="38100" dir="2700000" algn="tl" rotWithShape="0">
                    <a:prstClr val="black">
                      <a:alpha val="70000"/>
                    </a:prstClr>
                  </a:outerShdw>
                </a:effectLst>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p:txBody>
      </p:sp>
    </p:spTree>
    <p:extLst>
      <p:ext uri="{BB962C8B-B14F-4D97-AF65-F5344CB8AC3E}">
        <p14:creationId xmlns:p14="http://schemas.microsoft.com/office/powerpoint/2010/main" val="164054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ítulo e Conteúd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ADD1B3C-026F-B845-8B52-DB816EFA8581}"/>
              </a:ext>
            </a:extLst>
          </p:cNvPr>
          <p:cNvSpPr>
            <a:spLocks noGrp="1"/>
          </p:cNvSpPr>
          <p:nvPr>
            <p:ph idx="1"/>
          </p:nvPr>
        </p:nvSpPr>
        <p:spPr>
          <a:xfrm>
            <a:off x="423221" y="481546"/>
            <a:ext cx="5760000" cy="5760000"/>
          </a:xfrm>
          <a:prstGeom prst="ellipse">
            <a:avLst/>
          </a:prstGeom>
          <a:solidFill>
            <a:schemeClr val="tx1">
              <a:alpha val="81496"/>
            </a:schemeClr>
          </a:solidFill>
        </p:spPr>
        <p:txBody>
          <a:bodyPr anchor="ctr"/>
          <a:lstStyle>
            <a:lvl1pPr algn="ctr">
              <a:defRPr sz="3200" cap="all" baseline="0">
                <a:solidFill>
                  <a:schemeClr val="bg1"/>
                </a:solidFill>
              </a:defRPr>
            </a:lvl1pPr>
            <a:lvl2pPr algn="ctr">
              <a:defRPr>
                <a:solidFill>
                  <a:schemeClr val="bg1"/>
                </a:solidFill>
              </a:defRPr>
            </a:lvl2pPr>
            <a:lvl3pPr algn="ctr">
              <a:defRPr>
                <a:solidFill>
                  <a:srgbClr val="FFC000"/>
                </a:solidFill>
              </a:defRPr>
            </a:lvl3pPr>
            <a:lvl4pPr algn="ctr">
              <a:defRPr b="1">
                <a:solidFill>
                  <a:srgbClr val="EC4C11"/>
                </a:solidFill>
              </a:defRPr>
            </a:lvl4pPr>
            <a:lvl5pPr algn="ctr">
              <a:defRPr>
                <a:solidFill>
                  <a:schemeClr val="bg1"/>
                </a:solidFill>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71784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ítulo e Conteúd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ADD1B3C-026F-B845-8B52-DB816EFA8581}"/>
              </a:ext>
            </a:extLst>
          </p:cNvPr>
          <p:cNvSpPr>
            <a:spLocks noGrp="1"/>
          </p:cNvSpPr>
          <p:nvPr>
            <p:ph idx="1"/>
          </p:nvPr>
        </p:nvSpPr>
        <p:spPr>
          <a:xfrm>
            <a:off x="423221" y="481546"/>
            <a:ext cx="5760000" cy="5760000"/>
          </a:xfrm>
          <a:prstGeom prst="rect">
            <a:avLst/>
          </a:prstGeom>
          <a:solidFill>
            <a:schemeClr val="tx1">
              <a:alpha val="81496"/>
            </a:schemeClr>
          </a:solidFill>
        </p:spPr>
        <p:txBody>
          <a:bodyPr anchor="ctr">
            <a:noAutofit/>
          </a:bodyPr>
          <a:lstStyle>
            <a:lvl1pPr algn="ctr">
              <a:defRPr sz="4800" cap="all" baseline="0">
                <a:solidFill>
                  <a:schemeClr val="bg1"/>
                </a:solidFill>
              </a:defRPr>
            </a:lvl1pPr>
            <a:lvl2pPr algn="ctr">
              <a:defRPr sz="4400">
                <a:solidFill>
                  <a:schemeClr val="bg1"/>
                </a:solidFill>
              </a:defRPr>
            </a:lvl2pPr>
            <a:lvl3pPr algn="ctr">
              <a:defRPr sz="3600">
                <a:solidFill>
                  <a:srgbClr val="FFC000"/>
                </a:solidFill>
              </a:defRPr>
            </a:lvl3pPr>
            <a:lvl4pPr algn="ctr">
              <a:defRPr sz="5400" b="1">
                <a:solidFill>
                  <a:srgbClr val="EC4C11"/>
                </a:solidFill>
              </a:defRPr>
            </a:lvl4pPr>
            <a:lvl5pPr algn="ctr">
              <a:defRPr sz="4000">
                <a:solidFill>
                  <a:schemeClr val="bg1"/>
                </a:solidFill>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86925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ítulo e Conteúd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ADD1B3C-026F-B845-8B52-DB816EFA8581}"/>
              </a:ext>
            </a:extLst>
          </p:cNvPr>
          <p:cNvSpPr>
            <a:spLocks noGrp="1"/>
          </p:cNvSpPr>
          <p:nvPr>
            <p:ph idx="1"/>
          </p:nvPr>
        </p:nvSpPr>
        <p:spPr>
          <a:xfrm>
            <a:off x="0" y="0"/>
            <a:ext cx="12191999" cy="6858000"/>
          </a:xfrm>
          <a:prstGeom prst="rect">
            <a:avLst/>
          </a:prstGeom>
          <a:gradFill>
            <a:gsLst>
              <a:gs pos="11000">
                <a:schemeClr val="tx1">
                  <a:lumMod val="95000"/>
                  <a:lumOff val="5000"/>
                  <a:alpha val="8836"/>
                </a:schemeClr>
              </a:gs>
              <a:gs pos="100000">
                <a:schemeClr val="tx1">
                  <a:lumMod val="95000"/>
                  <a:lumOff val="5000"/>
                </a:schemeClr>
              </a:gs>
            </a:gsLst>
            <a:lin ang="5400000" scaled="1"/>
          </a:gradFill>
        </p:spPr>
        <p:txBody>
          <a:bodyPr anchor="ctr">
            <a:noAutofit/>
          </a:bodyPr>
          <a:lstStyle>
            <a:lvl1pPr algn="ctr">
              <a:defRPr sz="4800" cap="all" baseline="0">
                <a:solidFill>
                  <a:schemeClr val="bg1"/>
                </a:solidFill>
              </a:defRPr>
            </a:lvl1pPr>
            <a:lvl2pPr algn="ctr">
              <a:defRPr sz="4400">
                <a:solidFill>
                  <a:schemeClr val="bg1"/>
                </a:solidFill>
              </a:defRPr>
            </a:lvl2pPr>
            <a:lvl3pPr algn="ctr">
              <a:defRPr sz="3600">
                <a:solidFill>
                  <a:srgbClr val="FFC000"/>
                </a:solidFill>
              </a:defRPr>
            </a:lvl3pPr>
            <a:lvl4pPr algn="ctr">
              <a:defRPr sz="5400" b="1">
                <a:solidFill>
                  <a:srgbClr val="EC4C11"/>
                </a:solidFill>
              </a:defRPr>
            </a:lvl4pPr>
            <a:lvl5pPr algn="ctr">
              <a:defRPr sz="4000">
                <a:solidFill>
                  <a:schemeClr val="bg1"/>
                </a:solidFill>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86411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01BF183-4F5D-3242-8119-26FBF972D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FC1E061-1A7E-124A-AE96-54CB2C0E8E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8" name="Imagem 7">
            <a:extLst>
              <a:ext uri="{FF2B5EF4-FFF2-40B4-BE49-F238E27FC236}">
                <a16:creationId xmlns:a16="http://schemas.microsoft.com/office/drawing/2014/main" id="{B095B9BE-3D8A-5A4D-B097-ABED796746ED}"/>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0" y="6257925"/>
            <a:ext cx="1878695" cy="600075"/>
          </a:xfrm>
          <a:prstGeom prst="rect">
            <a:avLst/>
          </a:prstGeom>
        </p:spPr>
      </p:pic>
      <p:pic>
        <p:nvPicPr>
          <p:cNvPr id="10" name="Gráfico 9">
            <a:extLst>
              <a:ext uri="{FF2B5EF4-FFF2-40B4-BE49-F238E27FC236}">
                <a16:creationId xmlns:a16="http://schemas.microsoft.com/office/drawing/2014/main" id="{7685C92C-678B-594B-98EC-6051FA4C3B6B}"/>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438900" y="3771900"/>
            <a:ext cx="1009650" cy="1009650"/>
          </a:xfrm>
          <a:prstGeom prst="rect">
            <a:avLst/>
          </a:prstGeom>
        </p:spPr>
      </p:pic>
      <p:pic>
        <p:nvPicPr>
          <p:cNvPr id="12" name="Gráfico 11">
            <a:extLst>
              <a:ext uri="{FF2B5EF4-FFF2-40B4-BE49-F238E27FC236}">
                <a16:creationId xmlns:a16="http://schemas.microsoft.com/office/drawing/2014/main" id="{7F13E6BB-F983-544D-A754-2BF8B1196317}"/>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523784" y="6231987"/>
            <a:ext cx="513471" cy="513471"/>
          </a:xfrm>
          <a:prstGeom prst="rect">
            <a:avLst/>
          </a:prstGeom>
        </p:spPr>
      </p:pic>
    </p:spTree>
    <p:extLst>
      <p:ext uri="{BB962C8B-B14F-4D97-AF65-F5344CB8AC3E}">
        <p14:creationId xmlns:p14="http://schemas.microsoft.com/office/powerpoint/2010/main" val="220705874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5" r:id="rId6"/>
    <p:sldLayoutId id="2147483663" r:id="rId7"/>
    <p:sldLayoutId id="2147483664" r:id="rId8"/>
    <p:sldLayoutId id="2147483666"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2304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2pPr>
      <a:lvl3pPr marL="230400" indent="-228600" algn="l" defTabSz="914400" rtl="0" eaLnBrk="1" latinLnBrk="0" hangingPunct="1">
        <a:lnSpc>
          <a:spcPct val="90000"/>
        </a:lnSpc>
        <a:spcBef>
          <a:spcPts val="1500"/>
        </a:spcBef>
        <a:buFont typeface="Fonte do Sistema Regular"/>
        <a:buChar char="-"/>
        <a:defRPr sz="2000" i="1" kern="1200">
          <a:solidFill>
            <a:srgbClr val="C00000"/>
          </a:solidFill>
          <a:latin typeface="+mn-lt"/>
          <a:ea typeface="+mn-ea"/>
          <a:cs typeface="+mn-cs"/>
        </a:defRPr>
      </a:lvl3pPr>
      <a:lvl4pPr marL="0" indent="0" algn="l" defTabSz="914400" rtl="0" eaLnBrk="1" latinLnBrk="0" hangingPunct="1">
        <a:lnSpc>
          <a:spcPct val="90000"/>
        </a:lnSpc>
        <a:spcBef>
          <a:spcPts val="500"/>
        </a:spcBef>
        <a:spcAft>
          <a:spcPts val="1000"/>
        </a:spcAft>
        <a:buFont typeface="Arial" panose="020B0604020202020204" pitchFamily="34" charset="0"/>
        <a:buNone/>
        <a:defRPr sz="3600" kern="1200" cap="all" baseline="0">
          <a:solidFill>
            <a:schemeClr val="tx1"/>
          </a:solidFill>
          <a:latin typeface="+mn-lt"/>
          <a:ea typeface="+mn-ea"/>
          <a:cs typeface="+mn-cs"/>
        </a:defRPr>
      </a:lvl4pPr>
      <a:lvl5pPr marL="230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2313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ED3C99C-10C8-224A-965E-BEF0071D60E8}"/>
              </a:ext>
            </a:extLst>
          </p:cNvPr>
          <p:cNvSpPr>
            <a:spLocks noGrp="1"/>
          </p:cNvSpPr>
          <p:nvPr>
            <p:ph idx="1"/>
          </p:nvPr>
        </p:nvSpPr>
        <p:spPr>
          <a:xfrm>
            <a:off x="292593" y="1523999"/>
            <a:ext cx="4978803" cy="4978803"/>
          </a:xfrm>
        </p:spPr>
        <p:txBody>
          <a:bodyPr>
            <a:normAutofit lnSpcReduction="10000"/>
          </a:bodyPr>
          <a:lstStyle/>
          <a:p>
            <a:pPr indent="-228600"/>
            <a:r>
              <a:rPr lang="pt-BR" dirty="0"/>
              <a:t>“Ser cristão é ter o coração tocado pelos mesmos sentimentos que tocavam o coração de Cristo”.</a:t>
            </a:r>
          </a:p>
        </p:txBody>
      </p:sp>
    </p:spTree>
    <p:extLst>
      <p:ext uri="{BB962C8B-B14F-4D97-AF65-F5344CB8AC3E}">
        <p14:creationId xmlns:p14="http://schemas.microsoft.com/office/powerpoint/2010/main" val="7790904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57FDEAB-7FD0-114B-8372-4789F9D85850}"/>
              </a:ext>
            </a:extLst>
          </p:cNvPr>
          <p:cNvSpPr>
            <a:spLocks noGrp="1"/>
          </p:cNvSpPr>
          <p:nvPr>
            <p:ph idx="1"/>
          </p:nvPr>
        </p:nvSpPr>
        <p:spPr>
          <a:xfrm>
            <a:off x="429986" y="507138"/>
            <a:ext cx="6188529" cy="2584406"/>
          </a:xfrm>
        </p:spPr>
        <p:txBody>
          <a:bodyPr/>
          <a:lstStyle/>
          <a:p>
            <a:r>
              <a:rPr lang="pt-BR" b="1" dirty="0"/>
              <a:t>Jesus era um homem de poder, MAS tudo o que Jesus fez quando esteve nesta Terra, os homens comuns também fizeram.</a:t>
            </a:r>
          </a:p>
        </p:txBody>
      </p:sp>
    </p:spTree>
    <p:extLst>
      <p:ext uri="{BB962C8B-B14F-4D97-AF65-F5344CB8AC3E}">
        <p14:creationId xmlns:p14="http://schemas.microsoft.com/office/powerpoint/2010/main" val="76501122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D3F2FD0-DA9B-FE47-8CA3-BA7E0807C9A2}"/>
              </a:ext>
            </a:extLst>
          </p:cNvPr>
          <p:cNvSpPr>
            <a:spLocks noGrp="1"/>
          </p:cNvSpPr>
          <p:nvPr>
            <p:ph idx="1"/>
          </p:nvPr>
        </p:nvSpPr>
        <p:spPr>
          <a:xfrm>
            <a:off x="0" y="0"/>
            <a:ext cx="7124700" cy="4892177"/>
          </a:xfrm>
        </p:spPr>
        <p:txBody>
          <a:bodyPr/>
          <a:lstStyle/>
          <a:p>
            <a:pPr lvl="1"/>
            <a:r>
              <a:rPr lang="pt-BR" dirty="0"/>
              <a:t>“Em verdade, em verdade vos digo que aquele que crê em mim fará também as obras que eu faço e outras maiores fará, porque eu vou para junto do Pai”.</a:t>
            </a:r>
          </a:p>
          <a:p>
            <a:pPr lvl="2"/>
            <a:r>
              <a:rPr lang="pt-BR" dirty="0"/>
              <a:t>João 14:12</a:t>
            </a:r>
          </a:p>
        </p:txBody>
      </p:sp>
    </p:spTree>
    <p:extLst>
      <p:ext uri="{BB962C8B-B14F-4D97-AF65-F5344CB8AC3E}">
        <p14:creationId xmlns:p14="http://schemas.microsoft.com/office/powerpoint/2010/main" val="289011228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ED01D0C-7B58-684B-B25B-ABE38BF5E968}"/>
              </a:ext>
            </a:extLst>
          </p:cNvPr>
          <p:cNvSpPr>
            <a:spLocks noGrp="1"/>
          </p:cNvSpPr>
          <p:nvPr>
            <p:ph idx="1"/>
          </p:nvPr>
        </p:nvSpPr>
        <p:spPr>
          <a:xfrm>
            <a:off x="560614" y="3838167"/>
            <a:ext cx="10629900" cy="2823891"/>
          </a:xfrm>
        </p:spPr>
        <p:txBody>
          <a:bodyPr>
            <a:normAutofit/>
          </a:bodyPr>
          <a:lstStyle/>
          <a:p>
            <a:pPr lvl="3"/>
            <a:r>
              <a:rPr lang="pt-BR" sz="6000" dirty="0">
                <a:solidFill>
                  <a:schemeClr val="tx1"/>
                </a:solidFill>
              </a:rPr>
              <a:t>Como crer Nele e ter poder?</a:t>
            </a:r>
          </a:p>
        </p:txBody>
      </p:sp>
    </p:spTree>
    <p:extLst>
      <p:ext uri="{BB962C8B-B14F-4D97-AF65-F5344CB8AC3E}">
        <p14:creationId xmlns:p14="http://schemas.microsoft.com/office/powerpoint/2010/main" val="30189195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609A3DA-9BCA-EC46-AEA5-4C868FBC0DF0}"/>
              </a:ext>
            </a:extLst>
          </p:cNvPr>
          <p:cNvSpPr>
            <a:spLocks noGrp="1"/>
          </p:cNvSpPr>
          <p:nvPr>
            <p:ph idx="1"/>
          </p:nvPr>
        </p:nvSpPr>
        <p:spPr/>
        <p:txBody>
          <a:bodyPr/>
          <a:lstStyle/>
          <a:p>
            <a:pPr lvl="4"/>
            <a:r>
              <a:rPr lang="pt-BR" dirty="0"/>
              <a:t>Não confunda o poder de Deus com o que o mundo chama de poder</a:t>
            </a:r>
          </a:p>
        </p:txBody>
      </p:sp>
    </p:spTree>
    <p:extLst>
      <p:ext uri="{BB962C8B-B14F-4D97-AF65-F5344CB8AC3E}">
        <p14:creationId xmlns:p14="http://schemas.microsoft.com/office/powerpoint/2010/main" val="57851892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692B853-4489-EE46-9F63-031781369ADB}"/>
              </a:ext>
            </a:extLst>
          </p:cNvPr>
          <p:cNvSpPr>
            <a:spLocks noGrp="1"/>
          </p:cNvSpPr>
          <p:nvPr>
            <p:ph idx="1"/>
          </p:nvPr>
        </p:nvSpPr>
        <p:spPr/>
        <p:txBody>
          <a:bodyPr>
            <a:normAutofit fontScale="92500" lnSpcReduction="10000"/>
          </a:bodyPr>
          <a:lstStyle/>
          <a:p>
            <a:pPr lvl="1"/>
            <a:r>
              <a:rPr lang="pt-BR" dirty="0"/>
              <a:t>“Saiba disto: nos últimos dias sobrevirão tempos terríveis. Os homens serão egoístas, avarentos, presunçosos, arrogantes, blasfemos, desobedientes aos pais, ingratos, ímpios, sem amor pela família, irreconciliáveis, caluniadores, sem domínio próprio, cruéis, inimigos do bem, traidores, precipitados, soberbos, mais amantes dos prazeres do que amigos de Deus, tendo aparência de piedade, mas negando o seu poder...”</a:t>
            </a:r>
          </a:p>
          <a:p>
            <a:pPr lvl="2"/>
            <a:r>
              <a:rPr lang="pt-BR" i="0" dirty="0"/>
              <a:t>2 Timóteo 3:1-5</a:t>
            </a:r>
            <a:endParaRPr lang="pt-BR" dirty="0"/>
          </a:p>
          <a:p>
            <a:pPr lvl="1"/>
            <a:endParaRPr lang="pt-BR" dirty="0"/>
          </a:p>
        </p:txBody>
      </p:sp>
    </p:spTree>
    <p:extLst>
      <p:ext uri="{BB962C8B-B14F-4D97-AF65-F5344CB8AC3E}">
        <p14:creationId xmlns:p14="http://schemas.microsoft.com/office/powerpoint/2010/main" val="151910374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2E467E2-5E23-3740-A267-CC118258DEE7}"/>
              </a:ext>
            </a:extLst>
          </p:cNvPr>
          <p:cNvSpPr>
            <a:spLocks noGrp="1"/>
          </p:cNvSpPr>
          <p:nvPr>
            <p:ph idx="1"/>
          </p:nvPr>
        </p:nvSpPr>
        <p:spPr/>
        <p:txBody>
          <a:bodyPr bIns="324000" anchor="b"/>
          <a:lstStyle/>
          <a:p>
            <a:r>
              <a:rPr lang="pt-BR" dirty="0"/>
              <a:t>A marca de nosso tempo é a banalização do que é sério.</a:t>
            </a:r>
          </a:p>
        </p:txBody>
      </p:sp>
    </p:spTree>
    <p:extLst>
      <p:ext uri="{BB962C8B-B14F-4D97-AF65-F5344CB8AC3E}">
        <p14:creationId xmlns:p14="http://schemas.microsoft.com/office/powerpoint/2010/main" val="306995270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773BA57-CD88-4641-A71F-DAC05C7680A4}"/>
              </a:ext>
            </a:extLst>
          </p:cNvPr>
          <p:cNvSpPr>
            <a:spLocks noGrp="1"/>
          </p:cNvSpPr>
          <p:nvPr>
            <p:ph idx="1"/>
          </p:nvPr>
        </p:nvSpPr>
        <p:spPr/>
        <p:txBody>
          <a:bodyPr bIns="216000" anchor="b"/>
          <a:lstStyle/>
          <a:p>
            <a:pPr marL="1800" lvl="1" indent="0">
              <a:buNone/>
            </a:pPr>
            <a:r>
              <a:rPr lang="pt-BR" sz="3200" dirty="0"/>
              <a:t>“Os homens se empurram uns aos outros, </a:t>
            </a:r>
            <a:br>
              <a:rPr lang="pt-BR" sz="3200" dirty="0"/>
            </a:br>
            <a:r>
              <a:rPr lang="pt-BR" sz="3200" dirty="0"/>
              <a:t>lutam pelas posições mais altas”.</a:t>
            </a:r>
          </a:p>
          <a:p>
            <a:pPr lvl="2"/>
            <a:r>
              <a:rPr lang="pt-BR" sz="2400" dirty="0"/>
              <a:t>O Desejado de Todas as Nações, p. 636</a:t>
            </a:r>
          </a:p>
        </p:txBody>
      </p:sp>
    </p:spTree>
    <p:extLst>
      <p:ext uri="{BB962C8B-B14F-4D97-AF65-F5344CB8AC3E}">
        <p14:creationId xmlns:p14="http://schemas.microsoft.com/office/powerpoint/2010/main" val="38680019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A91E407-1094-FE4C-88CF-557ED4F0926B}"/>
              </a:ext>
            </a:extLst>
          </p:cNvPr>
          <p:cNvSpPr>
            <a:spLocks noGrp="1"/>
          </p:cNvSpPr>
          <p:nvPr>
            <p:ph idx="1"/>
          </p:nvPr>
        </p:nvSpPr>
        <p:spPr>
          <a:xfrm>
            <a:off x="459441" y="527629"/>
            <a:ext cx="3736041" cy="5120136"/>
          </a:xfrm>
        </p:spPr>
        <p:txBody>
          <a:bodyPr/>
          <a:lstStyle/>
          <a:p>
            <a:r>
              <a:rPr lang="pt-BR" dirty="0"/>
              <a:t>Vivemos em uma época em que as palavras perderam seu significado, perderam poder.</a:t>
            </a:r>
          </a:p>
        </p:txBody>
      </p:sp>
    </p:spTree>
    <p:extLst>
      <p:ext uri="{BB962C8B-B14F-4D97-AF65-F5344CB8AC3E}">
        <p14:creationId xmlns:p14="http://schemas.microsoft.com/office/powerpoint/2010/main" val="40261698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7CED19D-B52C-224D-9868-D5348EC3D0E2}"/>
              </a:ext>
            </a:extLst>
          </p:cNvPr>
          <p:cNvSpPr>
            <a:spLocks noGrp="1"/>
          </p:cNvSpPr>
          <p:nvPr>
            <p:ph idx="1"/>
          </p:nvPr>
        </p:nvSpPr>
        <p:spPr>
          <a:xfrm>
            <a:off x="7612914" y="1216650"/>
            <a:ext cx="4274285" cy="4274285"/>
          </a:xfrm>
        </p:spPr>
        <p:txBody>
          <a:bodyPr/>
          <a:lstStyle/>
          <a:p>
            <a:r>
              <a:rPr lang="pt-BR" dirty="0"/>
              <a:t>A palavra tem que vir carregada de poder.</a:t>
            </a:r>
          </a:p>
        </p:txBody>
      </p:sp>
    </p:spTree>
    <p:extLst>
      <p:ext uri="{BB962C8B-B14F-4D97-AF65-F5344CB8AC3E}">
        <p14:creationId xmlns:p14="http://schemas.microsoft.com/office/powerpoint/2010/main" val="17763957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F8299-EEF5-F844-8A81-22BD0B34069F}"/>
              </a:ext>
            </a:extLst>
          </p:cNvPr>
          <p:cNvSpPr>
            <a:spLocks noGrp="1"/>
          </p:cNvSpPr>
          <p:nvPr>
            <p:ph type="ctrTitle"/>
          </p:nvPr>
        </p:nvSpPr>
        <p:spPr>
          <a:xfrm>
            <a:off x="4057651" y="3228974"/>
            <a:ext cx="4789170" cy="2600325"/>
          </a:xfrm>
        </p:spPr>
        <p:txBody>
          <a:bodyPr>
            <a:normAutofit/>
          </a:bodyPr>
          <a:lstStyle/>
          <a:p>
            <a:pPr algn="ctr"/>
            <a:r>
              <a:rPr lang="pt-BR" dirty="0"/>
              <a:t>QUE PROMOVE O PODER</a:t>
            </a:r>
          </a:p>
        </p:txBody>
      </p:sp>
      <p:sp>
        <p:nvSpPr>
          <p:cNvPr id="5" name="Espaço Reservado para Texto 4">
            <a:extLst>
              <a:ext uri="{FF2B5EF4-FFF2-40B4-BE49-F238E27FC236}">
                <a16:creationId xmlns:a16="http://schemas.microsoft.com/office/drawing/2014/main" id="{5D460C48-7EE0-4943-9139-C944A14DEB8C}"/>
              </a:ext>
            </a:extLst>
          </p:cNvPr>
          <p:cNvSpPr>
            <a:spLocks noGrp="1"/>
          </p:cNvSpPr>
          <p:nvPr>
            <p:ph type="body" sz="quarter" idx="10"/>
          </p:nvPr>
        </p:nvSpPr>
        <p:spPr>
          <a:xfrm>
            <a:off x="171450" y="114300"/>
            <a:ext cx="720000" cy="720000"/>
          </a:xfrm>
        </p:spPr>
        <p:txBody>
          <a:bodyPr>
            <a:normAutofit fontScale="77500" lnSpcReduction="20000"/>
          </a:bodyPr>
          <a:lstStyle/>
          <a:p>
            <a:r>
              <a:rPr lang="pt-BR" dirty="0"/>
              <a:t>8</a:t>
            </a:r>
          </a:p>
        </p:txBody>
      </p:sp>
      <p:pic>
        <p:nvPicPr>
          <p:cNvPr id="4" name="Imagem 3">
            <a:extLst>
              <a:ext uri="{FF2B5EF4-FFF2-40B4-BE49-F238E27FC236}">
                <a16:creationId xmlns:a16="http://schemas.microsoft.com/office/drawing/2014/main" id="{C18F8E92-2C63-8E45-95F5-14BA03D92F46}"/>
              </a:ext>
            </a:extLst>
          </p:cNvPr>
          <p:cNvPicPr>
            <a:picLocks noChangeAspect="1"/>
          </p:cNvPicPr>
          <p:nvPr/>
        </p:nvPicPr>
        <p:blipFill>
          <a:blip r:embed="rId2"/>
          <a:stretch>
            <a:fillRect/>
          </a:stretch>
        </p:blipFill>
        <p:spPr>
          <a:xfrm>
            <a:off x="3251005" y="2056130"/>
            <a:ext cx="926008" cy="954355"/>
          </a:xfrm>
          <a:prstGeom prst="rect">
            <a:avLst/>
          </a:prstGeom>
        </p:spPr>
      </p:pic>
    </p:spTree>
    <p:extLst>
      <p:ext uri="{BB962C8B-B14F-4D97-AF65-F5344CB8AC3E}">
        <p14:creationId xmlns:p14="http://schemas.microsoft.com/office/powerpoint/2010/main" val="188824043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A4F4887-7647-6B43-BF43-642D1B171B4F}"/>
              </a:ext>
            </a:extLst>
          </p:cNvPr>
          <p:cNvSpPr>
            <a:spLocks noGrp="1"/>
          </p:cNvSpPr>
          <p:nvPr>
            <p:ph idx="1"/>
          </p:nvPr>
        </p:nvSpPr>
        <p:spPr/>
        <p:txBody>
          <a:bodyPr bIns="324000" anchor="b"/>
          <a:lstStyle/>
          <a:p>
            <a:r>
              <a:rPr lang="pt-BR" dirty="0"/>
              <a:t>como poderemos viver </a:t>
            </a:r>
            <a:br>
              <a:rPr lang="pt-BR" dirty="0"/>
            </a:br>
            <a:r>
              <a:rPr lang="pt-BR" dirty="0"/>
              <a:t>e pregar sem poder?</a:t>
            </a:r>
          </a:p>
        </p:txBody>
      </p:sp>
    </p:spTree>
    <p:extLst>
      <p:ext uri="{BB962C8B-B14F-4D97-AF65-F5344CB8AC3E}">
        <p14:creationId xmlns:p14="http://schemas.microsoft.com/office/powerpoint/2010/main" val="7290128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83C38BA-F481-5F4D-9CF8-48CB5EB2B0A0}"/>
              </a:ext>
            </a:extLst>
          </p:cNvPr>
          <p:cNvSpPr>
            <a:spLocks noGrp="1"/>
          </p:cNvSpPr>
          <p:nvPr>
            <p:ph idx="1"/>
          </p:nvPr>
        </p:nvSpPr>
        <p:spPr>
          <a:xfrm>
            <a:off x="0" y="3765176"/>
            <a:ext cx="12191999" cy="3092824"/>
          </a:xfrm>
          <a:gradFill>
            <a:gsLst>
              <a:gs pos="0">
                <a:schemeClr val="tx1">
                  <a:lumMod val="95000"/>
                  <a:lumOff val="5000"/>
                  <a:alpha val="7336"/>
                </a:schemeClr>
              </a:gs>
              <a:gs pos="100000">
                <a:schemeClr val="tx1">
                  <a:lumMod val="95000"/>
                  <a:lumOff val="5000"/>
                </a:schemeClr>
              </a:gs>
            </a:gsLst>
          </a:gradFill>
        </p:spPr>
        <p:txBody>
          <a:bodyPr/>
          <a:lstStyle/>
          <a:p>
            <a:pPr marL="1800" lvl="1" indent="0">
              <a:buNone/>
            </a:pPr>
            <a:r>
              <a:rPr lang="pt-BR" sz="4000" dirty="0"/>
              <a:t>“E chamando os seus doze discípulos, deu-lhes poder sobre os espíritos imundos para os expulsarem, e para curarem toda a enfermidade e todo o mal.”</a:t>
            </a:r>
          </a:p>
          <a:p>
            <a:pPr lvl="2"/>
            <a:r>
              <a:rPr lang="pt-BR" dirty="0"/>
              <a:t>Mateus 10:1.</a:t>
            </a:r>
          </a:p>
        </p:txBody>
      </p:sp>
    </p:spTree>
    <p:extLst>
      <p:ext uri="{BB962C8B-B14F-4D97-AF65-F5344CB8AC3E}">
        <p14:creationId xmlns:p14="http://schemas.microsoft.com/office/powerpoint/2010/main" val="401842033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02DB1D8-8940-3243-81D2-A479BC38C1CB}"/>
              </a:ext>
            </a:extLst>
          </p:cNvPr>
          <p:cNvSpPr>
            <a:spLocks noGrp="1"/>
          </p:cNvSpPr>
          <p:nvPr>
            <p:ph idx="1"/>
          </p:nvPr>
        </p:nvSpPr>
        <p:spPr>
          <a:xfrm>
            <a:off x="8097371" y="420051"/>
            <a:ext cx="3682253" cy="5102207"/>
          </a:xfrm>
        </p:spPr>
        <p:txBody>
          <a:bodyPr/>
          <a:lstStyle/>
          <a:p>
            <a:r>
              <a:rPr lang="pt-BR" b="1" dirty="0"/>
              <a:t>Será que hoje os demônios abandonaram os homens?</a:t>
            </a:r>
          </a:p>
        </p:txBody>
      </p:sp>
    </p:spTree>
    <p:extLst>
      <p:ext uri="{BB962C8B-B14F-4D97-AF65-F5344CB8AC3E}">
        <p14:creationId xmlns:p14="http://schemas.microsoft.com/office/powerpoint/2010/main" val="29259347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B00B1AD-4ACF-EE4E-8E66-77F1C7380602}"/>
              </a:ext>
            </a:extLst>
          </p:cNvPr>
          <p:cNvSpPr>
            <a:spLocks noGrp="1"/>
          </p:cNvSpPr>
          <p:nvPr>
            <p:ph idx="1"/>
          </p:nvPr>
        </p:nvSpPr>
        <p:spPr>
          <a:xfrm>
            <a:off x="512868" y="642911"/>
            <a:ext cx="4973532" cy="5327583"/>
          </a:xfrm>
        </p:spPr>
        <p:txBody>
          <a:bodyPr/>
          <a:lstStyle/>
          <a:p>
            <a:pPr marL="1800" lvl="1" indent="0">
              <a:buNone/>
            </a:pPr>
            <a:r>
              <a:rPr lang="pt-BR" dirty="0"/>
              <a:t>E nós, cristãos, temos que ter poder para limpar os homens, para expulsar os espíritos imundos.</a:t>
            </a:r>
          </a:p>
        </p:txBody>
      </p:sp>
    </p:spTree>
    <p:extLst>
      <p:ext uri="{BB962C8B-B14F-4D97-AF65-F5344CB8AC3E}">
        <p14:creationId xmlns:p14="http://schemas.microsoft.com/office/powerpoint/2010/main" val="34786575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CA556B9-9819-B84B-AE76-154072439079}"/>
              </a:ext>
            </a:extLst>
          </p:cNvPr>
          <p:cNvSpPr>
            <a:spLocks noGrp="1"/>
          </p:cNvSpPr>
          <p:nvPr>
            <p:ph idx="1"/>
          </p:nvPr>
        </p:nvSpPr>
        <p:spPr>
          <a:xfrm>
            <a:off x="5479315" y="373969"/>
            <a:ext cx="5760000" cy="5760000"/>
          </a:xfrm>
        </p:spPr>
        <p:txBody>
          <a:bodyPr/>
          <a:lstStyle/>
          <a:p>
            <a:pPr marL="1800" lvl="1" indent="0">
              <a:buNone/>
            </a:pPr>
            <a:r>
              <a:rPr lang="pt-BR" dirty="0"/>
              <a:t>“Curai os enfermos, limpai os leprosos, ressuscitai os mortos, expulsai os demônios: de graça recebestes, de graça dai”.</a:t>
            </a:r>
          </a:p>
          <a:p>
            <a:pPr lvl="2"/>
            <a:r>
              <a:rPr lang="pt-BR" dirty="0"/>
              <a:t>Mateus 10:8</a:t>
            </a:r>
          </a:p>
        </p:txBody>
      </p:sp>
    </p:spTree>
    <p:extLst>
      <p:ext uri="{BB962C8B-B14F-4D97-AF65-F5344CB8AC3E}">
        <p14:creationId xmlns:p14="http://schemas.microsoft.com/office/powerpoint/2010/main" val="40248136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CA556B9-9819-B84B-AE76-154072439079}"/>
              </a:ext>
            </a:extLst>
          </p:cNvPr>
          <p:cNvSpPr>
            <a:spLocks noGrp="1"/>
          </p:cNvSpPr>
          <p:nvPr>
            <p:ph idx="1"/>
          </p:nvPr>
        </p:nvSpPr>
        <p:spPr>
          <a:xfrm>
            <a:off x="5533464" y="509699"/>
            <a:ext cx="5834063" cy="4975226"/>
          </a:xfrm>
        </p:spPr>
        <p:txBody>
          <a:bodyPr/>
          <a:lstStyle/>
          <a:p>
            <a:pPr lvl="1"/>
            <a:r>
              <a:rPr lang="pt-BR" dirty="0"/>
              <a:t>“Não levem nem ouro, nem prata, nem cobre em seus cintos; Não levem nenhum saco de viagem, nem túnica extra, nem sandálias, nem bordão”.</a:t>
            </a:r>
          </a:p>
          <a:p>
            <a:pPr lvl="2"/>
            <a:r>
              <a:rPr lang="pt-BR" dirty="0"/>
              <a:t>Mateus 10:9,10</a:t>
            </a:r>
          </a:p>
        </p:txBody>
      </p:sp>
    </p:spTree>
    <p:extLst>
      <p:ext uri="{BB962C8B-B14F-4D97-AF65-F5344CB8AC3E}">
        <p14:creationId xmlns:p14="http://schemas.microsoft.com/office/powerpoint/2010/main" val="372250679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5AD9EDC-FD8B-C04F-BE92-238930B7B9AA}"/>
              </a:ext>
            </a:extLst>
          </p:cNvPr>
          <p:cNvSpPr>
            <a:spLocks noGrp="1"/>
          </p:cNvSpPr>
          <p:nvPr>
            <p:ph idx="1"/>
          </p:nvPr>
        </p:nvSpPr>
        <p:spPr/>
        <p:txBody>
          <a:bodyPr bIns="360000" anchor="b"/>
          <a:lstStyle/>
          <a:p>
            <a:r>
              <a:rPr lang="pt-BR" sz="5400" b="1" dirty="0"/>
              <a:t>Não possuam o que o </a:t>
            </a:r>
            <a:br>
              <a:rPr lang="pt-BR" sz="5400" b="1" dirty="0"/>
            </a:br>
            <a:r>
              <a:rPr lang="pt-BR" sz="5400" b="1" dirty="0"/>
              <a:t>mundo chama de poder.</a:t>
            </a:r>
          </a:p>
        </p:txBody>
      </p:sp>
    </p:spTree>
    <p:extLst>
      <p:ext uri="{BB962C8B-B14F-4D97-AF65-F5344CB8AC3E}">
        <p14:creationId xmlns:p14="http://schemas.microsoft.com/office/powerpoint/2010/main" val="17890358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EB5E137-FA5F-B445-B3E7-8D1EC16533D4}"/>
              </a:ext>
            </a:extLst>
          </p:cNvPr>
          <p:cNvSpPr>
            <a:spLocks noGrp="1"/>
          </p:cNvSpPr>
          <p:nvPr>
            <p:ph idx="1"/>
          </p:nvPr>
        </p:nvSpPr>
        <p:spPr>
          <a:xfrm>
            <a:off x="602515" y="786346"/>
            <a:ext cx="5058642" cy="5058642"/>
          </a:xfrm>
        </p:spPr>
        <p:txBody>
          <a:bodyPr/>
          <a:lstStyle/>
          <a:p>
            <a:r>
              <a:rPr lang="pt-BR" dirty="0"/>
              <a:t>Seus atos e suas palavras só terão poder quando seu foco estiver voltado para o lugar certo.</a:t>
            </a:r>
          </a:p>
        </p:txBody>
      </p:sp>
    </p:spTree>
    <p:extLst>
      <p:ext uri="{BB962C8B-B14F-4D97-AF65-F5344CB8AC3E}">
        <p14:creationId xmlns:p14="http://schemas.microsoft.com/office/powerpoint/2010/main" val="5044010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AC74E2E-8BF4-254E-A776-613828E8E53B}"/>
              </a:ext>
            </a:extLst>
          </p:cNvPr>
          <p:cNvSpPr>
            <a:spLocks noGrp="1"/>
          </p:cNvSpPr>
          <p:nvPr>
            <p:ph idx="1"/>
          </p:nvPr>
        </p:nvSpPr>
        <p:spPr>
          <a:xfrm>
            <a:off x="8014447" y="1398494"/>
            <a:ext cx="3550304" cy="4383741"/>
          </a:xfrm>
        </p:spPr>
        <p:txBody>
          <a:bodyPr/>
          <a:lstStyle/>
          <a:p>
            <a:pPr lvl="4"/>
            <a:r>
              <a:rPr lang="pt-BR" dirty="0"/>
              <a:t>Ore como Jesus</a:t>
            </a:r>
          </a:p>
        </p:txBody>
      </p:sp>
    </p:spTree>
    <p:extLst>
      <p:ext uri="{BB962C8B-B14F-4D97-AF65-F5344CB8AC3E}">
        <p14:creationId xmlns:p14="http://schemas.microsoft.com/office/powerpoint/2010/main" val="330341905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2F8B118-071F-8A44-9579-25B014CB9A52}"/>
              </a:ext>
            </a:extLst>
          </p:cNvPr>
          <p:cNvSpPr>
            <a:spLocks noGrp="1"/>
          </p:cNvSpPr>
          <p:nvPr>
            <p:ph idx="1"/>
          </p:nvPr>
        </p:nvSpPr>
        <p:spPr>
          <a:xfrm>
            <a:off x="1337982" y="671064"/>
            <a:ext cx="9903759" cy="1086019"/>
          </a:xfrm>
        </p:spPr>
        <p:txBody>
          <a:bodyPr>
            <a:normAutofit/>
          </a:bodyPr>
          <a:lstStyle/>
          <a:p>
            <a:pPr lvl="4"/>
            <a:r>
              <a:rPr lang="pt-BR" sz="5800" dirty="0"/>
              <a:t>“Ouçam-no!”</a:t>
            </a:r>
          </a:p>
        </p:txBody>
      </p:sp>
    </p:spTree>
    <p:extLst>
      <p:ext uri="{BB962C8B-B14F-4D97-AF65-F5344CB8AC3E}">
        <p14:creationId xmlns:p14="http://schemas.microsoft.com/office/powerpoint/2010/main" val="39955789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340CBCD-18BF-8649-9F9B-D127884E07D4}"/>
              </a:ext>
            </a:extLst>
          </p:cNvPr>
          <p:cNvSpPr>
            <a:spLocks noGrp="1"/>
          </p:cNvSpPr>
          <p:nvPr>
            <p:ph idx="1"/>
          </p:nvPr>
        </p:nvSpPr>
        <p:spPr/>
        <p:txBody>
          <a:bodyPr/>
          <a:lstStyle/>
          <a:p>
            <a:pPr lvl="1"/>
            <a:r>
              <a:rPr lang="pt-BR" dirty="0"/>
              <a:t>Em verdade, em verdade vos digo que aquele que crê em mim fará também as obras que eu faço e outras maiores fará, porque eu vou para junto do Pai. </a:t>
            </a:r>
          </a:p>
          <a:p>
            <a:pPr lvl="2"/>
            <a:r>
              <a:rPr lang="pt-BR" dirty="0"/>
              <a:t>João 14:12 (ARA)</a:t>
            </a:r>
          </a:p>
        </p:txBody>
      </p:sp>
    </p:spTree>
    <p:extLst>
      <p:ext uri="{BB962C8B-B14F-4D97-AF65-F5344CB8AC3E}">
        <p14:creationId xmlns:p14="http://schemas.microsoft.com/office/powerpoint/2010/main" val="23459321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0D4B1B2-BDCC-C944-892A-2064B6290D85}"/>
              </a:ext>
            </a:extLst>
          </p:cNvPr>
          <p:cNvSpPr>
            <a:spLocks noGrp="1"/>
          </p:cNvSpPr>
          <p:nvPr>
            <p:ph idx="1"/>
          </p:nvPr>
        </p:nvSpPr>
        <p:spPr>
          <a:xfrm>
            <a:off x="6124774" y="535334"/>
            <a:ext cx="5760000" cy="5760000"/>
          </a:xfrm>
        </p:spPr>
        <p:txBody>
          <a:bodyPr>
            <a:normAutofit/>
          </a:bodyPr>
          <a:lstStyle/>
          <a:p>
            <a:r>
              <a:rPr lang="pt-BR" dirty="0"/>
              <a:t>Crer em Jesus é seguir a ordem que Deus dá de ouvi-Lo, praticar Seus ensinos e revelar ao mundo a salvação que só existe Nele.</a:t>
            </a:r>
          </a:p>
        </p:txBody>
      </p:sp>
    </p:spTree>
    <p:extLst>
      <p:ext uri="{BB962C8B-B14F-4D97-AF65-F5344CB8AC3E}">
        <p14:creationId xmlns:p14="http://schemas.microsoft.com/office/powerpoint/2010/main" val="42015926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73E3FB09-B5B9-D742-9F98-619E296DFC5E}"/>
              </a:ext>
            </a:extLst>
          </p:cNvPr>
          <p:cNvSpPr>
            <a:spLocks noGrp="1"/>
          </p:cNvSpPr>
          <p:nvPr>
            <p:ph idx="1"/>
          </p:nvPr>
        </p:nvSpPr>
        <p:spPr>
          <a:xfrm>
            <a:off x="2055158" y="222828"/>
            <a:ext cx="8379759" cy="1695619"/>
          </a:xfrm>
        </p:spPr>
        <p:txBody>
          <a:bodyPr/>
          <a:lstStyle/>
          <a:p>
            <a:pPr lvl="4"/>
            <a:r>
              <a:rPr lang="pt-BR" dirty="0"/>
              <a:t>Porque a fé que vocês têm é pequena...</a:t>
            </a:r>
          </a:p>
        </p:txBody>
      </p:sp>
    </p:spTree>
    <p:extLst>
      <p:ext uri="{BB962C8B-B14F-4D97-AF65-F5344CB8AC3E}">
        <p14:creationId xmlns:p14="http://schemas.microsoft.com/office/powerpoint/2010/main" val="250137351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9EB40BB-1203-C146-B74D-328E2F330252}"/>
              </a:ext>
            </a:extLst>
          </p:cNvPr>
          <p:cNvSpPr>
            <a:spLocks noGrp="1"/>
          </p:cNvSpPr>
          <p:nvPr>
            <p:ph idx="1"/>
          </p:nvPr>
        </p:nvSpPr>
        <p:spPr>
          <a:xfrm>
            <a:off x="315645" y="517405"/>
            <a:ext cx="5040713" cy="5040713"/>
          </a:xfrm>
        </p:spPr>
        <p:txBody>
          <a:bodyPr>
            <a:normAutofit/>
          </a:bodyPr>
          <a:lstStyle/>
          <a:p>
            <a:r>
              <a:rPr lang="pt-BR" sz="4800" b="1" dirty="0">
                <a:solidFill>
                  <a:schemeClr val="bg1"/>
                </a:solidFill>
              </a:rPr>
              <a:t>Orem e jejuem, e vocês receberão poder.</a:t>
            </a:r>
          </a:p>
        </p:txBody>
      </p:sp>
    </p:spTree>
    <p:extLst>
      <p:ext uri="{BB962C8B-B14F-4D97-AF65-F5344CB8AC3E}">
        <p14:creationId xmlns:p14="http://schemas.microsoft.com/office/powerpoint/2010/main" val="193254919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7AA1320-904A-0948-A586-C3900282FE89}"/>
              </a:ext>
            </a:extLst>
          </p:cNvPr>
          <p:cNvSpPr>
            <a:spLocks noGrp="1"/>
          </p:cNvSpPr>
          <p:nvPr>
            <p:ph idx="1"/>
          </p:nvPr>
        </p:nvSpPr>
        <p:spPr/>
        <p:txBody>
          <a:bodyPr bIns="288000" anchor="b"/>
          <a:lstStyle/>
          <a:p>
            <a:r>
              <a:rPr lang="pt-BR" b="1" dirty="0"/>
              <a:t>Nada substitui o momento particular com Deus. </a:t>
            </a:r>
          </a:p>
        </p:txBody>
      </p:sp>
    </p:spTree>
    <p:extLst>
      <p:ext uri="{BB962C8B-B14F-4D97-AF65-F5344CB8AC3E}">
        <p14:creationId xmlns:p14="http://schemas.microsoft.com/office/powerpoint/2010/main" val="413764856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8F60FC2-130B-BA47-B0F5-AF94BB14CD53}"/>
              </a:ext>
            </a:extLst>
          </p:cNvPr>
          <p:cNvSpPr>
            <a:spLocks noGrp="1"/>
          </p:cNvSpPr>
          <p:nvPr>
            <p:ph idx="1"/>
          </p:nvPr>
        </p:nvSpPr>
        <p:spPr>
          <a:xfrm>
            <a:off x="441150" y="1288369"/>
            <a:ext cx="4610407" cy="4610407"/>
          </a:xfrm>
        </p:spPr>
        <p:txBody>
          <a:bodyPr/>
          <a:lstStyle/>
          <a:p>
            <a:r>
              <a:rPr lang="pt-BR" dirty="0"/>
              <a:t>Vocês têm que ter jesus dentro de vocês. Então, vocês terão poder.</a:t>
            </a:r>
          </a:p>
        </p:txBody>
      </p:sp>
    </p:spTree>
    <p:extLst>
      <p:ext uri="{BB962C8B-B14F-4D97-AF65-F5344CB8AC3E}">
        <p14:creationId xmlns:p14="http://schemas.microsoft.com/office/powerpoint/2010/main" val="43037081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86729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EA2A30A-8C81-6244-9AA3-3AB304BC3563}"/>
              </a:ext>
            </a:extLst>
          </p:cNvPr>
          <p:cNvSpPr>
            <a:spLocks noGrp="1"/>
          </p:cNvSpPr>
          <p:nvPr>
            <p:ph idx="1"/>
          </p:nvPr>
        </p:nvSpPr>
        <p:spPr>
          <a:xfrm>
            <a:off x="6250280" y="463617"/>
            <a:ext cx="5760000" cy="5760000"/>
          </a:xfrm>
        </p:spPr>
        <p:txBody>
          <a:bodyPr/>
          <a:lstStyle/>
          <a:p>
            <a:r>
              <a:rPr lang="pt-BR" dirty="0"/>
              <a:t>De onde vinha o poder na vida de Gideão, dos três jovens hebreus na Babilônia, de Davi, Moisés, Daniel e Paulo?</a:t>
            </a:r>
          </a:p>
        </p:txBody>
      </p:sp>
    </p:spTree>
    <p:extLst>
      <p:ext uri="{BB962C8B-B14F-4D97-AF65-F5344CB8AC3E}">
        <p14:creationId xmlns:p14="http://schemas.microsoft.com/office/powerpoint/2010/main" val="124211058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281B02D-DB37-3D41-ADDA-6F2C924790D2}"/>
              </a:ext>
            </a:extLst>
          </p:cNvPr>
          <p:cNvSpPr>
            <a:spLocks noGrp="1"/>
          </p:cNvSpPr>
          <p:nvPr>
            <p:ph idx="1"/>
          </p:nvPr>
        </p:nvSpPr>
        <p:spPr>
          <a:xfrm>
            <a:off x="1194186" y="320180"/>
            <a:ext cx="9957908" cy="1562407"/>
          </a:xfrm>
        </p:spPr>
        <p:txBody>
          <a:bodyPr/>
          <a:lstStyle/>
          <a:p>
            <a:r>
              <a:rPr lang="pt-BR" dirty="0"/>
              <a:t>o poder deles vinha de sua intensa vida de comunhão.</a:t>
            </a:r>
          </a:p>
        </p:txBody>
      </p:sp>
    </p:spTree>
    <p:extLst>
      <p:ext uri="{BB962C8B-B14F-4D97-AF65-F5344CB8AC3E}">
        <p14:creationId xmlns:p14="http://schemas.microsoft.com/office/powerpoint/2010/main" val="300803426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C47D0AF-D364-4946-A97F-859F8ED3CF0E}"/>
              </a:ext>
            </a:extLst>
          </p:cNvPr>
          <p:cNvSpPr>
            <a:spLocks noGrp="1"/>
          </p:cNvSpPr>
          <p:nvPr>
            <p:ph idx="1"/>
          </p:nvPr>
        </p:nvSpPr>
        <p:spPr>
          <a:xfrm>
            <a:off x="1033182" y="850358"/>
            <a:ext cx="4220135" cy="4851195"/>
          </a:xfrm>
        </p:spPr>
        <p:txBody>
          <a:bodyPr/>
          <a:lstStyle/>
          <a:p>
            <a:r>
              <a:rPr lang="pt-BR" dirty="0">
                <a:solidFill>
                  <a:schemeClr val="bg1"/>
                </a:solidFill>
              </a:rPr>
              <a:t>Abra seu coração a Deus e peça-Lhe que os transforme em cristãos fervorosos e de poder.</a:t>
            </a:r>
          </a:p>
        </p:txBody>
      </p:sp>
    </p:spTree>
    <p:extLst>
      <p:ext uri="{BB962C8B-B14F-4D97-AF65-F5344CB8AC3E}">
        <p14:creationId xmlns:p14="http://schemas.microsoft.com/office/powerpoint/2010/main" val="229813298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8CD7E07-406D-AD46-ACE5-F9CB674FDE9D}"/>
              </a:ext>
            </a:extLst>
          </p:cNvPr>
          <p:cNvSpPr>
            <a:spLocks noGrp="1"/>
          </p:cNvSpPr>
          <p:nvPr>
            <p:ph idx="1"/>
          </p:nvPr>
        </p:nvSpPr>
        <p:spPr>
          <a:xfrm>
            <a:off x="6831106" y="491770"/>
            <a:ext cx="4877081" cy="5120136"/>
          </a:xfrm>
        </p:spPr>
        <p:txBody>
          <a:bodyPr/>
          <a:lstStyle/>
          <a:p>
            <a:r>
              <a:rPr lang="pt-BR" dirty="0"/>
              <a:t>Peça a Deus que o ajude a buscar o poder que vem de Deus, e não o poder que vem do mundo.</a:t>
            </a:r>
          </a:p>
        </p:txBody>
      </p:sp>
    </p:spTree>
    <p:extLst>
      <p:ext uri="{BB962C8B-B14F-4D97-AF65-F5344CB8AC3E}">
        <p14:creationId xmlns:p14="http://schemas.microsoft.com/office/powerpoint/2010/main" val="4885652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210F128-6930-CC4A-8769-192A2B299A1A}"/>
              </a:ext>
            </a:extLst>
          </p:cNvPr>
          <p:cNvSpPr>
            <a:spLocks noGrp="1"/>
          </p:cNvSpPr>
          <p:nvPr>
            <p:ph idx="1"/>
          </p:nvPr>
        </p:nvSpPr>
        <p:spPr>
          <a:xfrm>
            <a:off x="553666" y="4752103"/>
            <a:ext cx="10847151" cy="1668152"/>
          </a:xfrm>
        </p:spPr>
        <p:txBody>
          <a:bodyPr>
            <a:normAutofit/>
          </a:bodyPr>
          <a:lstStyle/>
          <a:p>
            <a:pPr lvl="4"/>
            <a:r>
              <a:rPr lang="pt-BR" sz="7000" dirty="0"/>
              <a:t>Um show de truques</a:t>
            </a:r>
          </a:p>
        </p:txBody>
      </p:sp>
    </p:spTree>
    <p:extLst>
      <p:ext uri="{BB962C8B-B14F-4D97-AF65-F5344CB8AC3E}">
        <p14:creationId xmlns:p14="http://schemas.microsoft.com/office/powerpoint/2010/main" val="133510427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C9D5948-E48E-9042-BFDB-3BD5D2BE9AD3}"/>
              </a:ext>
            </a:extLst>
          </p:cNvPr>
          <p:cNvSpPr>
            <a:spLocks noGrp="1"/>
          </p:cNvSpPr>
          <p:nvPr>
            <p:ph idx="1"/>
          </p:nvPr>
        </p:nvSpPr>
        <p:spPr>
          <a:xfrm>
            <a:off x="745951" y="1109075"/>
            <a:ext cx="3964948" cy="3964948"/>
          </a:xfrm>
        </p:spPr>
        <p:txBody>
          <a:bodyPr/>
          <a:lstStyle/>
          <a:p>
            <a:r>
              <a:rPr lang="pt-BR" dirty="0"/>
              <a:t>É simples ter poder, basta ter Jesus.</a:t>
            </a:r>
          </a:p>
        </p:txBody>
      </p:sp>
    </p:spTree>
    <p:extLst>
      <p:ext uri="{BB962C8B-B14F-4D97-AF65-F5344CB8AC3E}">
        <p14:creationId xmlns:p14="http://schemas.microsoft.com/office/powerpoint/2010/main" val="191164011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840CD1C-447D-F946-AAFB-191A4D2D5255}"/>
              </a:ext>
            </a:extLst>
          </p:cNvPr>
          <p:cNvSpPr>
            <a:spLocks noGrp="1"/>
          </p:cNvSpPr>
          <p:nvPr>
            <p:ph idx="1"/>
          </p:nvPr>
        </p:nvSpPr>
        <p:spPr>
          <a:xfrm>
            <a:off x="997324" y="473840"/>
            <a:ext cx="10262347" cy="1856983"/>
          </a:xfrm>
        </p:spPr>
        <p:txBody>
          <a:bodyPr/>
          <a:lstStyle/>
          <a:p>
            <a:r>
              <a:rPr lang="pt-BR" b="1" dirty="0"/>
              <a:t>É preciso estar com Ele na direção de sua vida, a cada passo.</a:t>
            </a:r>
          </a:p>
        </p:txBody>
      </p:sp>
    </p:spTree>
    <p:extLst>
      <p:ext uri="{BB962C8B-B14F-4D97-AF65-F5344CB8AC3E}">
        <p14:creationId xmlns:p14="http://schemas.microsoft.com/office/powerpoint/2010/main" val="316481549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E4F28C1-687F-1346-A860-E64C850580D8}"/>
              </a:ext>
            </a:extLst>
          </p:cNvPr>
          <p:cNvSpPr>
            <a:spLocks noGrp="1"/>
          </p:cNvSpPr>
          <p:nvPr>
            <p:ph idx="1"/>
          </p:nvPr>
        </p:nvSpPr>
        <p:spPr>
          <a:xfrm>
            <a:off x="7577419" y="509698"/>
            <a:ext cx="4076700" cy="4976701"/>
          </a:xfrm>
        </p:spPr>
        <p:txBody>
          <a:bodyPr/>
          <a:lstStyle/>
          <a:p>
            <a:pPr lvl="4"/>
            <a:r>
              <a:rPr lang="pt-BR" dirty="0"/>
              <a:t>Você aceita ter Jesus dirigindo sua vida?</a:t>
            </a:r>
          </a:p>
        </p:txBody>
      </p:sp>
    </p:spTree>
    <p:extLst>
      <p:ext uri="{BB962C8B-B14F-4D97-AF65-F5344CB8AC3E}">
        <p14:creationId xmlns:p14="http://schemas.microsoft.com/office/powerpoint/2010/main" val="366130551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F4ACFA9-B2F3-4D40-8CF9-74ECABB979B6}"/>
              </a:ext>
            </a:extLst>
          </p:cNvPr>
          <p:cNvSpPr>
            <a:spLocks noGrp="1"/>
          </p:cNvSpPr>
          <p:nvPr>
            <p:ph idx="1"/>
          </p:nvPr>
        </p:nvSpPr>
        <p:spPr>
          <a:xfrm>
            <a:off x="7792210" y="1037357"/>
            <a:ext cx="4180101" cy="4180101"/>
          </a:xfrm>
        </p:spPr>
        <p:txBody>
          <a:bodyPr/>
          <a:lstStyle/>
          <a:p>
            <a:r>
              <a:rPr lang="pt-BR" dirty="0"/>
              <a:t>O sucesso é simples, mas não é nosso. É Jesus Cristo em nós.</a:t>
            </a:r>
          </a:p>
        </p:txBody>
      </p:sp>
    </p:spTree>
    <p:extLst>
      <p:ext uri="{BB962C8B-B14F-4D97-AF65-F5344CB8AC3E}">
        <p14:creationId xmlns:p14="http://schemas.microsoft.com/office/powerpoint/2010/main" val="327786577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271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99C74F1-B5A5-A942-BA6D-F43621F1191D}"/>
              </a:ext>
            </a:extLst>
          </p:cNvPr>
          <p:cNvSpPr>
            <a:spLocks noGrp="1"/>
          </p:cNvSpPr>
          <p:nvPr>
            <p:ph idx="1"/>
          </p:nvPr>
        </p:nvSpPr>
        <p:spPr>
          <a:xfrm>
            <a:off x="6357937" y="245881"/>
            <a:ext cx="5834063" cy="4975226"/>
          </a:xfrm>
        </p:spPr>
        <p:txBody>
          <a:bodyPr/>
          <a:lstStyle/>
          <a:p>
            <a:pPr lvl="4"/>
            <a:r>
              <a:rPr lang="pt-BR" dirty="0"/>
              <a:t>Não use os métodos de Deus sem Deus.</a:t>
            </a:r>
          </a:p>
        </p:txBody>
      </p:sp>
    </p:spTree>
    <p:extLst>
      <p:ext uri="{BB962C8B-B14F-4D97-AF65-F5344CB8AC3E}">
        <p14:creationId xmlns:p14="http://schemas.microsoft.com/office/powerpoint/2010/main" val="31563070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A518424-5D1C-BD40-B1B2-1536CC90729B}"/>
              </a:ext>
            </a:extLst>
          </p:cNvPr>
          <p:cNvSpPr>
            <a:spLocks noGrp="1"/>
          </p:cNvSpPr>
          <p:nvPr>
            <p:ph idx="1"/>
          </p:nvPr>
        </p:nvSpPr>
        <p:spPr>
          <a:xfrm>
            <a:off x="227278" y="438003"/>
            <a:ext cx="4895997" cy="4895997"/>
          </a:xfrm>
        </p:spPr>
        <p:txBody>
          <a:bodyPr/>
          <a:lstStyle/>
          <a:p>
            <a:r>
              <a:rPr lang="pt-BR" dirty="0"/>
              <a:t>Você precisa, primeiramente, ser um profissional da fé.</a:t>
            </a:r>
          </a:p>
        </p:txBody>
      </p:sp>
    </p:spTree>
    <p:extLst>
      <p:ext uri="{BB962C8B-B14F-4D97-AF65-F5344CB8AC3E}">
        <p14:creationId xmlns:p14="http://schemas.microsoft.com/office/powerpoint/2010/main" val="32745661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644914A-1617-DC44-B1E7-A039F7BFA686}"/>
              </a:ext>
            </a:extLst>
          </p:cNvPr>
          <p:cNvSpPr>
            <a:spLocks noGrp="1"/>
          </p:cNvSpPr>
          <p:nvPr>
            <p:ph idx="1"/>
          </p:nvPr>
        </p:nvSpPr>
        <p:spPr>
          <a:xfrm>
            <a:off x="640935" y="350917"/>
            <a:ext cx="4039922" cy="4039922"/>
          </a:xfrm>
        </p:spPr>
        <p:txBody>
          <a:bodyPr/>
          <a:lstStyle/>
          <a:p>
            <a:r>
              <a:rPr lang="pt-BR" dirty="0"/>
              <a:t>não existe cristianismo sem Cristo.</a:t>
            </a:r>
          </a:p>
        </p:txBody>
      </p:sp>
    </p:spTree>
    <p:extLst>
      <p:ext uri="{BB962C8B-B14F-4D97-AF65-F5344CB8AC3E}">
        <p14:creationId xmlns:p14="http://schemas.microsoft.com/office/powerpoint/2010/main" val="13268277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822AA87-48F7-D448-AC7D-2B82A4203844}"/>
              </a:ext>
            </a:extLst>
          </p:cNvPr>
          <p:cNvSpPr>
            <a:spLocks noGrp="1"/>
          </p:cNvSpPr>
          <p:nvPr>
            <p:ph idx="1"/>
          </p:nvPr>
        </p:nvSpPr>
        <p:spPr>
          <a:xfrm>
            <a:off x="6270171" y="855480"/>
            <a:ext cx="5044848" cy="4979262"/>
          </a:xfrm>
        </p:spPr>
        <p:txBody>
          <a:bodyPr>
            <a:normAutofit/>
          </a:bodyPr>
          <a:lstStyle/>
          <a:p>
            <a:pPr lvl="3"/>
            <a:r>
              <a:rPr lang="pt-BR" sz="6000" dirty="0"/>
              <a:t>Ter Cristo na vida é ser como Cristo.</a:t>
            </a:r>
          </a:p>
        </p:txBody>
      </p:sp>
    </p:spTree>
    <p:extLst>
      <p:ext uri="{BB962C8B-B14F-4D97-AF65-F5344CB8AC3E}">
        <p14:creationId xmlns:p14="http://schemas.microsoft.com/office/powerpoint/2010/main" val="23158853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58E860D-5058-A546-9189-E8752BE8C61B}"/>
              </a:ext>
            </a:extLst>
          </p:cNvPr>
          <p:cNvSpPr>
            <a:spLocks noGrp="1"/>
          </p:cNvSpPr>
          <p:nvPr>
            <p:ph idx="1"/>
          </p:nvPr>
        </p:nvSpPr>
        <p:spPr>
          <a:xfrm>
            <a:off x="6025245" y="746623"/>
            <a:ext cx="4294414" cy="5327605"/>
          </a:xfrm>
        </p:spPr>
        <p:txBody>
          <a:bodyPr>
            <a:normAutofit/>
          </a:bodyPr>
          <a:lstStyle/>
          <a:p>
            <a:pPr lvl="3"/>
            <a:r>
              <a:rPr lang="pt-BR" sz="4800" dirty="0">
                <a:solidFill>
                  <a:schemeClr val="tx1"/>
                </a:solidFill>
              </a:rPr>
              <a:t>Se queremos ter poder, temos que ter Jesus Cristo.</a:t>
            </a:r>
          </a:p>
        </p:txBody>
      </p:sp>
    </p:spTree>
    <p:extLst>
      <p:ext uri="{BB962C8B-B14F-4D97-AF65-F5344CB8AC3E}">
        <p14:creationId xmlns:p14="http://schemas.microsoft.com/office/powerpoint/2010/main" val="586403268"/>
      </p:ext>
    </p:extLst>
  </p:cSld>
  <p:clrMapOvr>
    <a:masterClrMapping/>
  </p:clrMapOvr>
  <p:transition>
    <p:fade/>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E14805F-F168-0D46-BAD9-00BC4353F213}">
  <we:reference id="wa104379997" version="2.0.0.0" store="pt-BR"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1728</TotalTime>
  <Words>696</Words>
  <Application>Microsoft Macintosh PowerPoint</Application>
  <PresentationFormat>Widescreen</PresentationFormat>
  <Paragraphs>49</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Corbel</vt:lpstr>
      <vt:lpstr>Fonte do Sistema Regular</vt:lpstr>
      <vt:lpstr>Tema do Office</vt:lpstr>
      <vt:lpstr>PowerPoint Presentation</vt:lpstr>
      <vt:lpstr>QUE PROMOVE O PODER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DSA - Victor Trivelato</cp:lastModifiedBy>
  <cp:revision>4</cp:revision>
  <dcterms:created xsi:type="dcterms:W3CDTF">2021-11-11T19:12:25Z</dcterms:created>
  <dcterms:modified xsi:type="dcterms:W3CDTF">2022-03-08T13:51:35Z</dcterms:modified>
</cp:coreProperties>
</file>