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35" r:id="rId2"/>
    <p:sldId id="257" r:id="rId3"/>
    <p:sldId id="323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24" r:id="rId16"/>
    <p:sldId id="307" r:id="rId17"/>
    <p:sldId id="309" r:id="rId18"/>
    <p:sldId id="308" r:id="rId19"/>
    <p:sldId id="310" r:id="rId20"/>
    <p:sldId id="311" r:id="rId21"/>
    <p:sldId id="334" r:id="rId22"/>
    <p:sldId id="312" r:id="rId23"/>
    <p:sldId id="313" r:id="rId24"/>
    <p:sldId id="315" r:id="rId25"/>
    <p:sldId id="314" r:id="rId26"/>
    <p:sldId id="316" r:id="rId27"/>
    <p:sldId id="317" r:id="rId28"/>
    <p:sldId id="318" r:id="rId29"/>
    <p:sldId id="319" r:id="rId30"/>
    <p:sldId id="320" r:id="rId31"/>
    <p:sldId id="321" r:id="rId32"/>
    <p:sldId id="322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295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4C11"/>
    <a:srgbClr val="440102"/>
    <a:srgbClr val="760002"/>
    <a:srgbClr val="E71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33F4FD-0A3C-DC49-A0B9-6DA68D065ED9}" v="192" dt="2021-11-22T19:30:13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6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42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2933F4FD-0A3C-DC49-A0B9-6DA68D065ED9}"/>
    <pc:docChg chg="undo custSel addSld modSld">
      <pc:chgData name="marcos aurelio gularte de castro" userId="67f50566e2aee3b4" providerId="LiveId" clId="{2933F4FD-0A3C-DC49-A0B9-6DA68D065ED9}" dt="2021-11-22T19:30:13.288" v="33"/>
      <pc:docMkLst>
        <pc:docMk/>
      </pc:docMkLst>
      <pc:sldChg chg="addSp modSp">
        <pc:chgData name="marcos aurelio gularte de castro" userId="67f50566e2aee3b4" providerId="LiveId" clId="{2933F4FD-0A3C-DC49-A0B9-6DA68D065ED9}" dt="2021-11-22T19:30:13.288" v="33"/>
        <pc:sldMkLst>
          <pc:docMk/>
          <pc:sldMk cId="1888240433" sldId="257"/>
        </pc:sldMkLst>
        <pc:picChg chg="add mod">
          <ac:chgData name="marcos aurelio gularte de castro" userId="67f50566e2aee3b4" providerId="LiveId" clId="{2933F4FD-0A3C-DC49-A0B9-6DA68D065ED9}" dt="2021-11-22T19:30:13.288" v="33"/>
          <ac:picMkLst>
            <pc:docMk/>
            <pc:sldMk cId="1888240433" sldId="257"/>
            <ac:picMk id="4" creationId="{4547D915-3A53-D14C-889D-2945F32DE03F}"/>
          </ac:picMkLst>
        </pc:picChg>
      </pc:sldChg>
      <pc:sldChg chg="modSp mod">
        <pc:chgData name="marcos aurelio gularte de castro" userId="67f50566e2aee3b4" providerId="LiveId" clId="{2933F4FD-0A3C-DC49-A0B9-6DA68D065ED9}" dt="2021-11-15T17:55:48.991" v="32" actId="20577"/>
        <pc:sldMkLst>
          <pc:docMk/>
          <pc:sldMk cId="2532284152" sldId="297"/>
        </pc:sldMkLst>
        <pc:spChg chg="mod">
          <ac:chgData name="marcos aurelio gularte de castro" userId="67f50566e2aee3b4" providerId="LiveId" clId="{2933F4FD-0A3C-DC49-A0B9-6DA68D065ED9}" dt="2021-11-15T17:55:48.991" v="32" actId="20577"/>
          <ac:spMkLst>
            <pc:docMk/>
            <pc:sldMk cId="2532284152" sldId="297"/>
            <ac:spMk id="2" creationId="{D6FC1507-8ACB-AB4C-B1DD-E3B55012CD33}"/>
          </ac:spMkLst>
        </pc:spChg>
      </pc:sldChg>
      <pc:sldChg chg="setBg">
        <pc:chgData name="marcos aurelio gularte de castro" userId="67f50566e2aee3b4" providerId="LiveId" clId="{2933F4FD-0A3C-DC49-A0B9-6DA68D065ED9}" dt="2021-11-15T16:33:46.272" v="28"/>
        <pc:sldMkLst>
          <pc:docMk/>
          <pc:sldMk cId="1381881067" sldId="327"/>
        </pc:sldMkLst>
      </pc:sldChg>
      <pc:sldChg chg="modSp add mod setBg">
        <pc:chgData name="marcos aurelio gularte de castro" userId="67f50566e2aee3b4" providerId="LiveId" clId="{2933F4FD-0A3C-DC49-A0B9-6DA68D065ED9}" dt="2021-11-15T16:33:15.622" v="26" actId="20577"/>
        <pc:sldMkLst>
          <pc:docMk/>
          <pc:sldMk cId="3248633728" sldId="334"/>
        </pc:sldMkLst>
        <pc:spChg chg="mod">
          <ac:chgData name="marcos aurelio gularte de castro" userId="67f50566e2aee3b4" providerId="LiveId" clId="{2933F4FD-0A3C-DC49-A0B9-6DA68D065ED9}" dt="2021-11-15T16:32:36.258" v="7" actId="20577"/>
          <ac:spMkLst>
            <pc:docMk/>
            <pc:sldMk cId="3248633728" sldId="334"/>
            <ac:spMk id="2" creationId="{8AE93C01-FC55-374E-BBB3-722426E87B47}"/>
          </ac:spMkLst>
        </pc:spChg>
        <pc:spChg chg="mod">
          <ac:chgData name="marcos aurelio gularte de castro" userId="67f50566e2aee3b4" providerId="LiveId" clId="{2933F4FD-0A3C-DC49-A0B9-6DA68D065ED9}" dt="2021-11-15T16:33:15.622" v="26" actId="20577"/>
          <ac:spMkLst>
            <pc:docMk/>
            <pc:sldMk cId="3248633728" sldId="334"/>
            <ac:spMk id="3" creationId="{0FBCB2A7-A4B7-984D-9F75-37A43F4D7A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8498E-F8A5-3C41-B9FB-74AEA766EFE2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B3906-C5E6-FF4C-B378-9D48B3D1FB4B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5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9F2F5906-8E33-3E4A-9D8A-9B33A163D262}"/>
              </a:ext>
            </a:extLst>
          </p:cNvPr>
          <p:cNvSpPr/>
          <p:nvPr userDrawn="1"/>
        </p:nvSpPr>
        <p:spPr>
          <a:xfrm>
            <a:off x="85727" y="0"/>
            <a:ext cx="985838" cy="985838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684B2F0-AACF-464E-9364-CA00CAFFC6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7650" y="3228975"/>
            <a:ext cx="6829425" cy="2357437"/>
          </a:xfrm>
        </p:spPr>
        <p:txBody>
          <a:bodyPr anchor="t"/>
          <a:lstStyle>
            <a:lvl1pPr algn="l">
              <a:defRPr sz="6000" b="1" cap="all" baseline="0">
                <a:solidFill>
                  <a:schemeClr val="bg1"/>
                </a:solidFill>
                <a:effectLst>
                  <a:outerShdw blurRad="55959" dist="33139" dir="1500000" algn="tl" rotWithShape="0">
                    <a:prstClr val="black">
                      <a:alpha val="49000"/>
                    </a:prstClr>
                  </a:outerShdw>
                </a:effectLst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9" name="Gráfico 7">
            <a:extLst>
              <a:ext uri="{FF2B5EF4-FFF2-40B4-BE49-F238E27FC236}">
                <a16:creationId xmlns:a16="http://schemas.microsoft.com/office/drawing/2014/main" id="{FC504746-892D-B54E-A243-3863A70E8C8E}"/>
              </a:ext>
            </a:extLst>
          </p:cNvPr>
          <p:cNvGrpSpPr/>
          <p:nvPr/>
        </p:nvGrpSpPr>
        <p:grpSpPr>
          <a:xfrm>
            <a:off x="4267119" y="1949044"/>
            <a:ext cx="6317672" cy="1665694"/>
            <a:chOff x="4995782" y="1006069"/>
            <a:chExt cx="4374661" cy="1153407"/>
          </a:xfrm>
          <a:gradFill flip="none" rotWithShape="1">
            <a:gsLst>
              <a:gs pos="0">
                <a:srgbClr val="EC4C11"/>
              </a:gs>
              <a:gs pos="100000">
                <a:srgbClr val="E71401"/>
              </a:gs>
            </a:gsLst>
            <a:lin ang="16200000" scaled="1"/>
            <a:tileRect/>
          </a:gradFill>
        </p:grpSpPr>
        <p:sp>
          <p:nvSpPr>
            <p:cNvPr id="10" name="Forma Livre 9">
              <a:extLst>
                <a:ext uri="{FF2B5EF4-FFF2-40B4-BE49-F238E27FC236}">
                  <a16:creationId xmlns:a16="http://schemas.microsoft.com/office/drawing/2014/main" id="{055B46EF-A7B4-9540-B668-B02A3B00E48B}"/>
                </a:ext>
              </a:extLst>
            </p:cNvPr>
            <p:cNvSpPr/>
            <p:nvPr/>
          </p:nvSpPr>
          <p:spPr>
            <a:xfrm>
              <a:off x="4995782" y="1014437"/>
              <a:ext cx="426667" cy="734823"/>
            </a:xfrm>
            <a:custGeom>
              <a:avLst/>
              <a:gdLst>
                <a:gd name="connsiteX0" fmla="*/ 364055 w 426667"/>
                <a:gd name="connsiteY0" fmla="*/ 698755 h 734823"/>
                <a:gd name="connsiteX1" fmla="*/ 298073 w 426667"/>
                <a:gd name="connsiteY1" fmla="*/ 375046 h 734823"/>
                <a:gd name="connsiteX2" fmla="*/ 289825 w 426667"/>
                <a:gd name="connsiteY2" fmla="*/ 331884 h 734823"/>
                <a:gd name="connsiteX3" fmla="*/ 170233 w 426667"/>
                <a:gd name="connsiteY3" fmla="*/ 341133 h 734823"/>
                <a:gd name="connsiteX4" fmla="*/ 63012 w 426667"/>
                <a:gd name="connsiteY4" fmla="*/ 712114 h 734823"/>
                <a:gd name="connsiteX5" fmla="*/ 1154 w 426667"/>
                <a:gd name="connsiteY5" fmla="*/ 694644 h 734823"/>
                <a:gd name="connsiteX6" fmla="*/ 215595 w 426667"/>
                <a:gd name="connsiteY6" fmla="*/ 21534 h 734823"/>
                <a:gd name="connsiteX7" fmla="*/ 279515 w 426667"/>
                <a:gd name="connsiteY7" fmla="*/ 22562 h 734823"/>
                <a:gd name="connsiteX8" fmla="*/ 315599 w 426667"/>
                <a:gd name="connsiteY8" fmla="*/ 130465 h 734823"/>
                <a:gd name="connsiteX9" fmla="*/ 351683 w 426667"/>
                <a:gd name="connsiteY9" fmla="*/ 309276 h 734823"/>
                <a:gd name="connsiteX10" fmla="*/ 425913 w 426667"/>
                <a:gd name="connsiteY10" fmla="*/ 682313 h 734823"/>
                <a:gd name="connsiteX11" fmla="*/ 364055 w 426667"/>
                <a:gd name="connsiteY11" fmla="*/ 698755 h 734823"/>
                <a:gd name="connsiteX12" fmla="*/ 277453 w 426667"/>
                <a:gd name="connsiteY12" fmla="*/ 270225 h 734823"/>
                <a:gd name="connsiteX13" fmla="*/ 267144 w 426667"/>
                <a:gd name="connsiteY13" fmla="*/ 217815 h 734823"/>
                <a:gd name="connsiteX14" fmla="*/ 250648 w 426667"/>
                <a:gd name="connsiteY14" fmla="*/ 135603 h 734823"/>
                <a:gd name="connsiteX15" fmla="*/ 247555 w 426667"/>
                <a:gd name="connsiteY15" fmla="*/ 120189 h 734823"/>
                <a:gd name="connsiteX16" fmla="*/ 192914 w 426667"/>
                <a:gd name="connsiteY16" fmla="*/ 276391 h 734823"/>
                <a:gd name="connsiteX17" fmla="*/ 277453 w 426667"/>
                <a:gd name="connsiteY17" fmla="*/ 270225 h 73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6667" h="734823">
                  <a:moveTo>
                    <a:pt x="364055" y="698755"/>
                  </a:moveTo>
                  <a:cubicBezTo>
                    <a:pt x="342404" y="590852"/>
                    <a:pt x="320754" y="482949"/>
                    <a:pt x="298073" y="375046"/>
                  </a:cubicBezTo>
                  <a:cubicBezTo>
                    <a:pt x="294980" y="360659"/>
                    <a:pt x="291887" y="346271"/>
                    <a:pt x="289825" y="331884"/>
                  </a:cubicBezTo>
                  <a:cubicBezTo>
                    <a:pt x="249617" y="334967"/>
                    <a:pt x="210441" y="338050"/>
                    <a:pt x="170233" y="341133"/>
                  </a:cubicBezTo>
                  <a:cubicBezTo>
                    <a:pt x="131056" y="463423"/>
                    <a:pt x="94972" y="586741"/>
                    <a:pt x="63012" y="712114"/>
                  </a:cubicBezTo>
                  <a:cubicBezTo>
                    <a:pt x="52703" y="752193"/>
                    <a:pt x="-9155" y="734723"/>
                    <a:pt x="1154" y="694644"/>
                  </a:cubicBezTo>
                  <a:cubicBezTo>
                    <a:pt x="59920" y="466506"/>
                    <a:pt x="131056" y="241451"/>
                    <a:pt x="215595" y="21534"/>
                  </a:cubicBezTo>
                  <a:cubicBezTo>
                    <a:pt x="227967" y="-10323"/>
                    <a:pt x="274361" y="-4157"/>
                    <a:pt x="279515" y="22562"/>
                  </a:cubicBezTo>
                  <a:cubicBezTo>
                    <a:pt x="307351" y="46198"/>
                    <a:pt x="308382" y="97580"/>
                    <a:pt x="315599" y="130465"/>
                  </a:cubicBezTo>
                  <a:cubicBezTo>
                    <a:pt x="327971" y="190069"/>
                    <a:pt x="339311" y="249672"/>
                    <a:pt x="351683" y="309276"/>
                  </a:cubicBezTo>
                  <a:cubicBezTo>
                    <a:pt x="376426" y="434649"/>
                    <a:pt x="401169" y="557967"/>
                    <a:pt x="425913" y="682313"/>
                  </a:cubicBezTo>
                  <a:cubicBezTo>
                    <a:pt x="434160" y="722391"/>
                    <a:pt x="372302" y="739861"/>
                    <a:pt x="364055" y="698755"/>
                  </a:cubicBezTo>
                  <a:close/>
                  <a:moveTo>
                    <a:pt x="277453" y="270225"/>
                  </a:moveTo>
                  <a:lnTo>
                    <a:pt x="267144" y="217815"/>
                  </a:lnTo>
                  <a:cubicBezTo>
                    <a:pt x="261989" y="190069"/>
                    <a:pt x="255803" y="162322"/>
                    <a:pt x="250648" y="135603"/>
                  </a:cubicBezTo>
                  <a:cubicBezTo>
                    <a:pt x="249617" y="130465"/>
                    <a:pt x="248586" y="125327"/>
                    <a:pt x="247555" y="120189"/>
                  </a:cubicBezTo>
                  <a:cubicBezTo>
                    <a:pt x="228998" y="172599"/>
                    <a:pt x="210441" y="223981"/>
                    <a:pt x="192914" y="276391"/>
                  </a:cubicBezTo>
                  <a:cubicBezTo>
                    <a:pt x="220750" y="274336"/>
                    <a:pt x="248586" y="272281"/>
                    <a:pt x="277453" y="270225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 10">
              <a:extLst>
                <a:ext uri="{FF2B5EF4-FFF2-40B4-BE49-F238E27FC236}">
                  <a16:creationId xmlns:a16="http://schemas.microsoft.com/office/drawing/2014/main" id="{AFDE5EC8-9D23-154B-AA36-A08CE58A48C8}"/>
                </a:ext>
              </a:extLst>
            </p:cNvPr>
            <p:cNvSpPr/>
            <p:nvPr/>
          </p:nvSpPr>
          <p:spPr>
            <a:xfrm>
              <a:off x="5635844" y="1006069"/>
              <a:ext cx="601399" cy="797739"/>
            </a:xfrm>
            <a:custGeom>
              <a:avLst/>
              <a:gdLst>
                <a:gd name="connsiteX0" fmla="*/ 601345 w 601399"/>
                <a:gd name="connsiteY0" fmla="*/ 766727 h 797739"/>
                <a:gd name="connsiteX1" fmla="*/ 538456 w 601399"/>
                <a:gd name="connsiteY1" fmla="*/ 774948 h 797739"/>
                <a:gd name="connsiteX2" fmla="*/ 532270 w 601399"/>
                <a:gd name="connsiteY2" fmla="*/ 750285 h 797739"/>
                <a:gd name="connsiteX3" fmla="*/ 535363 w 601399"/>
                <a:gd name="connsiteY3" fmla="*/ 727676 h 797739"/>
                <a:gd name="connsiteX4" fmla="*/ 513712 w 601399"/>
                <a:gd name="connsiteY4" fmla="*/ 180967 h 797739"/>
                <a:gd name="connsiteX5" fmla="*/ 513712 w 601399"/>
                <a:gd name="connsiteY5" fmla="*/ 181995 h 797739"/>
                <a:gd name="connsiteX6" fmla="*/ 511651 w 601399"/>
                <a:gd name="connsiteY6" fmla="*/ 186105 h 797739"/>
                <a:gd name="connsiteX7" fmla="*/ 511651 w 601399"/>
                <a:gd name="connsiteY7" fmla="*/ 186105 h 797739"/>
                <a:gd name="connsiteX8" fmla="*/ 422987 w 601399"/>
                <a:gd name="connsiteY8" fmla="*/ 318672 h 797739"/>
                <a:gd name="connsiteX9" fmla="*/ 419895 w 601399"/>
                <a:gd name="connsiteY9" fmla="*/ 326893 h 797739"/>
                <a:gd name="connsiteX10" fmla="*/ 296179 w 601399"/>
                <a:gd name="connsiteY10" fmla="*/ 572501 h 797739"/>
                <a:gd name="connsiteX11" fmla="*/ 250816 w 601399"/>
                <a:gd name="connsiteY11" fmla="*/ 590999 h 797739"/>
                <a:gd name="connsiteX12" fmla="*/ 220918 w 601399"/>
                <a:gd name="connsiteY12" fmla="*/ 569418 h 797739"/>
                <a:gd name="connsiteX13" fmla="*/ 81738 w 601399"/>
                <a:gd name="connsiteY13" fmla="*/ 241598 h 797739"/>
                <a:gd name="connsiteX14" fmla="*/ 97202 w 601399"/>
                <a:gd name="connsiteY14" fmla="*/ 672183 h 797739"/>
                <a:gd name="connsiteX15" fmla="*/ 100295 w 601399"/>
                <a:gd name="connsiteY15" fmla="*/ 693764 h 797739"/>
                <a:gd name="connsiteX16" fmla="*/ 95140 w 601399"/>
                <a:gd name="connsiteY16" fmla="*/ 723566 h 797739"/>
                <a:gd name="connsiteX17" fmla="*/ 32251 w 601399"/>
                <a:gd name="connsiteY17" fmla="*/ 715344 h 797739"/>
                <a:gd name="connsiteX18" fmla="*/ 291 w 601399"/>
                <a:gd name="connsiteY18" fmla="*/ 68953 h 797739"/>
                <a:gd name="connsiteX19" fmla="*/ 64211 w 601399"/>
                <a:gd name="connsiteY19" fmla="*/ 68953 h 797739"/>
                <a:gd name="connsiteX20" fmla="*/ 64211 w 601399"/>
                <a:gd name="connsiteY20" fmla="*/ 68953 h 797739"/>
                <a:gd name="connsiteX21" fmla="*/ 261126 w 601399"/>
                <a:gd name="connsiteY21" fmla="*/ 491317 h 797739"/>
                <a:gd name="connsiteX22" fmla="*/ 328139 w 601399"/>
                <a:gd name="connsiteY22" fmla="*/ 352584 h 797739"/>
                <a:gd name="connsiteX23" fmla="*/ 510620 w 601399"/>
                <a:gd name="connsiteY23" fmla="*/ 26820 h 797739"/>
                <a:gd name="connsiteX24" fmla="*/ 511651 w 601399"/>
                <a:gd name="connsiteY24" fmla="*/ 22709 h 797739"/>
                <a:gd name="connsiteX25" fmla="*/ 573509 w 601399"/>
                <a:gd name="connsiteY25" fmla="*/ 40179 h 797739"/>
                <a:gd name="connsiteX26" fmla="*/ 572478 w 601399"/>
                <a:gd name="connsiteY26" fmla="*/ 45318 h 797739"/>
                <a:gd name="connsiteX27" fmla="*/ 573509 w 601399"/>
                <a:gd name="connsiteY27" fmla="*/ 53539 h 797739"/>
                <a:gd name="connsiteX28" fmla="*/ 601345 w 601399"/>
                <a:gd name="connsiteY28" fmla="*/ 766727 h 797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01399" h="797739">
                  <a:moveTo>
                    <a:pt x="601345" y="766727"/>
                  </a:moveTo>
                  <a:cubicBezTo>
                    <a:pt x="603407" y="802695"/>
                    <a:pt x="546703" y="809888"/>
                    <a:pt x="538456" y="774948"/>
                  </a:cubicBezTo>
                  <a:cubicBezTo>
                    <a:pt x="536394" y="766727"/>
                    <a:pt x="534332" y="758506"/>
                    <a:pt x="532270" y="750285"/>
                  </a:cubicBezTo>
                  <a:cubicBezTo>
                    <a:pt x="530208" y="741036"/>
                    <a:pt x="531239" y="733842"/>
                    <a:pt x="535363" y="727676"/>
                  </a:cubicBezTo>
                  <a:cubicBezTo>
                    <a:pt x="527115" y="545782"/>
                    <a:pt x="519898" y="363889"/>
                    <a:pt x="513712" y="180967"/>
                  </a:cubicBezTo>
                  <a:cubicBezTo>
                    <a:pt x="513712" y="180967"/>
                    <a:pt x="513712" y="180967"/>
                    <a:pt x="513712" y="181995"/>
                  </a:cubicBezTo>
                  <a:cubicBezTo>
                    <a:pt x="512682" y="183022"/>
                    <a:pt x="511651" y="185078"/>
                    <a:pt x="511651" y="186105"/>
                  </a:cubicBezTo>
                  <a:cubicBezTo>
                    <a:pt x="511651" y="186105"/>
                    <a:pt x="511651" y="186105"/>
                    <a:pt x="511651" y="186105"/>
                  </a:cubicBezTo>
                  <a:cubicBezTo>
                    <a:pt x="480722" y="229267"/>
                    <a:pt x="450824" y="273456"/>
                    <a:pt x="422987" y="318672"/>
                  </a:cubicBezTo>
                  <a:cubicBezTo>
                    <a:pt x="421956" y="321755"/>
                    <a:pt x="420925" y="323810"/>
                    <a:pt x="419895" y="326893"/>
                  </a:cubicBezTo>
                  <a:cubicBezTo>
                    <a:pt x="371439" y="404995"/>
                    <a:pt x="332262" y="486179"/>
                    <a:pt x="296179" y="572501"/>
                  </a:cubicBezTo>
                  <a:cubicBezTo>
                    <a:pt x="287931" y="592027"/>
                    <a:pt x="266281" y="597165"/>
                    <a:pt x="250816" y="590999"/>
                  </a:cubicBezTo>
                  <a:cubicBezTo>
                    <a:pt x="238444" y="589971"/>
                    <a:pt x="227104" y="583805"/>
                    <a:pt x="220918" y="569418"/>
                  </a:cubicBezTo>
                  <a:cubicBezTo>
                    <a:pt x="180710" y="457405"/>
                    <a:pt x="134317" y="348474"/>
                    <a:pt x="81738" y="241598"/>
                  </a:cubicBezTo>
                  <a:cubicBezTo>
                    <a:pt x="93078" y="384442"/>
                    <a:pt x="98233" y="528312"/>
                    <a:pt x="97202" y="672183"/>
                  </a:cubicBezTo>
                  <a:cubicBezTo>
                    <a:pt x="100295" y="678349"/>
                    <a:pt x="102357" y="685543"/>
                    <a:pt x="100295" y="693764"/>
                  </a:cubicBezTo>
                  <a:cubicBezTo>
                    <a:pt x="98233" y="704040"/>
                    <a:pt x="97202" y="713289"/>
                    <a:pt x="95140" y="723566"/>
                  </a:cubicBezTo>
                  <a:cubicBezTo>
                    <a:pt x="88954" y="759533"/>
                    <a:pt x="31220" y="750285"/>
                    <a:pt x="32251" y="715344"/>
                  </a:cubicBezTo>
                  <a:cubicBezTo>
                    <a:pt x="36375" y="499538"/>
                    <a:pt x="26065" y="283732"/>
                    <a:pt x="291" y="68953"/>
                  </a:cubicBezTo>
                  <a:cubicBezTo>
                    <a:pt x="-4864" y="27848"/>
                    <a:pt x="60087" y="28875"/>
                    <a:pt x="64211" y="68953"/>
                  </a:cubicBezTo>
                  <a:cubicBezTo>
                    <a:pt x="64211" y="68953"/>
                    <a:pt x="64211" y="68953"/>
                    <a:pt x="64211" y="68953"/>
                  </a:cubicBezTo>
                  <a:cubicBezTo>
                    <a:pt x="140503" y="204603"/>
                    <a:pt x="205453" y="346419"/>
                    <a:pt x="261126" y="491317"/>
                  </a:cubicBezTo>
                  <a:cubicBezTo>
                    <a:pt x="281745" y="444045"/>
                    <a:pt x="303395" y="397801"/>
                    <a:pt x="328139" y="352584"/>
                  </a:cubicBezTo>
                  <a:cubicBezTo>
                    <a:pt x="378656" y="239543"/>
                    <a:pt x="445669" y="130612"/>
                    <a:pt x="510620" y="26820"/>
                  </a:cubicBezTo>
                  <a:cubicBezTo>
                    <a:pt x="510620" y="24765"/>
                    <a:pt x="511651" y="23737"/>
                    <a:pt x="511651" y="22709"/>
                  </a:cubicBezTo>
                  <a:cubicBezTo>
                    <a:pt x="520929" y="-17369"/>
                    <a:pt x="582787" y="101"/>
                    <a:pt x="573509" y="40179"/>
                  </a:cubicBezTo>
                  <a:cubicBezTo>
                    <a:pt x="573509" y="42235"/>
                    <a:pt x="572478" y="43262"/>
                    <a:pt x="572478" y="45318"/>
                  </a:cubicBezTo>
                  <a:cubicBezTo>
                    <a:pt x="573509" y="48400"/>
                    <a:pt x="573509" y="50456"/>
                    <a:pt x="573509" y="53539"/>
                  </a:cubicBezTo>
                  <a:cubicBezTo>
                    <a:pt x="580725" y="290926"/>
                    <a:pt x="590004" y="528312"/>
                    <a:pt x="601345" y="766727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 11">
              <a:extLst>
                <a:ext uri="{FF2B5EF4-FFF2-40B4-BE49-F238E27FC236}">
                  <a16:creationId xmlns:a16="http://schemas.microsoft.com/office/drawing/2014/main" id="{A4CA3056-6271-2D4D-8371-1F5004AC98FB}"/>
                </a:ext>
              </a:extLst>
            </p:cNvPr>
            <p:cNvSpPr/>
            <p:nvPr/>
          </p:nvSpPr>
          <p:spPr>
            <a:xfrm>
              <a:off x="6410957" y="1065732"/>
              <a:ext cx="534884" cy="661180"/>
            </a:xfrm>
            <a:custGeom>
              <a:avLst/>
              <a:gdLst>
                <a:gd name="connsiteX0" fmla="*/ 385016 w 534884"/>
                <a:gd name="connsiteY0" fmla="*/ 615603 h 661180"/>
                <a:gd name="connsiteX1" fmla="*/ 64385 w 534884"/>
                <a:gd name="connsiteY1" fmla="*/ 582718 h 661180"/>
                <a:gd name="connsiteX2" fmla="*/ 27271 w 534884"/>
                <a:gd name="connsiteY2" fmla="*/ 212765 h 661180"/>
                <a:gd name="connsiteX3" fmla="*/ 263362 w 534884"/>
                <a:gd name="connsiteY3" fmla="*/ 3125 h 661180"/>
                <a:gd name="connsiteX4" fmla="*/ 282950 w 534884"/>
                <a:gd name="connsiteY4" fmla="*/ 1069 h 661180"/>
                <a:gd name="connsiteX5" fmla="*/ 309755 w 534884"/>
                <a:gd name="connsiteY5" fmla="*/ 1069 h 661180"/>
                <a:gd name="connsiteX6" fmla="*/ 330375 w 534884"/>
                <a:gd name="connsiteY6" fmla="*/ 9290 h 661180"/>
                <a:gd name="connsiteX7" fmla="*/ 332437 w 534884"/>
                <a:gd name="connsiteY7" fmla="*/ 9290 h 661180"/>
                <a:gd name="connsiteX8" fmla="*/ 380892 w 534884"/>
                <a:gd name="connsiteY8" fmla="*/ 21622 h 661180"/>
                <a:gd name="connsiteX9" fmla="*/ 462338 w 534884"/>
                <a:gd name="connsiteY9" fmla="*/ 77115 h 661180"/>
                <a:gd name="connsiteX10" fmla="*/ 534506 w 534884"/>
                <a:gd name="connsiteY10" fmla="*/ 275451 h 661180"/>
                <a:gd name="connsiteX11" fmla="*/ 385016 w 534884"/>
                <a:gd name="connsiteY11" fmla="*/ 615603 h 661180"/>
                <a:gd name="connsiteX12" fmla="*/ 465431 w 534884"/>
                <a:gd name="connsiteY12" fmla="*/ 222014 h 661180"/>
                <a:gd name="connsiteX13" fmla="*/ 383985 w 534884"/>
                <a:gd name="connsiteY13" fmla="*/ 94585 h 661180"/>
                <a:gd name="connsiteX14" fmla="*/ 312848 w 534884"/>
                <a:gd name="connsiteY14" fmla="*/ 71977 h 661180"/>
                <a:gd name="connsiteX15" fmla="*/ 259238 w 534884"/>
                <a:gd name="connsiteY15" fmla="*/ 68894 h 661180"/>
                <a:gd name="connsiteX16" fmla="*/ 72633 w 534884"/>
                <a:gd name="connsiteY16" fmla="*/ 285728 h 661180"/>
                <a:gd name="connsiteX17" fmla="*/ 139646 w 534884"/>
                <a:gd name="connsiteY17" fmla="*/ 569359 h 661180"/>
                <a:gd name="connsiteX18" fmla="*/ 397387 w 534884"/>
                <a:gd name="connsiteY18" fmla="*/ 519004 h 661180"/>
                <a:gd name="connsiteX19" fmla="*/ 465431 w 534884"/>
                <a:gd name="connsiteY19" fmla="*/ 222014 h 661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34884" h="661180">
                  <a:moveTo>
                    <a:pt x="385016" y="615603"/>
                  </a:moveTo>
                  <a:cubicBezTo>
                    <a:pt x="287074" y="682400"/>
                    <a:pt x="141708" y="679317"/>
                    <a:pt x="64385" y="582718"/>
                  </a:cubicBezTo>
                  <a:cubicBezTo>
                    <a:pt x="-14999" y="484064"/>
                    <a:pt x="-12937" y="325806"/>
                    <a:pt x="27271" y="212765"/>
                  </a:cubicBezTo>
                  <a:cubicBezTo>
                    <a:pt x="64385" y="106917"/>
                    <a:pt x="152018" y="18539"/>
                    <a:pt x="263362" y="3125"/>
                  </a:cubicBezTo>
                  <a:cubicBezTo>
                    <a:pt x="269548" y="42"/>
                    <a:pt x="276764" y="-986"/>
                    <a:pt x="282950" y="1069"/>
                  </a:cubicBezTo>
                  <a:cubicBezTo>
                    <a:pt x="291198" y="42"/>
                    <a:pt x="300477" y="42"/>
                    <a:pt x="309755" y="1069"/>
                  </a:cubicBezTo>
                  <a:cubicBezTo>
                    <a:pt x="319034" y="1069"/>
                    <a:pt x="325220" y="5180"/>
                    <a:pt x="330375" y="9290"/>
                  </a:cubicBezTo>
                  <a:cubicBezTo>
                    <a:pt x="331406" y="9290"/>
                    <a:pt x="332437" y="9290"/>
                    <a:pt x="332437" y="9290"/>
                  </a:cubicBezTo>
                  <a:cubicBezTo>
                    <a:pt x="348932" y="11346"/>
                    <a:pt x="365428" y="15456"/>
                    <a:pt x="380892" y="21622"/>
                  </a:cubicBezTo>
                  <a:cubicBezTo>
                    <a:pt x="411821" y="33954"/>
                    <a:pt x="439657" y="52452"/>
                    <a:pt x="462338" y="77115"/>
                  </a:cubicBezTo>
                  <a:cubicBezTo>
                    <a:pt x="511825" y="130553"/>
                    <a:pt x="532444" y="203516"/>
                    <a:pt x="534506" y="275451"/>
                  </a:cubicBezTo>
                  <a:cubicBezTo>
                    <a:pt x="539661" y="401852"/>
                    <a:pt x="492237" y="541612"/>
                    <a:pt x="385016" y="615603"/>
                  </a:cubicBezTo>
                  <a:close/>
                  <a:moveTo>
                    <a:pt x="465431" y="222014"/>
                  </a:moveTo>
                  <a:cubicBezTo>
                    <a:pt x="455122" y="170631"/>
                    <a:pt x="429348" y="123359"/>
                    <a:pt x="383985" y="94585"/>
                  </a:cubicBezTo>
                  <a:cubicBezTo>
                    <a:pt x="362335" y="81226"/>
                    <a:pt x="338622" y="71977"/>
                    <a:pt x="312848" y="71977"/>
                  </a:cubicBezTo>
                  <a:cubicBezTo>
                    <a:pt x="293260" y="71977"/>
                    <a:pt x="277795" y="76088"/>
                    <a:pt x="259238" y="68894"/>
                  </a:cubicBezTo>
                  <a:cubicBezTo>
                    <a:pt x="158203" y="89447"/>
                    <a:pt x="93252" y="186046"/>
                    <a:pt x="72633" y="285728"/>
                  </a:cubicBezTo>
                  <a:cubicBezTo>
                    <a:pt x="55107" y="376161"/>
                    <a:pt x="57169" y="507700"/>
                    <a:pt x="139646" y="569359"/>
                  </a:cubicBezTo>
                  <a:cubicBezTo>
                    <a:pt x="221092" y="629990"/>
                    <a:pt x="337592" y="590940"/>
                    <a:pt x="397387" y="519004"/>
                  </a:cubicBezTo>
                  <a:cubicBezTo>
                    <a:pt x="462338" y="439875"/>
                    <a:pt x="486051" y="319640"/>
                    <a:pt x="465431" y="222014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 12">
              <a:extLst>
                <a:ext uri="{FF2B5EF4-FFF2-40B4-BE49-F238E27FC236}">
                  <a16:creationId xmlns:a16="http://schemas.microsoft.com/office/drawing/2014/main" id="{D9312AEA-2F7F-8946-BD94-AE6191BC92D8}"/>
                </a:ext>
              </a:extLst>
            </p:cNvPr>
            <p:cNvSpPr/>
            <p:nvPr/>
          </p:nvSpPr>
          <p:spPr>
            <a:xfrm>
              <a:off x="7119696" y="1057552"/>
              <a:ext cx="2250747" cy="1101924"/>
            </a:xfrm>
            <a:custGeom>
              <a:avLst/>
              <a:gdLst>
                <a:gd name="connsiteX0" fmla="*/ 2235135 w 2250747"/>
                <a:gd name="connsiteY0" fmla="*/ 952630 h 1101924"/>
                <a:gd name="connsiteX1" fmla="*/ 1707281 w 2250747"/>
                <a:gd name="connsiteY1" fmla="*/ 1098556 h 1101924"/>
                <a:gd name="connsiteX2" fmla="*/ 715491 w 2250747"/>
                <a:gd name="connsiteY2" fmla="*/ 914607 h 1101924"/>
                <a:gd name="connsiteX3" fmla="*/ 337126 w 2250747"/>
                <a:gd name="connsiteY3" fmla="*/ 679276 h 1101924"/>
                <a:gd name="connsiteX4" fmla="*/ 81446 w 2250747"/>
                <a:gd name="connsiteY4" fmla="*/ 401811 h 1101924"/>
                <a:gd name="connsiteX5" fmla="*/ 79384 w 2250747"/>
                <a:gd name="connsiteY5" fmla="*/ 454221 h 1101924"/>
                <a:gd name="connsiteX6" fmla="*/ 83508 w 2250747"/>
                <a:gd name="connsiteY6" fmla="*/ 659750 h 1101924"/>
                <a:gd name="connsiteX7" fmla="*/ 19588 w 2250747"/>
                <a:gd name="connsiteY7" fmla="*/ 659750 h 1101924"/>
                <a:gd name="connsiteX8" fmla="*/ 18557 w 2250747"/>
                <a:gd name="connsiteY8" fmla="*/ 633032 h 1101924"/>
                <a:gd name="connsiteX9" fmla="*/ 18557 w 2250747"/>
                <a:gd name="connsiteY9" fmla="*/ 625838 h 1101924"/>
                <a:gd name="connsiteX10" fmla="*/ 0 w 2250747"/>
                <a:gd name="connsiteY10" fmla="*/ 30829 h 1101924"/>
                <a:gd name="connsiteX11" fmla="*/ 6186 w 2250747"/>
                <a:gd name="connsiteY11" fmla="*/ 10276 h 1101924"/>
                <a:gd name="connsiteX12" fmla="*/ 20619 w 2250747"/>
                <a:gd name="connsiteY12" fmla="*/ 1028 h 1101924"/>
                <a:gd name="connsiteX13" fmla="*/ 24743 w 2250747"/>
                <a:gd name="connsiteY13" fmla="*/ 1028 h 1101924"/>
                <a:gd name="connsiteX14" fmla="*/ 31960 w 2250747"/>
                <a:gd name="connsiteY14" fmla="*/ 1028 h 1101924"/>
                <a:gd name="connsiteX15" fmla="*/ 79384 w 2250747"/>
                <a:gd name="connsiteY15" fmla="*/ 1028 h 1101924"/>
                <a:gd name="connsiteX16" fmla="*/ 90725 w 2250747"/>
                <a:gd name="connsiteY16" fmla="*/ 0 h 1101924"/>
                <a:gd name="connsiteX17" fmla="*/ 95880 w 2250747"/>
                <a:gd name="connsiteY17" fmla="*/ 1028 h 1101924"/>
                <a:gd name="connsiteX18" fmla="*/ 245370 w 2250747"/>
                <a:gd name="connsiteY18" fmla="*/ 65770 h 1101924"/>
                <a:gd name="connsiteX19" fmla="*/ 226813 w 2250747"/>
                <a:gd name="connsiteY19" fmla="*/ 238414 h 1101924"/>
                <a:gd name="connsiteX20" fmla="*/ 123716 w 2250747"/>
                <a:gd name="connsiteY20" fmla="*/ 347345 h 1101924"/>
                <a:gd name="connsiteX21" fmla="*/ 125778 w 2250747"/>
                <a:gd name="connsiteY21" fmla="*/ 351456 h 1101924"/>
                <a:gd name="connsiteX22" fmla="*/ 125778 w 2250747"/>
                <a:gd name="connsiteY22" fmla="*/ 351456 h 1101924"/>
                <a:gd name="connsiteX23" fmla="*/ 125778 w 2250747"/>
                <a:gd name="connsiteY23" fmla="*/ 351456 h 1101924"/>
                <a:gd name="connsiteX24" fmla="*/ 414448 w 2250747"/>
                <a:gd name="connsiteY24" fmla="*/ 661806 h 1101924"/>
                <a:gd name="connsiteX25" fmla="*/ 1260872 w 2250747"/>
                <a:gd name="connsiteY25" fmla="*/ 1008123 h 1101924"/>
                <a:gd name="connsiteX26" fmla="*/ 2202145 w 2250747"/>
                <a:gd name="connsiteY26" fmla="*/ 898165 h 1101924"/>
                <a:gd name="connsiteX27" fmla="*/ 2235135 w 2250747"/>
                <a:gd name="connsiteY27" fmla="*/ 952630 h 1101924"/>
                <a:gd name="connsiteX28" fmla="*/ 68044 w 2250747"/>
                <a:gd name="connsiteY28" fmla="*/ 86322 h 1101924"/>
                <a:gd name="connsiteX29" fmla="*/ 68044 w 2250747"/>
                <a:gd name="connsiteY29" fmla="*/ 86322 h 1101924"/>
                <a:gd name="connsiteX30" fmla="*/ 75260 w 2250747"/>
                <a:gd name="connsiteY30" fmla="*/ 292880 h 1101924"/>
                <a:gd name="connsiteX31" fmla="*/ 85570 w 2250747"/>
                <a:gd name="connsiteY31" fmla="*/ 293908 h 1101924"/>
                <a:gd name="connsiteX32" fmla="*/ 187636 w 2250747"/>
                <a:gd name="connsiteY32" fmla="*/ 164424 h 1101924"/>
                <a:gd name="connsiteX33" fmla="*/ 165986 w 2250747"/>
                <a:gd name="connsiteY33" fmla="*/ 73991 h 1101924"/>
                <a:gd name="connsiteX34" fmla="*/ 108251 w 2250747"/>
                <a:gd name="connsiteY34" fmla="*/ 62687 h 1101924"/>
                <a:gd name="connsiteX35" fmla="*/ 82477 w 2250747"/>
                <a:gd name="connsiteY35" fmla="*/ 63714 h 1101924"/>
                <a:gd name="connsiteX36" fmla="*/ 79384 w 2250747"/>
                <a:gd name="connsiteY36" fmla="*/ 63714 h 1101924"/>
                <a:gd name="connsiteX37" fmla="*/ 79384 w 2250747"/>
                <a:gd name="connsiteY37" fmla="*/ 65770 h 1101924"/>
                <a:gd name="connsiteX38" fmla="*/ 72168 w 2250747"/>
                <a:gd name="connsiteY38" fmla="*/ 69880 h 1101924"/>
                <a:gd name="connsiteX39" fmla="*/ 71137 w 2250747"/>
                <a:gd name="connsiteY39" fmla="*/ 70908 h 1101924"/>
                <a:gd name="connsiteX40" fmla="*/ 71137 w 2250747"/>
                <a:gd name="connsiteY40" fmla="*/ 70908 h 1101924"/>
                <a:gd name="connsiteX41" fmla="*/ 70106 w 2250747"/>
                <a:gd name="connsiteY41" fmla="*/ 72963 h 1101924"/>
                <a:gd name="connsiteX42" fmla="*/ 69075 w 2250747"/>
                <a:gd name="connsiteY42" fmla="*/ 76046 h 1101924"/>
                <a:gd name="connsiteX43" fmla="*/ 68044 w 2250747"/>
                <a:gd name="connsiteY43" fmla="*/ 86322 h 110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250747" h="1101924">
                  <a:moveTo>
                    <a:pt x="2235135" y="952630"/>
                  </a:moveTo>
                  <a:cubicBezTo>
                    <a:pt x="2073274" y="1043063"/>
                    <a:pt x="1891823" y="1087252"/>
                    <a:pt x="1707281" y="1098556"/>
                  </a:cubicBezTo>
                  <a:cubicBezTo>
                    <a:pt x="1373247" y="1119109"/>
                    <a:pt x="1022719" y="1044091"/>
                    <a:pt x="715491" y="914607"/>
                  </a:cubicBezTo>
                  <a:cubicBezTo>
                    <a:pt x="576310" y="856031"/>
                    <a:pt x="450532" y="777930"/>
                    <a:pt x="337126" y="679276"/>
                  </a:cubicBezTo>
                  <a:cubicBezTo>
                    <a:pt x="243308" y="597064"/>
                    <a:pt x="150521" y="506631"/>
                    <a:pt x="81446" y="401811"/>
                  </a:cubicBezTo>
                  <a:cubicBezTo>
                    <a:pt x="81446" y="425447"/>
                    <a:pt x="80415" y="455248"/>
                    <a:pt x="79384" y="454221"/>
                  </a:cubicBezTo>
                  <a:cubicBezTo>
                    <a:pt x="81446" y="523073"/>
                    <a:pt x="82477" y="590898"/>
                    <a:pt x="83508" y="659750"/>
                  </a:cubicBezTo>
                  <a:cubicBezTo>
                    <a:pt x="83508" y="700856"/>
                    <a:pt x="20619" y="700856"/>
                    <a:pt x="19588" y="659750"/>
                  </a:cubicBezTo>
                  <a:cubicBezTo>
                    <a:pt x="19588" y="650502"/>
                    <a:pt x="18557" y="642280"/>
                    <a:pt x="18557" y="633032"/>
                  </a:cubicBezTo>
                  <a:cubicBezTo>
                    <a:pt x="18557" y="629949"/>
                    <a:pt x="18557" y="627893"/>
                    <a:pt x="18557" y="625838"/>
                  </a:cubicBezTo>
                  <a:cubicBezTo>
                    <a:pt x="16495" y="427502"/>
                    <a:pt x="10310" y="229166"/>
                    <a:pt x="0" y="30829"/>
                  </a:cubicBezTo>
                  <a:cubicBezTo>
                    <a:pt x="0" y="21581"/>
                    <a:pt x="2062" y="15415"/>
                    <a:pt x="6186" y="10276"/>
                  </a:cubicBezTo>
                  <a:cubicBezTo>
                    <a:pt x="9279" y="5138"/>
                    <a:pt x="13402" y="1028"/>
                    <a:pt x="20619" y="1028"/>
                  </a:cubicBezTo>
                  <a:cubicBezTo>
                    <a:pt x="21650" y="1028"/>
                    <a:pt x="23712" y="1028"/>
                    <a:pt x="24743" y="1028"/>
                  </a:cubicBezTo>
                  <a:cubicBezTo>
                    <a:pt x="26805" y="1028"/>
                    <a:pt x="28867" y="1028"/>
                    <a:pt x="31960" y="1028"/>
                  </a:cubicBezTo>
                  <a:cubicBezTo>
                    <a:pt x="47424" y="0"/>
                    <a:pt x="63920" y="0"/>
                    <a:pt x="79384" y="1028"/>
                  </a:cubicBezTo>
                  <a:cubicBezTo>
                    <a:pt x="83508" y="1028"/>
                    <a:pt x="86601" y="0"/>
                    <a:pt x="90725" y="0"/>
                  </a:cubicBezTo>
                  <a:cubicBezTo>
                    <a:pt x="92787" y="0"/>
                    <a:pt x="94849" y="0"/>
                    <a:pt x="95880" y="1028"/>
                  </a:cubicBezTo>
                  <a:cubicBezTo>
                    <a:pt x="152583" y="0"/>
                    <a:pt x="214441" y="13359"/>
                    <a:pt x="245370" y="65770"/>
                  </a:cubicBezTo>
                  <a:cubicBezTo>
                    <a:pt x="275268" y="118180"/>
                    <a:pt x="253618" y="189087"/>
                    <a:pt x="226813" y="238414"/>
                  </a:cubicBezTo>
                  <a:cubicBezTo>
                    <a:pt x="203100" y="283631"/>
                    <a:pt x="167017" y="320626"/>
                    <a:pt x="123716" y="347345"/>
                  </a:cubicBezTo>
                  <a:cubicBezTo>
                    <a:pt x="124747" y="348373"/>
                    <a:pt x="125778" y="350428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125778" y="351456"/>
                    <a:pt x="125778" y="351456"/>
                    <a:pt x="125778" y="351456"/>
                  </a:cubicBezTo>
                  <a:cubicBezTo>
                    <a:pt x="200007" y="470663"/>
                    <a:pt x="307228" y="572400"/>
                    <a:pt x="414448" y="661806"/>
                  </a:cubicBezTo>
                  <a:cubicBezTo>
                    <a:pt x="650540" y="858087"/>
                    <a:pt x="962923" y="954686"/>
                    <a:pt x="1260872" y="1008123"/>
                  </a:cubicBezTo>
                  <a:cubicBezTo>
                    <a:pt x="1574286" y="1063616"/>
                    <a:pt x="1917598" y="1056423"/>
                    <a:pt x="2202145" y="898165"/>
                  </a:cubicBezTo>
                  <a:cubicBezTo>
                    <a:pt x="2238228" y="877612"/>
                    <a:pt x="2271219" y="933105"/>
                    <a:pt x="2235135" y="952630"/>
                  </a:cubicBezTo>
                  <a:close/>
                  <a:moveTo>
                    <a:pt x="68044" y="86322"/>
                  </a:moveTo>
                  <a:cubicBezTo>
                    <a:pt x="68044" y="86322"/>
                    <a:pt x="67013" y="86322"/>
                    <a:pt x="68044" y="86322"/>
                  </a:cubicBezTo>
                  <a:cubicBezTo>
                    <a:pt x="70106" y="156203"/>
                    <a:pt x="73199" y="224027"/>
                    <a:pt x="75260" y="292880"/>
                  </a:cubicBezTo>
                  <a:cubicBezTo>
                    <a:pt x="79384" y="292880"/>
                    <a:pt x="82477" y="292880"/>
                    <a:pt x="85570" y="293908"/>
                  </a:cubicBezTo>
                  <a:cubicBezTo>
                    <a:pt x="134026" y="265133"/>
                    <a:pt x="171140" y="219917"/>
                    <a:pt x="187636" y="164424"/>
                  </a:cubicBezTo>
                  <a:cubicBezTo>
                    <a:pt x="197946" y="130511"/>
                    <a:pt x="201038" y="93516"/>
                    <a:pt x="165986" y="73991"/>
                  </a:cubicBezTo>
                  <a:cubicBezTo>
                    <a:pt x="148459" y="64742"/>
                    <a:pt x="127840" y="62687"/>
                    <a:pt x="108251" y="62687"/>
                  </a:cubicBezTo>
                  <a:cubicBezTo>
                    <a:pt x="100004" y="62687"/>
                    <a:pt x="89694" y="64742"/>
                    <a:pt x="82477" y="63714"/>
                  </a:cubicBezTo>
                  <a:cubicBezTo>
                    <a:pt x="81446" y="63714"/>
                    <a:pt x="80415" y="63714"/>
                    <a:pt x="79384" y="63714"/>
                  </a:cubicBezTo>
                  <a:cubicBezTo>
                    <a:pt x="79384" y="64742"/>
                    <a:pt x="79384" y="64742"/>
                    <a:pt x="79384" y="65770"/>
                  </a:cubicBezTo>
                  <a:cubicBezTo>
                    <a:pt x="76291" y="66797"/>
                    <a:pt x="74230" y="67825"/>
                    <a:pt x="72168" y="69880"/>
                  </a:cubicBezTo>
                  <a:cubicBezTo>
                    <a:pt x="72168" y="69880"/>
                    <a:pt x="71137" y="70908"/>
                    <a:pt x="71137" y="70908"/>
                  </a:cubicBezTo>
                  <a:cubicBezTo>
                    <a:pt x="71137" y="70908"/>
                    <a:pt x="71137" y="70908"/>
                    <a:pt x="71137" y="70908"/>
                  </a:cubicBezTo>
                  <a:cubicBezTo>
                    <a:pt x="71137" y="71935"/>
                    <a:pt x="70106" y="71935"/>
                    <a:pt x="70106" y="72963"/>
                  </a:cubicBezTo>
                  <a:cubicBezTo>
                    <a:pt x="69075" y="73991"/>
                    <a:pt x="69075" y="75018"/>
                    <a:pt x="69075" y="76046"/>
                  </a:cubicBezTo>
                  <a:cubicBezTo>
                    <a:pt x="67013" y="80157"/>
                    <a:pt x="67013" y="83240"/>
                    <a:pt x="68044" y="86322"/>
                  </a:cubicBezTo>
                  <a:close/>
                </a:path>
              </a:pathLst>
            </a:custGeom>
            <a:grpFill/>
            <a:ln w="103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" name="Espaço Reservado para Texto 15">
            <a:extLst>
              <a:ext uri="{FF2B5EF4-FFF2-40B4-BE49-F238E27FC236}">
                <a16:creationId xmlns:a16="http://schemas.microsoft.com/office/drawing/2014/main" id="{BD48AB69-6D9E-FE4F-83D2-5B57E8905B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450" y="114300"/>
            <a:ext cx="720000" cy="720000"/>
          </a:xfrm>
          <a:prstGeom prst="ellipse">
            <a:avLst/>
          </a:prstGeom>
          <a:solidFill>
            <a:srgbClr val="EC4C11"/>
          </a:solidFill>
        </p:spPr>
        <p:txBody>
          <a:bodyPr anchor="ctr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426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DA384F-471A-9249-B0BF-E6253796E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189E17A-A2F1-2A4B-96BE-B1FFA646AC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7A3E905-5DB9-B947-BD54-AA7F2A690A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A56C5D9-875D-9641-8556-8FBCF2526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5F4DF66-AD14-D443-A3FB-FFFD834B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508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C5CB1-45B5-4D43-848A-C73B88D78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03A7CD-9EFE-B742-B982-1A485F873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CC7CC09-B2FD-D348-B15E-893D5FB1DB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E5D871-2B41-A049-BFFB-F2D947AD04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18414D2-F707-A042-BCCC-3871782DD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F723171-BE36-224E-A0C0-647F34EF6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762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C2253C-4DD8-3749-810F-411DD2FC1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F41234-6B97-BC46-B79B-096FCC0D2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9DA5197-EEF5-8E46-BAE4-98F38F8F9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53CC723-A881-9F47-9EF1-5D25707916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44AF3BF3-2EC3-144C-B15C-22CB100BD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D090407-A78E-4F4C-A416-F9AF8E39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631C376-1875-CE48-A390-5ECB1495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C487F1EB-69F2-0D4D-8B5F-4E8D1C8A0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307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5A9129-1F53-9E4A-B6C0-02F07BBA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815" y="365126"/>
            <a:ext cx="11455879" cy="1135870"/>
          </a:xfrm>
        </p:spPr>
        <p:txBody>
          <a:bodyPr>
            <a:noAutofit/>
          </a:bodyPr>
          <a:lstStyle>
            <a:lvl1pPr algn="ctr">
              <a:defRPr sz="4800" b="1" cap="all" baseline="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2BAEFF6-9E6E-E74C-8186-55A08EE06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A40B76-E300-4F4C-9DF1-587D53BD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C4E1545-841D-204F-A1EA-150917F34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033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1AAC85-C25D-294A-8992-A20233BF17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2BCF17-A99E-7744-888C-CCCB9FAF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BBBF0B-7EEA-0B4B-B1E3-C81733E10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078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7AE3B1-95B8-7246-BB13-F226241CE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3A8213-0B7B-E643-BEFE-32F61563E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7943380-09A4-1C49-8841-C970AFDCC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E84298-8D7D-EF41-AA49-AF283983E9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86A020F-E130-CB49-AC76-2EC94E031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459363-5967-CA47-BEB6-C8178F7E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7161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93AD36-B3AD-7A43-9F58-168ED1D0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4B09BB6-7EE7-A449-BAB1-E592E33D9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9DEE5A1-B39C-4648-B237-C2B4B40C3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1779DF-55CD-3E4A-B452-30FE8D11F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D196A2A-BE69-EB42-817E-4A9326D1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4CC0403-4DD4-8049-BC2C-CAA26ADE3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1952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58195B29-5A53-F142-9576-D22D2BDC1F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430" y="2590591"/>
            <a:ext cx="2684057" cy="2535767"/>
          </a:xfrm>
          <a:prstGeom prst="rect">
            <a:avLst/>
          </a:prstGeom>
        </p:spPr>
      </p:pic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676383E8-D85B-F74F-B4FD-17921047FF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8266" y="287867"/>
            <a:ext cx="8144933" cy="6163733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C018199D-F3E5-AA44-9069-19781FB494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2079" y="2138388"/>
            <a:ext cx="2684057" cy="253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876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BE61092-2486-F04A-93A0-0D8EEB241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642B4A-AF0D-5C4E-850D-9BC04B7A52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17AB63-70A5-DD4C-B08B-2D4D4E2213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CDEFB7-260B-2B43-A847-DF9A35E6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48C4E7-51F5-314A-9FA7-3566AB36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1329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769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60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2FD18D-D13C-8A4D-B514-7A0DD57EE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3F4A4E5-C6B0-B440-94C8-D32EC5AA4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E7384C-E7A9-534D-B2D6-4F544809005E}" type="datetimeFigureOut">
              <a:rPr lang="pt-BR" smtClean="0"/>
              <a:t>08/03/2022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815178D-C94E-0445-8861-D1368CAF5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734094-585B-594C-84CF-76860769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E7B023-82B7-EF4C-A44B-1AD550C5F24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2486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724852"/>
            <a:ext cx="5834063" cy="4975226"/>
          </a:xfrm>
        </p:spPr>
        <p:txBody>
          <a:bodyPr anchor="ctr"/>
          <a:lstStyle>
            <a:lvl1pPr algn="ctr">
              <a:defRPr sz="3200" cap="all" baseline="0"/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76679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Ó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150" y="1207931"/>
            <a:ext cx="9856399" cy="4554514"/>
          </a:xfrm>
        </p:spPr>
        <p:txBody>
          <a:bodyPr anchor="ctr"/>
          <a:lstStyle>
            <a:lvl1pPr algn="ctr">
              <a:defRPr sz="5400" b="0" cap="all" baseline="0">
                <a:solidFill>
                  <a:srgbClr val="E71401"/>
                </a:solidFill>
              </a:defRPr>
            </a:lvl1pPr>
            <a:lvl2pPr marL="1800" indent="0" algn="ctr">
              <a:buNone/>
              <a:defRPr sz="3600" i="1"/>
            </a:lvl2pPr>
            <a:lvl3pPr algn="ctr">
              <a:defRPr i="0"/>
            </a:lvl3pPr>
            <a:lvl4pPr algn="ctr">
              <a:defRPr b="1">
                <a:solidFill>
                  <a:srgbClr val="E71401"/>
                </a:solidFill>
              </a:defRPr>
            </a:lvl4pPr>
            <a:lvl5pPr marL="1800" indent="0" algn="ctr">
              <a:buNone/>
              <a:defRPr sz="5400" b="1" cap="all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</p:txBody>
      </p:sp>
    </p:spTree>
    <p:extLst>
      <p:ext uri="{BB962C8B-B14F-4D97-AF65-F5344CB8AC3E}">
        <p14:creationId xmlns:p14="http://schemas.microsoft.com/office/powerpoint/2010/main" val="164054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ellipse">
            <a:avLst/>
          </a:prstGeom>
          <a:solidFill>
            <a:schemeClr val="tx1">
              <a:alpha val="81496"/>
            </a:schemeClr>
          </a:solidFill>
        </p:spPr>
        <p:txBody>
          <a:bodyPr anchor="ctr"/>
          <a:lstStyle>
            <a:lvl1pPr algn="ctr">
              <a:defRPr sz="3200" cap="all" baseline="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rgbClr val="FFC000"/>
                </a:solidFill>
              </a:defRPr>
            </a:lvl3pPr>
            <a:lvl4pPr algn="ctr">
              <a:defRPr b="1">
                <a:solidFill>
                  <a:srgbClr val="EC4C1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717842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21" y="481546"/>
            <a:ext cx="5760000" cy="5760000"/>
          </a:xfrm>
          <a:prstGeom prst="rect">
            <a:avLst/>
          </a:prstGeom>
          <a:solidFill>
            <a:schemeClr val="tx1">
              <a:alpha val="81496"/>
            </a:schemeClr>
          </a:soli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69254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DD1B3C-026F-B845-8B52-DB816EFA8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1999" cy="6858000"/>
          </a:xfrm>
          <a:prstGeom prst="rect">
            <a:avLst/>
          </a:prstGeom>
          <a:gradFill>
            <a:gsLst>
              <a:gs pos="11000">
                <a:schemeClr val="tx1">
                  <a:lumMod val="95000"/>
                  <a:lumOff val="5000"/>
                  <a:alpha val="8836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 anchor="ctr">
            <a:noAutofit/>
          </a:bodyPr>
          <a:lstStyle>
            <a:lvl1pPr algn="ctr">
              <a:defRPr sz="4800" cap="all" baseline="0">
                <a:solidFill>
                  <a:schemeClr val="bg1"/>
                </a:solidFill>
              </a:defRPr>
            </a:lvl1pPr>
            <a:lvl2pPr algn="ctr">
              <a:defRPr sz="4400">
                <a:solidFill>
                  <a:schemeClr val="bg1"/>
                </a:solidFill>
              </a:defRPr>
            </a:lvl2pPr>
            <a:lvl3pPr algn="ctr">
              <a:defRPr sz="3600">
                <a:solidFill>
                  <a:srgbClr val="FFC000"/>
                </a:solidFill>
              </a:defRPr>
            </a:lvl3pPr>
            <a:lvl4pPr algn="ctr">
              <a:defRPr sz="5400" b="1">
                <a:solidFill>
                  <a:srgbClr val="EC4C11"/>
                </a:solidFill>
              </a:defRPr>
            </a:lvl4pPr>
            <a:lvl5pPr algn="ctr"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6411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01BF183-4F5D-3242-8119-26FBF972D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C1E061-1A7E-124A-AE96-54CB2C0E8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095B9BE-3D8A-5A4D-B097-ABED796746ED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7925"/>
            <a:ext cx="1878695" cy="600075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685C92C-678B-594B-98EC-6051FA4C3B6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438900" y="3771900"/>
            <a:ext cx="1009650" cy="10096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7F13E6BB-F983-544D-A754-2BF8B119631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1523784" y="6231987"/>
            <a:ext cx="513471" cy="51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5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5" r:id="rId6"/>
    <p:sldLayoutId id="2147483663" r:id="rId7"/>
    <p:sldLayoutId id="2147483664" r:id="rId8"/>
    <p:sldLayoutId id="2147483666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30400" indent="-228600" algn="l" defTabSz="914400" rtl="0" eaLnBrk="1" latinLnBrk="0" hangingPunct="1">
        <a:lnSpc>
          <a:spcPct val="90000"/>
        </a:lnSpc>
        <a:spcBef>
          <a:spcPts val="1500"/>
        </a:spcBef>
        <a:buFont typeface="Fonte do Sistema Regular"/>
        <a:buChar char="-"/>
        <a:defRPr sz="2000" i="1" kern="1200">
          <a:solidFill>
            <a:srgbClr val="C00000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000"/>
        </a:spcAft>
        <a:buFont typeface="Arial" panose="020B0604020202020204" pitchFamily="34" charset="0"/>
        <a:buNone/>
        <a:defRPr sz="3600" kern="1200" cap="all" baseline="0">
          <a:solidFill>
            <a:schemeClr val="tx1"/>
          </a:solidFill>
          <a:latin typeface="+mn-lt"/>
          <a:ea typeface="+mn-ea"/>
          <a:cs typeface="+mn-cs"/>
        </a:defRPr>
      </a:lvl4pPr>
      <a:lvl5pPr marL="230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89702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CD4D3FC-99D8-E441-9E0F-22FCD7164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5528" y="970644"/>
            <a:ext cx="4765467" cy="4765467"/>
          </a:xfrm>
        </p:spPr>
        <p:txBody>
          <a:bodyPr/>
          <a:lstStyle/>
          <a:p>
            <a:r>
              <a:rPr lang="pt-BR" dirty="0"/>
              <a:t>Como posso saber se a ressurreição de Cristo é verdadeira?</a:t>
            </a:r>
          </a:p>
        </p:txBody>
      </p:sp>
    </p:spTree>
    <p:extLst>
      <p:ext uri="{BB962C8B-B14F-4D97-AF65-F5344CB8AC3E}">
        <p14:creationId xmlns:p14="http://schemas.microsoft.com/office/powerpoint/2010/main" val="7909562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455DBC4-99AA-6940-A1FF-946B49ECD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724852"/>
            <a:ext cx="4034170" cy="5335706"/>
          </a:xfrm>
        </p:spPr>
        <p:txBody>
          <a:bodyPr/>
          <a:lstStyle/>
          <a:p>
            <a:pPr lvl="3"/>
            <a:r>
              <a:rPr lang="pt-BR" dirty="0">
                <a:solidFill>
                  <a:schemeClr val="tx1"/>
                </a:solidFill>
              </a:rPr>
              <a:t>Um problema que todas as pessoas têm  é o de lidar com o perdão.</a:t>
            </a:r>
          </a:p>
        </p:txBody>
      </p:sp>
    </p:spTree>
    <p:extLst>
      <p:ext uri="{BB962C8B-B14F-4D97-AF65-F5344CB8AC3E}">
        <p14:creationId xmlns:p14="http://schemas.microsoft.com/office/powerpoint/2010/main" val="386565978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0FE5FA3-8E2B-5D49-80BC-F4504A150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770" y="533466"/>
            <a:ext cx="10839007" cy="1316599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achamos, às vezes, que é impossível acreditar que Deus pode nos perdoar quando O tratamos da mesma forma.</a:t>
            </a:r>
          </a:p>
        </p:txBody>
      </p:sp>
    </p:spTree>
    <p:extLst>
      <p:ext uri="{BB962C8B-B14F-4D97-AF65-F5344CB8AC3E}">
        <p14:creationId xmlns:p14="http://schemas.microsoft.com/office/powerpoint/2010/main" val="425108581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60B50AC-5D73-2D45-A954-47147D1C8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4263" y="353955"/>
            <a:ext cx="4664612" cy="4664612"/>
          </a:xfrm>
        </p:spPr>
        <p:txBody>
          <a:bodyPr/>
          <a:lstStyle/>
          <a:p>
            <a:r>
              <a:rPr lang="pt-BR" dirty="0"/>
              <a:t>A cruz foi o último púlpito de Jesus, e, para esse último sermão.</a:t>
            </a:r>
          </a:p>
        </p:txBody>
      </p:sp>
    </p:spTree>
    <p:extLst>
      <p:ext uri="{BB962C8B-B14F-4D97-AF65-F5344CB8AC3E}">
        <p14:creationId xmlns:p14="http://schemas.microsoft.com/office/powerpoint/2010/main" val="231576368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AEAB0CC-65CF-4547-96B0-2C3035218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100" y="311425"/>
            <a:ext cx="6041374" cy="5472687"/>
          </a:xfrm>
        </p:spPr>
        <p:txBody>
          <a:bodyPr>
            <a:normAutofit fontScale="92500" lnSpcReduction="10000"/>
          </a:bodyPr>
          <a:lstStyle/>
          <a:p>
            <a:pPr marL="1800" lvl="1" indent="0">
              <a:buNone/>
            </a:pPr>
            <a:r>
              <a:rPr lang="pt-BR" dirty="0"/>
              <a:t>“Quando chegaram ao lugar chamado Calvário, ali o crucificaram, bem como aos malfeitores, um à direita, outro à esquerda. Contudo, Jesus dizia: Pai, perdoa-lhes, porque não sabem o que fazem. ...” </a:t>
            </a:r>
          </a:p>
          <a:p>
            <a:pPr lvl="2"/>
            <a:r>
              <a:rPr lang="pt-BR" dirty="0"/>
              <a:t>Lucas 23:33, 34</a:t>
            </a:r>
          </a:p>
        </p:txBody>
      </p:sp>
    </p:spTree>
    <p:extLst>
      <p:ext uri="{BB962C8B-B14F-4D97-AF65-F5344CB8AC3E}">
        <p14:creationId xmlns:p14="http://schemas.microsoft.com/office/powerpoint/2010/main" val="394245665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A68A61D-F162-3649-BFFA-51D372085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35" y="533465"/>
            <a:ext cx="4055435" cy="5420767"/>
          </a:xfrm>
        </p:spPr>
        <p:txBody>
          <a:bodyPr/>
          <a:lstStyle/>
          <a:p>
            <a:r>
              <a:rPr lang="pt-BR" dirty="0"/>
              <a:t>Não pode haver crescimento na experiência espiritual até que possamos orar essa oração de perdão.</a:t>
            </a:r>
          </a:p>
        </p:txBody>
      </p:sp>
    </p:spTree>
    <p:extLst>
      <p:ext uri="{BB962C8B-B14F-4D97-AF65-F5344CB8AC3E}">
        <p14:creationId xmlns:p14="http://schemas.microsoft.com/office/powerpoint/2010/main" val="2517695299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050251F-6C3D-6C41-9470-534BB5C7C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4"/>
            <a:r>
              <a:rPr lang="pt-BR" dirty="0"/>
              <a:t>perdoando os outros e aceitando o perdão de Cristo.</a:t>
            </a:r>
          </a:p>
        </p:txBody>
      </p:sp>
    </p:spTree>
    <p:extLst>
      <p:ext uri="{BB962C8B-B14F-4D97-AF65-F5344CB8AC3E}">
        <p14:creationId xmlns:p14="http://schemas.microsoft.com/office/powerpoint/2010/main" val="196789186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4EC58B-7A84-4444-8342-0645BB970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000" y="545342"/>
            <a:ext cx="5760000" cy="5760000"/>
          </a:xfrm>
        </p:spPr>
        <p:txBody>
          <a:bodyPr/>
          <a:lstStyle/>
          <a:p>
            <a:pPr marL="1800" lvl="1" indent="0">
              <a:buNone/>
            </a:pPr>
            <a:r>
              <a:rPr lang="pt-BR" dirty="0"/>
              <a:t>“Por volta da hora nona, clamou Jesus em alta voz, dizendo: Eli, Eli, </a:t>
            </a:r>
            <a:r>
              <a:rPr lang="pt-BR" dirty="0" err="1"/>
              <a:t>lamá</a:t>
            </a:r>
            <a:r>
              <a:rPr lang="pt-BR" dirty="0"/>
              <a:t> </a:t>
            </a:r>
            <a:r>
              <a:rPr lang="pt-BR" dirty="0" err="1"/>
              <a:t>sabactâni</a:t>
            </a:r>
            <a:r>
              <a:rPr lang="pt-BR" dirty="0"/>
              <a:t>? O que quer dizer: Deus meu, Deus meu, por que me desamparaste?”</a:t>
            </a:r>
          </a:p>
          <a:p>
            <a:pPr lvl="2"/>
            <a:r>
              <a:rPr lang="pt-BR" dirty="0"/>
              <a:t>Mateus 27:46</a:t>
            </a:r>
          </a:p>
        </p:txBody>
      </p:sp>
    </p:spTree>
    <p:extLst>
      <p:ext uri="{BB962C8B-B14F-4D97-AF65-F5344CB8AC3E}">
        <p14:creationId xmlns:p14="http://schemas.microsoft.com/office/powerpoint/2010/main" val="24728607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2D125AA-EADE-9D4C-B6E5-9396C7109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724852"/>
            <a:ext cx="3906578" cy="4974199"/>
          </a:xfrm>
        </p:spPr>
        <p:txBody>
          <a:bodyPr/>
          <a:lstStyle/>
          <a:p>
            <a:pPr lvl="4"/>
            <a:r>
              <a:rPr lang="pt-BR" dirty="0"/>
              <a:t>Qual era o terror da cruz?</a:t>
            </a:r>
          </a:p>
        </p:txBody>
      </p:sp>
    </p:spTree>
    <p:extLst>
      <p:ext uri="{BB962C8B-B14F-4D97-AF65-F5344CB8AC3E}">
        <p14:creationId xmlns:p14="http://schemas.microsoft.com/office/powerpoint/2010/main" val="3038606032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A473366-4F32-8343-9F8E-1467F7049F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386" y="3296093"/>
            <a:ext cx="6223038" cy="3382180"/>
          </a:xfrm>
        </p:spPr>
        <p:txBody>
          <a:bodyPr/>
          <a:lstStyle/>
          <a:p>
            <a:pPr lvl="3"/>
            <a:r>
              <a:rPr lang="pt-BR" dirty="0">
                <a:solidFill>
                  <a:schemeClr val="tx1"/>
                </a:solidFill>
              </a:rPr>
              <a:t>a separação de Deus é a maior tragédia que pode acontecer a um ser humano.</a:t>
            </a:r>
          </a:p>
        </p:txBody>
      </p:sp>
    </p:spTree>
    <p:extLst>
      <p:ext uri="{BB962C8B-B14F-4D97-AF65-F5344CB8AC3E}">
        <p14:creationId xmlns:p14="http://schemas.microsoft.com/office/powerpoint/2010/main" val="286071866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BF8299-EEF5-F844-8A81-22BD0B340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8432" y="2934585"/>
            <a:ext cx="5362797" cy="178627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13800" dirty="0"/>
              <a:t>VIVO</a:t>
            </a:r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460C48-7EE0-4943-9139-C944A14DEB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1450" y="114300"/>
            <a:ext cx="720000" cy="720000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7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547D915-3A53-D14C-889D-2945F32DE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05" y="2056130"/>
            <a:ext cx="926008" cy="95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40433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BAED8FF-1559-D045-B064-98CF40366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quando existe uma separação entre você e Deus, tudo o que você tem a fazer é confessar seu pecado</a:t>
            </a:r>
          </a:p>
        </p:txBody>
      </p:sp>
    </p:spTree>
    <p:extLst>
      <p:ext uri="{BB962C8B-B14F-4D97-AF65-F5344CB8AC3E}">
        <p14:creationId xmlns:p14="http://schemas.microsoft.com/office/powerpoint/2010/main" val="2912297909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AE93C01-FC55-374E-BBB3-722426E87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1754" y="396880"/>
            <a:ext cx="4852454" cy="4852454"/>
          </a:xfrm>
        </p:spPr>
        <p:txBody>
          <a:bodyPr>
            <a:normAutofit/>
          </a:bodyPr>
          <a:lstStyle/>
          <a:p>
            <a:r>
              <a:rPr lang="pt-BR" dirty="0"/>
              <a:t>Mas os pecados que Jesus tomou sobre Si não haviam sido cometidos por Ele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BCB2A7-A4B7-984D-9F75-37A43F4D7A40}"/>
              </a:ext>
            </a:extLst>
          </p:cNvPr>
          <p:cNvSpPr txBox="1"/>
          <p:nvPr/>
        </p:nvSpPr>
        <p:spPr>
          <a:xfrm>
            <a:off x="6874933" y="4588933"/>
            <a:ext cx="48299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  <a:highlight>
                  <a:srgbClr val="FF0000"/>
                </a:highlight>
              </a:rPr>
              <a:t>A SEPARAÇÃO PARECIA COMPLETA, TOTAL.</a:t>
            </a:r>
            <a:endParaRPr lang="pt-BR" sz="4800" b="1" cap="all" dirty="0">
              <a:solidFill>
                <a:schemeClr val="bg1"/>
              </a:solidFill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4863372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B8AEA3A-584B-834A-A1E2-3711542F1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384" y="2998380"/>
            <a:ext cx="5629053" cy="2680431"/>
          </a:xfrm>
        </p:spPr>
        <p:txBody>
          <a:bodyPr/>
          <a:lstStyle/>
          <a:p>
            <a:pPr lvl="4"/>
            <a:r>
              <a:rPr lang="pt-BR" dirty="0"/>
              <a:t>O que foi que matou nosso Salvador?</a:t>
            </a:r>
          </a:p>
        </p:txBody>
      </p:sp>
    </p:spTree>
    <p:extLst>
      <p:ext uri="{BB962C8B-B14F-4D97-AF65-F5344CB8AC3E}">
        <p14:creationId xmlns:p14="http://schemas.microsoft.com/office/powerpoint/2010/main" val="26940068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5EA17EF-64FA-9746-B412-A927BA806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947" y="162037"/>
            <a:ext cx="5025267" cy="5026652"/>
          </a:xfrm>
        </p:spPr>
        <p:txBody>
          <a:bodyPr/>
          <a:lstStyle/>
          <a:p>
            <a:pPr lvl="3"/>
            <a:r>
              <a:rPr lang="pt-BR" dirty="0">
                <a:solidFill>
                  <a:srgbClr val="FFFF00"/>
                </a:solidFill>
              </a:rPr>
              <a:t>Foi a separação do Pai, foi o pecado que se interpôs entre Ele e Deus.</a:t>
            </a:r>
          </a:p>
        </p:txBody>
      </p:sp>
    </p:spTree>
    <p:extLst>
      <p:ext uri="{BB962C8B-B14F-4D97-AF65-F5344CB8AC3E}">
        <p14:creationId xmlns:p14="http://schemas.microsoft.com/office/powerpoint/2010/main" val="2654644401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8AEAD9C-E308-9646-9527-E98F6BC8A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570" y="417751"/>
            <a:ext cx="4643347" cy="4643347"/>
          </a:xfrm>
        </p:spPr>
        <p:txBody>
          <a:bodyPr>
            <a:normAutofit/>
          </a:bodyPr>
          <a:lstStyle/>
          <a:p>
            <a:r>
              <a:rPr lang="pt-BR" dirty="0"/>
              <a:t>Temos que solicitar a Jesus que nos faça entender a seriedade do pecado.</a:t>
            </a:r>
          </a:p>
        </p:txBody>
      </p:sp>
    </p:spTree>
    <p:extLst>
      <p:ext uri="{BB962C8B-B14F-4D97-AF65-F5344CB8AC3E}">
        <p14:creationId xmlns:p14="http://schemas.microsoft.com/office/powerpoint/2010/main" val="288121199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B9171B2-FC22-0447-97DA-B2C3D9B28A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bIns="251999" anchor="b"/>
          <a:lstStyle/>
          <a:p>
            <a:r>
              <a:rPr lang="pt-BR" b="1" dirty="0"/>
              <a:t>Só existe vida de verdade para aquele que anda com Cristo.</a:t>
            </a:r>
          </a:p>
        </p:txBody>
      </p:sp>
    </p:spTree>
    <p:extLst>
      <p:ext uri="{BB962C8B-B14F-4D97-AF65-F5344CB8AC3E}">
        <p14:creationId xmlns:p14="http://schemas.microsoft.com/office/powerpoint/2010/main" val="254848985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AF3344D-9078-F543-8103-B5A41816C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404037"/>
            <a:ext cx="12191999" cy="7262037"/>
          </a:xfrm>
        </p:spPr>
        <p:txBody>
          <a:bodyPr bIns="288000" anchor="b"/>
          <a:lstStyle/>
          <a:p>
            <a:r>
              <a:rPr lang="pt-BR" dirty="0"/>
              <a:t>Todos nós temos ofendido ou falhado em ajudar alguém.</a:t>
            </a:r>
          </a:p>
        </p:txBody>
      </p:sp>
    </p:spTree>
    <p:extLst>
      <p:ext uri="{BB962C8B-B14F-4D97-AF65-F5344CB8AC3E}">
        <p14:creationId xmlns:p14="http://schemas.microsoft.com/office/powerpoint/2010/main" val="116661188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46C988B-9251-8242-B36C-9ABE63F7D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724852"/>
            <a:ext cx="4906040" cy="5250646"/>
          </a:xfrm>
        </p:spPr>
        <p:txBody>
          <a:bodyPr/>
          <a:lstStyle/>
          <a:p>
            <a:r>
              <a:rPr lang="pt-BR" dirty="0"/>
              <a:t>Quanto tempo faz que você não dá atenção para sua mãe?</a:t>
            </a:r>
          </a:p>
        </p:txBody>
      </p:sp>
    </p:spTree>
    <p:extLst>
      <p:ext uri="{BB962C8B-B14F-4D97-AF65-F5344CB8AC3E}">
        <p14:creationId xmlns:p14="http://schemas.microsoft.com/office/powerpoint/2010/main" val="227474194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BD47447-F2DC-B047-A73B-E1E3AD54D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651" y="2031054"/>
            <a:ext cx="4657060" cy="4657060"/>
          </a:xfrm>
        </p:spPr>
        <p:txBody>
          <a:bodyPr>
            <a:normAutofit lnSpcReduction="10000"/>
          </a:bodyPr>
          <a:lstStyle/>
          <a:p>
            <a:r>
              <a:rPr lang="pt-BR" dirty="0"/>
              <a:t>quando Jesus mora em nós, seremos prova de que o amor que Ele demonstrava era real e ativo.</a:t>
            </a:r>
          </a:p>
        </p:txBody>
      </p:sp>
    </p:spTree>
    <p:extLst>
      <p:ext uri="{BB962C8B-B14F-4D97-AF65-F5344CB8AC3E}">
        <p14:creationId xmlns:p14="http://schemas.microsoft.com/office/powerpoint/2010/main" val="195379112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65AFDFC-8B11-DE47-91A6-D97A82B77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9776" y="738808"/>
            <a:ext cx="5172894" cy="5172894"/>
          </a:xfrm>
        </p:spPr>
        <p:txBody>
          <a:bodyPr>
            <a:normAutofit/>
          </a:bodyPr>
          <a:lstStyle/>
          <a:p>
            <a:r>
              <a:rPr lang="pt-BR" sz="4800" dirty="0"/>
              <a:t>A agonia de Maria era a agonia de uma mãe.</a:t>
            </a:r>
          </a:p>
        </p:txBody>
      </p:sp>
    </p:spTree>
    <p:extLst>
      <p:ext uri="{BB962C8B-B14F-4D97-AF65-F5344CB8AC3E}">
        <p14:creationId xmlns:p14="http://schemas.microsoft.com/office/powerpoint/2010/main" val="383895797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C390E11A-27DA-7445-A189-60B390135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6695" y="1192684"/>
            <a:ext cx="5834063" cy="4975226"/>
          </a:xfrm>
        </p:spPr>
        <p:txBody>
          <a:bodyPr/>
          <a:lstStyle/>
          <a:p>
            <a:pPr lvl="1"/>
            <a:r>
              <a:rPr lang="pt-BR" b="1" dirty="0">
                <a:solidFill>
                  <a:schemeClr val="bg1"/>
                </a:solidFill>
              </a:rPr>
              <a:t>Eu sou a ressurreição e a vida. Quem crê em mim, ainda que morra, viverá</a:t>
            </a:r>
            <a:r>
              <a:rPr lang="pt-BR" dirty="0"/>
              <a:t>. </a:t>
            </a:r>
          </a:p>
          <a:p>
            <a:pPr lvl="2"/>
            <a:r>
              <a:rPr lang="pt-BR" dirty="0">
                <a:solidFill>
                  <a:srgbClr val="FFFF00"/>
                </a:solidFill>
              </a:rPr>
              <a:t>João 11:25</a:t>
            </a:r>
          </a:p>
        </p:txBody>
      </p:sp>
    </p:spTree>
    <p:extLst>
      <p:ext uri="{BB962C8B-B14F-4D97-AF65-F5344CB8AC3E}">
        <p14:creationId xmlns:p14="http://schemas.microsoft.com/office/powerpoint/2010/main" val="1165050303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DD8EA75-1BAE-094C-A9CE-A48A2188A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9116" y="524076"/>
            <a:ext cx="4642884" cy="4642884"/>
          </a:xfrm>
        </p:spPr>
        <p:txBody>
          <a:bodyPr/>
          <a:lstStyle/>
          <a:p>
            <a:r>
              <a:rPr lang="pt-BR" dirty="0"/>
              <a:t>Mesmo em agonia, desespero e frustração, Jesus foi amável.</a:t>
            </a:r>
          </a:p>
        </p:txBody>
      </p:sp>
    </p:spTree>
    <p:extLst>
      <p:ext uri="{BB962C8B-B14F-4D97-AF65-F5344CB8AC3E}">
        <p14:creationId xmlns:p14="http://schemas.microsoft.com/office/powerpoint/2010/main" val="937044105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3545FAC-CD71-AB4C-A408-60664FFAB8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bIns="216000" anchor="b"/>
          <a:lstStyle/>
          <a:p>
            <a:r>
              <a:rPr lang="pt-BR" dirty="0"/>
              <a:t>Quando Jesus morar em nós, então seremos atenciosos e cuidadosos.</a:t>
            </a:r>
          </a:p>
        </p:txBody>
      </p:sp>
    </p:spTree>
    <p:extLst>
      <p:ext uri="{BB962C8B-B14F-4D97-AF65-F5344CB8AC3E}">
        <p14:creationId xmlns:p14="http://schemas.microsoft.com/office/powerpoint/2010/main" val="4186592459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CBB6CD8-608B-CE4F-B91B-2195BEC47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300" y="481012"/>
            <a:ext cx="8978484" cy="3157600"/>
          </a:xfrm>
        </p:spPr>
        <p:txBody>
          <a:bodyPr/>
          <a:lstStyle/>
          <a:p>
            <a:pPr lvl="1"/>
            <a:r>
              <a:rPr lang="pt-BR" dirty="0"/>
              <a:t>“Quando, pois, Jesus tomou o vinagre, disse: Está consumado! E, inclinando a cabeça,  rendeu o espírito” </a:t>
            </a:r>
          </a:p>
          <a:p>
            <a:pPr lvl="2"/>
            <a:r>
              <a:rPr lang="pt-BR" dirty="0"/>
              <a:t>João 19:30</a:t>
            </a:r>
          </a:p>
        </p:txBody>
      </p:sp>
    </p:spTree>
    <p:extLst>
      <p:ext uri="{BB962C8B-B14F-4D97-AF65-F5344CB8AC3E}">
        <p14:creationId xmlns:p14="http://schemas.microsoft.com/office/powerpoint/2010/main" val="4196006490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17A639B-1F58-A946-BFF4-B25EF6BDC1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2781" y="1487386"/>
            <a:ext cx="3633254" cy="3633254"/>
          </a:xfrm>
        </p:spPr>
        <p:txBody>
          <a:bodyPr/>
          <a:lstStyle/>
          <a:p>
            <a:r>
              <a:rPr lang="pt-BR" dirty="0"/>
              <a:t>O que Jesus começa, Ele termina.</a:t>
            </a:r>
          </a:p>
        </p:txBody>
      </p:sp>
    </p:spTree>
    <p:extLst>
      <p:ext uri="{BB962C8B-B14F-4D97-AF65-F5344CB8AC3E}">
        <p14:creationId xmlns:p14="http://schemas.microsoft.com/office/powerpoint/2010/main" val="239052296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12C5B5F-527B-DF42-9C93-F8CFDE6F1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1" y="724852"/>
            <a:ext cx="3825240" cy="4875848"/>
          </a:xfrm>
        </p:spPr>
        <p:txBody>
          <a:bodyPr>
            <a:normAutofit/>
          </a:bodyPr>
          <a:lstStyle/>
          <a:p>
            <a:pPr lvl="3"/>
            <a:r>
              <a:rPr lang="pt-BR" sz="4800" dirty="0"/>
              <a:t>Jesus não desistiu de você.</a:t>
            </a:r>
          </a:p>
        </p:txBody>
      </p:sp>
    </p:spTree>
    <p:extLst>
      <p:ext uri="{BB962C8B-B14F-4D97-AF65-F5344CB8AC3E}">
        <p14:creationId xmlns:p14="http://schemas.microsoft.com/office/powerpoint/2010/main" val="131135418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22ABFCA-CB93-1246-BA77-8D7A2C899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817620"/>
            <a:ext cx="12191999" cy="3040380"/>
          </a:xfrm>
          <a:gradFill>
            <a:gsLst>
              <a:gs pos="11000">
                <a:schemeClr val="tx1">
                  <a:lumMod val="95000"/>
                  <a:lumOff val="5000"/>
                  <a:alpha val="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</p:spPr>
        <p:txBody>
          <a:bodyPr/>
          <a:lstStyle/>
          <a:p>
            <a:r>
              <a:rPr lang="pt-BR" dirty="0"/>
              <a:t>O que Ele começou em sua vida, Ele planeja terminar.</a:t>
            </a:r>
          </a:p>
        </p:txBody>
      </p:sp>
    </p:spTree>
    <p:extLst>
      <p:ext uri="{BB962C8B-B14F-4D97-AF65-F5344CB8AC3E}">
        <p14:creationId xmlns:p14="http://schemas.microsoft.com/office/powerpoint/2010/main" val="1381881067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810600E-6FC9-4548-AC9D-625F1AFE20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520440"/>
            <a:ext cx="12191999" cy="3337560"/>
          </a:xfrm>
          <a:gradFill>
            <a:gsLst>
              <a:gs pos="11000">
                <a:schemeClr val="tx1">
                  <a:lumMod val="95000"/>
                  <a:lumOff val="5000"/>
                  <a:alpha val="0"/>
                </a:schemeClr>
              </a:gs>
              <a:gs pos="68000">
                <a:schemeClr val="tx1">
                  <a:lumMod val="95000"/>
                  <a:lumOff val="5000"/>
                  <a:alpha val="74753"/>
                </a:schemeClr>
              </a:gs>
            </a:gsLst>
          </a:gradFill>
        </p:spPr>
        <p:txBody>
          <a:bodyPr/>
          <a:lstStyle/>
          <a:p>
            <a:r>
              <a:rPr lang="pt-BR" dirty="0"/>
              <a:t>Alguns de nós mudamos de lado com muita frequência.</a:t>
            </a:r>
          </a:p>
        </p:txBody>
      </p:sp>
    </p:spTree>
    <p:extLst>
      <p:ext uri="{BB962C8B-B14F-4D97-AF65-F5344CB8AC3E}">
        <p14:creationId xmlns:p14="http://schemas.microsoft.com/office/powerpoint/2010/main" val="5916365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06852CB-5E15-744D-80EB-967EF5BC0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4440" y="733006"/>
            <a:ext cx="4730534" cy="4730534"/>
          </a:xfrm>
        </p:spPr>
        <p:txBody>
          <a:bodyPr/>
          <a:lstStyle/>
          <a:p>
            <a:r>
              <a:rPr lang="pt-BR" dirty="0"/>
              <a:t>Como precisamos da perseverança de Jesus!</a:t>
            </a:r>
          </a:p>
        </p:txBody>
      </p:sp>
    </p:spTree>
    <p:extLst>
      <p:ext uri="{BB962C8B-B14F-4D97-AF65-F5344CB8AC3E}">
        <p14:creationId xmlns:p14="http://schemas.microsoft.com/office/powerpoint/2010/main" val="2691981512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7779762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BD11778-D229-7848-8E66-B12CCB7E1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0587" y="870166"/>
            <a:ext cx="4387634" cy="4387634"/>
          </a:xfrm>
        </p:spPr>
        <p:txBody>
          <a:bodyPr>
            <a:normAutofit lnSpcReduction="10000"/>
          </a:bodyPr>
          <a:lstStyle/>
          <a:p>
            <a:r>
              <a:rPr lang="pt-BR" sz="4000" dirty="0"/>
              <a:t>JESUS vive para ocupar o trono de seu coração.</a:t>
            </a:r>
          </a:p>
        </p:txBody>
      </p:sp>
    </p:spTree>
    <p:extLst>
      <p:ext uri="{BB962C8B-B14F-4D97-AF65-F5344CB8AC3E}">
        <p14:creationId xmlns:p14="http://schemas.microsoft.com/office/powerpoint/2010/main" val="331776470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DE2877D-AE4B-FF42-BC67-47B331763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742660"/>
            <a:ext cx="12191999" cy="3115340"/>
          </a:xfrm>
        </p:spPr>
        <p:txBody>
          <a:bodyPr/>
          <a:lstStyle/>
          <a:p>
            <a:r>
              <a:rPr lang="pt-BR" sz="4000" b="1" dirty="0"/>
              <a:t>No dia 9 de maio de 2016, a Revista Veja publicou um artigo sobre a crença na ressurreição de Jesus Cristo.</a:t>
            </a:r>
          </a:p>
        </p:txBody>
      </p:sp>
    </p:spTree>
    <p:extLst>
      <p:ext uri="{BB962C8B-B14F-4D97-AF65-F5344CB8AC3E}">
        <p14:creationId xmlns:p14="http://schemas.microsoft.com/office/powerpoint/2010/main" val="219356466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83D85E7-14D1-A445-A041-7B93C1ABD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2027" y="893026"/>
            <a:ext cx="4181894" cy="4181894"/>
          </a:xfrm>
        </p:spPr>
        <p:txBody>
          <a:bodyPr/>
          <a:lstStyle/>
          <a:p>
            <a:r>
              <a:rPr lang="pt-BR" dirty="0"/>
              <a:t>Pergunte a Cristo o que Ele quer que você faça.</a:t>
            </a:r>
          </a:p>
        </p:txBody>
      </p:sp>
    </p:spTree>
    <p:extLst>
      <p:ext uri="{BB962C8B-B14F-4D97-AF65-F5344CB8AC3E}">
        <p14:creationId xmlns:p14="http://schemas.microsoft.com/office/powerpoint/2010/main" val="2304758221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A6F41C7-50C7-2B44-89A4-AB4AC7FCB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861" y="274320"/>
            <a:ext cx="4762500" cy="2766060"/>
          </a:xfrm>
          <a:ln w="25400">
            <a:solidFill>
              <a:schemeClr val="bg1"/>
            </a:solidFill>
          </a:ln>
        </p:spPr>
        <p:txBody>
          <a:bodyPr>
            <a:normAutofit fontScale="92500" lnSpcReduction="10000"/>
          </a:bodyPr>
          <a:lstStyle/>
          <a:p>
            <a:pPr lvl="4"/>
            <a:r>
              <a:rPr lang="pt-BR" dirty="0"/>
              <a:t>Esteja preparado para fazer o que Ele pede.</a:t>
            </a:r>
          </a:p>
        </p:txBody>
      </p:sp>
    </p:spTree>
    <p:extLst>
      <p:ext uri="{BB962C8B-B14F-4D97-AF65-F5344CB8AC3E}">
        <p14:creationId xmlns:p14="http://schemas.microsoft.com/office/powerpoint/2010/main" val="2681847397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62713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6FC1507-8ACB-AB4C-B1DD-E3B55012C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pt-BR" dirty="0"/>
              <a:t>“Se não existe a ressurreição de mortos, então quer dizer que Cristo não foi ressuscitado. E, se Cristo não foi ressuscitado, nós não temos nada para anunciar, e vocês não têm nada para crer. E mais ainda: nesse caso, estaríamos mentindo contra Deus, porque afirmamos que Ele ressuscitou Cristo... E, se Cristo não foi ressuscitado, a fé que vocês têm é uma ilusão, e vocês continuam perdidos em seus pecados”.</a:t>
            </a:r>
          </a:p>
          <a:p>
            <a:pPr lvl="2"/>
            <a:r>
              <a:rPr lang="pt-BR" dirty="0"/>
              <a:t>1 Coríntios 15:13-17, NTLH</a:t>
            </a:r>
          </a:p>
        </p:txBody>
      </p:sp>
    </p:spTree>
    <p:extLst>
      <p:ext uri="{BB962C8B-B14F-4D97-AF65-F5344CB8AC3E}">
        <p14:creationId xmlns:p14="http://schemas.microsoft.com/office/powerpoint/2010/main" val="2532284152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CE9A16C-6FFC-6446-9818-F8240BCC1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426" y="311425"/>
            <a:ext cx="5760000" cy="5760000"/>
          </a:xfrm>
        </p:spPr>
        <p:txBody>
          <a:bodyPr/>
          <a:lstStyle/>
          <a:p>
            <a:r>
              <a:rPr lang="pt-BR" dirty="0"/>
              <a:t>o fato mais significativo que separa o cristianismo de todas as outras religiões é a ressurreição de Cristo.</a:t>
            </a:r>
          </a:p>
        </p:txBody>
      </p:sp>
    </p:spTree>
    <p:extLst>
      <p:ext uri="{BB962C8B-B14F-4D97-AF65-F5344CB8AC3E}">
        <p14:creationId xmlns:p14="http://schemas.microsoft.com/office/powerpoint/2010/main" val="137804595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54C0191-00A8-B74D-A1A3-199353F3A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9647" y="1127050"/>
            <a:ext cx="6145618" cy="4125433"/>
          </a:xfrm>
        </p:spPr>
        <p:txBody>
          <a:bodyPr>
            <a:normAutofit/>
          </a:bodyPr>
          <a:lstStyle/>
          <a:p>
            <a:pPr lvl="3"/>
            <a:r>
              <a:rPr lang="pt-BR" sz="5400" dirty="0">
                <a:solidFill>
                  <a:schemeClr val="tx1"/>
                </a:solidFill>
              </a:rPr>
              <a:t>a tumba de Jesus Cristo está vazia.</a:t>
            </a:r>
          </a:p>
        </p:txBody>
      </p:sp>
    </p:spTree>
    <p:extLst>
      <p:ext uri="{BB962C8B-B14F-4D97-AF65-F5344CB8AC3E}">
        <p14:creationId xmlns:p14="http://schemas.microsoft.com/office/powerpoint/2010/main" val="51494592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585ADCD-7D9D-2D46-99A5-278ECF5C4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56" y="235754"/>
            <a:ext cx="10605091" cy="2273529"/>
          </a:xfrm>
        </p:spPr>
        <p:txBody>
          <a:bodyPr>
            <a:normAutofit lnSpcReduction="10000"/>
          </a:bodyPr>
          <a:lstStyle/>
          <a:p>
            <a:pPr lvl="4"/>
            <a:r>
              <a:rPr lang="pt-BR" dirty="0"/>
              <a:t>O que a ressurreição de Cristo significa para o cristão?</a:t>
            </a:r>
          </a:p>
        </p:txBody>
      </p:sp>
    </p:spTree>
    <p:extLst>
      <p:ext uri="{BB962C8B-B14F-4D97-AF65-F5344CB8AC3E}">
        <p14:creationId xmlns:p14="http://schemas.microsoft.com/office/powerpoint/2010/main" val="395280771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12DC1A9-CFF8-E244-82D9-53AC65656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3"/>
            <a:r>
              <a:rPr lang="pt-BR" dirty="0"/>
              <a:t>O sacrifício de Cristo resulta em salvação.</a:t>
            </a:r>
          </a:p>
        </p:txBody>
      </p:sp>
    </p:spTree>
    <p:extLst>
      <p:ext uri="{BB962C8B-B14F-4D97-AF65-F5344CB8AC3E}">
        <p14:creationId xmlns:p14="http://schemas.microsoft.com/office/powerpoint/2010/main" val="382130658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E14805F-F168-0D46-BAD9-00BC4353F213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1655</TotalTime>
  <Words>649</Words>
  <Application>Microsoft Macintosh PowerPoint</Application>
  <PresentationFormat>Widescreen</PresentationFormat>
  <Paragraphs>46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7" baseType="lpstr">
      <vt:lpstr>Arial</vt:lpstr>
      <vt:lpstr>Calibri</vt:lpstr>
      <vt:lpstr>Corbel</vt:lpstr>
      <vt:lpstr>Fonte do Sistema Regular</vt:lpstr>
      <vt:lpstr>Tema do Office</vt:lpstr>
      <vt:lpstr>PowerPoint Presentation</vt:lpstr>
      <vt:lpstr>VIVO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DSA - Victor Trivelato</cp:lastModifiedBy>
  <cp:revision>4</cp:revision>
  <dcterms:created xsi:type="dcterms:W3CDTF">2021-11-11T19:12:25Z</dcterms:created>
  <dcterms:modified xsi:type="dcterms:W3CDTF">2022-03-08T13:51:09Z</dcterms:modified>
</cp:coreProperties>
</file>