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</p:sldMasterIdLst>
  <p:notesMasterIdLst>
    <p:notesMasterId r:id="rId34"/>
  </p:notesMasterIdLst>
  <p:sldIdLst>
    <p:sldId id="370" r:id="rId3"/>
    <p:sldId id="257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5" r:id="rId17"/>
    <p:sldId id="354" r:id="rId18"/>
    <p:sldId id="357" r:id="rId19"/>
    <p:sldId id="356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295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4C11"/>
    <a:srgbClr val="440102"/>
    <a:srgbClr val="760002"/>
    <a:srgbClr val="E71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0DD61-C7A3-EA40-971C-7DBCABCA1072}" v="154" dt="2021-11-22T19:30:25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D730DD61-C7A3-EA40-971C-7DBCABCA1072}"/>
    <pc:docChg chg="modSld modMainMaster">
      <pc:chgData name="marcos aurelio gularte de castro" userId="67f50566e2aee3b4" providerId="LiveId" clId="{D730DD61-C7A3-EA40-971C-7DBCABCA1072}" dt="2021-11-22T19:30:25.625" v="12"/>
      <pc:docMkLst>
        <pc:docMk/>
      </pc:docMkLst>
      <pc:sldChg chg="addSp modSp">
        <pc:chgData name="marcos aurelio gularte de castro" userId="67f50566e2aee3b4" providerId="LiveId" clId="{D730DD61-C7A3-EA40-971C-7DBCABCA1072}" dt="2021-11-22T19:30:25.625" v="12"/>
        <pc:sldMkLst>
          <pc:docMk/>
          <pc:sldMk cId="1888240433" sldId="257"/>
        </pc:sldMkLst>
        <pc:picChg chg="add mod">
          <ac:chgData name="marcos aurelio gularte de castro" userId="67f50566e2aee3b4" providerId="LiveId" clId="{D730DD61-C7A3-EA40-971C-7DBCABCA1072}" dt="2021-11-22T19:30:25.625" v="12"/>
          <ac:picMkLst>
            <pc:docMk/>
            <pc:sldMk cId="1888240433" sldId="257"/>
            <ac:picMk id="4" creationId="{880A6A4F-029A-534E-81A1-FD75F1C3C55C}"/>
          </ac:picMkLst>
        </pc:picChg>
      </pc:sldChg>
      <pc:sldChg chg="modSp mod">
        <pc:chgData name="marcos aurelio gularte de castro" userId="67f50566e2aee3b4" providerId="LiveId" clId="{D730DD61-C7A3-EA40-971C-7DBCABCA1072}" dt="2021-11-15T15:56:28.119" v="6" actId="404"/>
        <pc:sldMkLst>
          <pc:docMk/>
          <pc:sldMk cId="4153628733" sldId="342"/>
        </pc:sldMkLst>
        <pc:spChg chg="mod">
          <ac:chgData name="marcos aurelio gularte de castro" userId="67f50566e2aee3b4" providerId="LiveId" clId="{D730DD61-C7A3-EA40-971C-7DBCABCA1072}" dt="2021-11-15T15:56:28.119" v="6" actId="404"/>
          <ac:spMkLst>
            <pc:docMk/>
            <pc:sldMk cId="4153628733" sldId="342"/>
            <ac:spMk id="2" creationId="{353C9C8C-9A06-DA4A-AAFF-47165EFCBC7C}"/>
          </ac:spMkLst>
        </pc:spChg>
      </pc:sldChg>
      <pc:sldChg chg="modSp mod">
        <pc:chgData name="marcos aurelio gularte de castro" userId="67f50566e2aee3b4" providerId="LiveId" clId="{D730DD61-C7A3-EA40-971C-7DBCABCA1072}" dt="2021-11-15T15:57:26.899" v="11" actId="207"/>
        <pc:sldMkLst>
          <pc:docMk/>
          <pc:sldMk cId="55417357" sldId="362"/>
        </pc:sldMkLst>
        <pc:spChg chg="mod">
          <ac:chgData name="marcos aurelio gularte de castro" userId="67f50566e2aee3b4" providerId="LiveId" clId="{D730DD61-C7A3-EA40-971C-7DBCABCA1072}" dt="2021-11-15T15:57:26.899" v="11" actId="207"/>
          <ac:spMkLst>
            <pc:docMk/>
            <pc:sldMk cId="55417357" sldId="362"/>
            <ac:spMk id="2" creationId="{CCAE5028-9081-C847-9418-465EC56AC204}"/>
          </ac:spMkLst>
        </pc:spChg>
      </pc:sldChg>
      <pc:sldMasterChg chg="modSldLayout">
        <pc:chgData name="marcos aurelio gularte de castro" userId="67f50566e2aee3b4" providerId="LiveId" clId="{D730DD61-C7A3-EA40-971C-7DBCABCA1072}" dt="2021-11-15T15:56:41.904" v="8" actId="12"/>
        <pc:sldMasterMkLst>
          <pc:docMk/>
          <pc:sldMasterMk cId="2207058747" sldId="2147483648"/>
        </pc:sldMasterMkLst>
        <pc:sldLayoutChg chg="modSp">
          <pc:chgData name="marcos aurelio gularte de castro" userId="67f50566e2aee3b4" providerId="LiveId" clId="{D730DD61-C7A3-EA40-971C-7DBCABCA1072}" dt="2021-11-15T15:56:41.904" v="8" actId="12"/>
          <pc:sldLayoutMkLst>
            <pc:docMk/>
            <pc:sldMasterMk cId="2207058747" sldId="2147483648"/>
            <pc:sldLayoutMk cId="1864111073" sldId="2147483666"/>
          </pc:sldLayoutMkLst>
          <pc:spChg chg="mod">
            <ac:chgData name="marcos aurelio gularte de castro" userId="67f50566e2aee3b4" providerId="LiveId" clId="{D730DD61-C7A3-EA40-971C-7DBCABCA1072}" dt="2021-11-15T15:56:41.904" v="8" actId="12"/>
            <ac:spMkLst>
              <pc:docMk/>
              <pc:sldMasterMk cId="2207058747" sldId="2147483648"/>
              <pc:sldLayoutMk cId="1864111073" sldId="2147483666"/>
              <ac:spMk id="3" creationId="{9ADD1B3C-026F-B845-8B52-DB816EFA8581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8498E-F8A5-3C41-B9FB-74AEA766EFE2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B3906-C5E6-FF4C-B378-9D48B3D1FB4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F2F5906-8E33-3E4A-9D8A-9B33A163D262}"/>
              </a:ext>
            </a:extLst>
          </p:cNvPr>
          <p:cNvSpPr/>
          <p:nvPr userDrawn="1"/>
        </p:nvSpPr>
        <p:spPr>
          <a:xfrm>
            <a:off x="85727" y="0"/>
            <a:ext cx="985838" cy="98583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84B2F0-AACF-464E-9364-CA00CAFF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 anchor="t"/>
          <a:lstStyle>
            <a:lvl1pPr algn="l">
              <a:defRPr sz="6000" b="1" cap="all" baseline="0">
                <a:solidFill>
                  <a:schemeClr val="bg1"/>
                </a:solidFill>
                <a:effectLst>
                  <a:outerShdw blurRad="55959" dist="33139" dir="1500000" algn="tl" rotWithShape="0">
                    <a:prstClr val="black">
                      <a:alpha val="49000"/>
                    </a:prstClr>
                  </a:outerShdw>
                </a:effectLst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9" name="Gráfico 7">
            <a:extLst>
              <a:ext uri="{FF2B5EF4-FFF2-40B4-BE49-F238E27FC236}">
                <a16:creationId xmlns:a16="http://schemas.microsoft.com/office/drawing/2014/main" id="{FC504746-892D-B54E-A243-3863A70E8C8E}"/>
              </a:ext>
            </a:extLst>
          </p:cNvPr>
          <p:cNvGrpSpPr/>
          <p:nvPr/>
        </p:nvGrpSpPr>
        <p:grpSpPr>
          <a:xfrm>
            <a:off x="4267119" y="1949044"/>
            <a:ext cx="6317672" cy="1665694"/>
            <a:chOff x="4995782" y="1006069"/>
            <a:chExt cx="4374661" cy="1153407"/>
          </a:xfrm>
          <a:gradFill flip="none" rotWithShape="1">
            <a:gsLst>
              <a:gs pos="0">
                <a:srgbClr val="EC4C11"/>
              </a:gs>
              <a:gs pos="100000">
                <a:srgbClr val="E71401"/>
              </a:gs>
            </a:gsLst>
            <a:lin ang="16200000" scaled="1"/>
            <a:tileRect/>
          </a:gradFill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055B46EF-A7B4-9540-B668-B02A3B00E48B}"/>
                </a:ext>
              </a:extLst>
            </p:cNvPr>
            <p:cNvSpPr/>
            <p:nvPr/>
          </p:nvSpPr>
          <p:spPr>
            <a:xfrm>
              <a:off x="4995782" y="1014437"/>
              <a:ext cx="426667" cy="734823"/>
            </a:xfrm>
            <a:custGeom>
              <a:avLst/>
              <a:gdLst>
                <a:gd name="connsiteX0" fmla="*/ 364055 w 426667"/>
                <a:gd name="connsiteY0" fmla="*/ 698755 h 734823"/>
                <a:gd name="connsiteX1" fmla="*/ 298073 w 426667"/>
                <a:gd name="connsiteY1" fmla="*/ 375046 h 734823"/>
                <a:gd name="connsiteX2" fmla="*/ 289825 w 426667"/>
                <a:gd name="connsiteY2" fmla="*/ 331884 h 734823"/>
                <a:gd name="connsiteX3" fmla="*/ 170233 w 426667"/>
                <a:gd name="connsiteY3" fmla="*/ 341133 h 734823"/>
                <a:gd name="connsiteX4" fmla="*/ 63012 w 426667"/>
                <a:gd name="connsiteY4" fmla="*/ 712114 h 734823"/>
                <a:gd name="connsiteX5" fmla="*/ 1154 w 426667"/>
                <a:gd name="connsiteY5" fmla="*/ 694644 h 734823"/>
                <a:gd name="connsiteX6" fmla="*/ 215595 w 426667"/>
                <a:gd name="connsiteY6" fmla="*/ 21534 h 734823"/>
                <a:gd name="connsiteX7" fmla="*/ 279515 w 426667"/>
                <a:gd name="connsiteY7" fmla="*/ 22562 h 734823"/>
                <a:gd name="connsiteX8" fmla="*/ 315599 w 426667"/>
                <a:gd name="connsiteY8" fmla="*/ 130465 h 734823"/>
                <a:gd name="connsiteX9" fmla="*/ 351683 w 426667"/>
                <a:gd name="connsiteY9" fmla="*/ 309276 h 734823"/>
                <a:gd name="connsiteX10" fmla="*/ 425913 w 426667"/>
                <a:gd name="connsiteY10" fmla="*/ 682313 h 734823"/>
                <a:gd name="connsiteX11" fmla="*/ 364055 w 426667"/>
                <a:gd name="connsiteY11" fmla="*/ 698755 h 734823"/>
                <a:gd name="connsiteX12" fmla="*/ 277453 w 426667"/>
                <a:gd name="connsiteY12" fmla="*/ 270225 h 734823"/>
                <a:gd name="connsiteX13" fmla="*/ 267144 w 426667"/>
                <a:gd name="connsiteY13" fmla="*/ 217815 h 734823"/>
                <a:gd name="connsiteX14" fmla="*/ 250648 w 426667"/>
                <a:gd name="connsiteY14" fmla="*/ 135603 h 734823"/>
                <a:gd name="connsiteX15" fmla="*/ 247555 w 426667"/>
                <a:gd name="connsiteY15" fmla="*/ 120189 h 734823"/>
                <a:gd name="connsiteX16" fmla="*/ 192914 w 426667"/>
                <a:gd name="connsiteY16" fmla="*/ 276391 h 734823"/>
                <a:gd name="connsiteX17" fmla="*/ 277453 w 426667"/>
                <a:gd name="connsiteY17" fmla="*/ 270225 h 7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6667" h="734823">
                  <a:moveTo>
                    <a:pt x="364055" y="698755"/>
                  </a:moveTo>
                  <a:cubicBezTo>
                    <a:pt x="342404" y="590852"/>
                    <a:pt x="320754" y="482949"/>
                    <a:pt x="298073" y="375046"/>
                  </a:cubicBezTo>
                  <a:cubicBezTo>
                    <a:pt x="294980" y="360659"/>
                    <a:pt x="291887" y="346271"/>
                    <a:pt x="289825" y="331884"/>
                  </a:cubicBezTo>
                  <a:cubicBezTo>
                    <a:pt x="249617" y="334967"/>
                    <a:pt x="210441" y="338050"/>
                    <a:pt x="170233" y="341133"/>
                  </a:cubicBezTo>
                  <a:cubicBezTo>
                    <a:pt x="131056" y="463423"/>
                    <a:pt x="94972" y="586741"/>
                    <a:pt x="63012" y="712114"/>
                  </a:cubicBezTo>
                  <a:cubicBezTo>
                    <a:pt x="52703" y="752193"/>
                    <a:pt x="-9155" y="734723"/>
                    <a:pt x="1154" y="694644"/>
                  </a:cubicBezTo>
                  <a:cubicBezTo>
                    <a:pt x="59920" y="466506"/>
                    <a:pt x="131056" y="241451"/>
                    <a:pt x="215595" y="21534"/>
                  </a:cubicBezTo>
                  <a:cubicBezTo>
                    <a:pt x="227967" y="-10323"/>
                    <a:pt x="274361" y="-4157"/>
                    <a:pt x="279515" y="22562"/>
                  </a:cubicBezTo>
                  <a:cubicBezTo>
                    <a:pt x="307351" y="46198"/>
                    <a:pt x="308382" y="97580"/>
                    <a:pt x="315599" y="130465"/>
                  </a:cubicBezTo>
                  <a:cubicBezTo>
                    <a:pt x="327971" y="190069"/>
                    <a:pt x="339311" y="249672"/>
                    <a:pt x="351683" y="309276"/>
                  </a:cubicBezTo>
                  <a:cubicBezTo>
                    <a:pt x="376426" y="434649"/>
                    <a:pt x="401169" y="557967"/>
                    <a:pt x="425913" y="682313"/>
                  </a:cubicBezTo>
                  <a:cubicBezTo>
                    <a:pt x="434160" y="722391"/>
                    <a:pt x="372302" y="739861"/>
                    <a:pt x="364055" y="698755"/>
                  </a:cubicBezTo>
                  <a:close/>
                  <a:moveTo>
                    <a:pt x="277453" y="270225"/>
                  </a:moveTo>
                  <a:lnTo>
                    <a:pt x="267144" y="217815"/>
                  </a:lnTo>
                  <a:cubicBezTo>
                    <a:pt x="261989" y="190069"/>
                    <a:pt x="255803" y="162322"/>
                    <a:pt x="250648" y="135603"/>
                  </a:cubicBezTo>
                  <a:cubicBezTo>
                    <a:pt x="249617" y="130465"/>
                    <a:pt x="248586" y="125327"/>
                    <a:pt x="247555" y="120189"/>
                  </a:cubicBezTo>
                  <a:cubicBezTo>
                    <a:pt x="228998" y="172599"/>
                    <a:pt x="210441" y="223981"/>
                    <a:pt x="192914" y="276391"/>
                  </a:cubicBezTo>
                  <a:cubicBezTo>
                    <a:pt x="220750" y="274336"/>
                    <a:pt x="248586" y="272281"/>
                    <a:pt x="277453" y="270225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AFDE5EC8-9D23-154B-AA36-A08CE58A48C8}"/>
                </a:ext>
              </a:extLst>
            </p:cNvPr>
            <p:cNvSpPr/>
            <p:nvPr/>
          </p:nvSpPr>
          <p:spPr>
            <a:xfrm>
              <a:off x="5635844" y="1006069"/>
              <a:ext cx="601399" cy="797739"/>
            </a:xfrm>
            <a:custGeom>
              <a:avLst/>
              <a:gdLst>
                <a:gd name="connsiteX0" fmla="*/ 601345 w 601399"/>
                <a:gd name="connsiteY0" fmla="*/ 766727 h 797739"/>
                <a:gd name="connsiteX1" fmla="*/ 538456 w 601399"/>
                <a:gd name="connsiteY1" fmla="*/ 774948 h 797739"/>
                <a:gd name="connsiteX2" fmla="*/ 532270 w 601399"/>
                <a:gd name="connsiteY2" fmla="*/ 750285 h 797739"/>
                <a:gd name="connsiteX3" fmla="*/ 535363 w 601399"/>
                <a:gd name="connsiteY3" fmla="*/ 727676 h 797739"/>
                <a:gd name="connsiteX4" fmla="*/ 513712 w 601399"/>
                <a:gd name="connsiteY4" fmla="*/ 180967 h 797739"/>
                <a:gd name="connsiteX5" fmla="*/ 513712 w 601399"/>
                <a:gd name="connsiteY5" fmla="*/ 181995 h 797739"/>
                <a:gd name="connsiteX6" fmla="*/ 511651 w 601399"/>
                <a:gd name="connsiteY6" fmla="*/ 186105 h 797739"/>
                <a:gd name="connsiteX7" fmla="*/ 511651 w 601399"/>
                <a:gd name="connsiteY7" fmla="*/ 186105 h 797739"/>
                <a:gd name="connsiteX8" fmla="*/ 422987 w 601399"/>
                <a:gd name="connsiteY8" fmla="*/ 318672 h 797739"/>
                <a:gd name="connsiteX9" fmla="*/ 419895 w 601399"/>
                <a:gd name="connsiteY9" fmla="*/ 326893 h 797739"/>
                <a:gd name="connsiteX10" fmla="*/ 296179 w 601399"/>
                <a:gd name="connsiteY10" fmla="*/ 572501 h 797739"/>
                <a:gd name="connsiteX11" fmla="*/ 250816 w 601399"/>
                <a:gd name="connsiteY11" fmla="*/ 590999 h 797739"/>
                <a:gd name="connsiteX12" fmla="*/ 220918 w 601399"/>
                <a:gd name="connsiteY12" fmla="*/ 569418 h 797739"/>
                <a:gd name="connsiteX13" fmla="*/ 81738 w 601399"/>
                <a:gd name="connsiteY13" fmla="*/ 241598 h 797739"/>
                <a:gd name="connsiteX14" fmla="*/ 97202 w 601399"/>
                <a:gd name="connsiteY14" fmla="*/ 672183 h 797739"/>
                <a:gd name="connsiteX15" fmla="*/ 100295 w 601399"/>
                <a:gd name="connsiteY15" fmla="*/ 693764 h 797739"/>
                <a:gd name="connsiteX16" fmla="*/ 95140 w 601399"/>
                <a:gd name="connsiteY16" fmla="*/ 723566 h 797739"/>
                <a:gd name="connsiteX17" fmla="*/ 32251 w 601399"/>
                <a:gd name="connsiteY17" fmla="*/ 715344 h 797739"/>
                <a:gd name="connsiteX18" fmla="*/ 291 w 601399"/>
                <a:gd name="connsiteY18" fmla="*/ 68953 h 797739"/>
                <a:gd name="connsiteX19" fmla="*/ 64211 w 601399"/>
                <a:gd name="connsiteY19" fmla="*/ 68953 h 797739"/>
                <a:gd name="connsiteX20" fmla="*/ 64211 w 601399"/>
                <a:gd name="connsiteY20" fmla="*/ 68953 h 797739"/>
                <a:gd name="connsiteX21" fmla="*/ 261126 w 601399"/>
                <a:gd name="connsiteY21" fmla="*/ 491317 h 797739"/>
                <a:gd name="connsiteX22" fmla="*/ 328139 w 601399"/>
                <a:gd name="connsiteY22" fmla="*/ 352584 h 797739"/>
                <a:gd name="connsiteX23" fmla="*/ 510620 w 601399"/>
                <a:gd name="connsiteY23" fmla="*/ 26820 h 797739"/>
                <a:gd name="connsiteX24" fmla="*/ 511651 w 601399"/>
                <a:gd name="connsiteY24" fmla="*/ 22709 h 797739"/>
                <a:gd name="connsiteX25" fmla="*/ 573509 w 601399"/>
                <a:gd name="connsiteY25" fmla="*/ 40179 h 797739"/>
                <a:gd name="connsiteX26" fmla="*/ 572478 w 601399"/>
                <a:gd name="connsiteY26" fmla="*/ 45318 h 797739"/>
                <a:gd name="connsiteX27" fmla="*/ 573509 w 601399"/>
                <a:gd name="connsiteY27" fmla="*/ 53539 h 797739"/>
                <a:gd name="connsiteX28" fmla="*/ 601345 w 601399"/>
                <a:gd name="connsiteY28" fmla="*/ 766727 h 7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1399" h="797739">
                  <a:moveTo>
                    <a:pt x="601345" y="766727"/>
                  </a:moveTo>
                  <a:cubicBezTo>
                    <a:pt x="603407" y="802695"/>
                    <a:pt x="546703" y="809888"/>
                    <a:pt x="538456" y="774948"/>
                  </a:cubicBezTo>
                  <a:cubicBezTo>
                    <a:pt x="536394" y="766727"/>
                    <a:pt x="534332" y="758506"/>
                    <a:pt x="532270" y="750285"/>
                  </a:cubicBezTo>
                  <a:cubicBezTo>
                    <a:pt x="530208" y="741036"/>
                    <a:pt x="531239" y="733842"/>
                    <a:pt x="535363" y="727676"/>
                  </a:cubicBezTo>
                  <a:cubicBezTo>
                    <a:pt x="527115" y="545782"/>
                    <a:pt x="519898" y="363889"/>
                    <a:pt x="513712" y="180967"/>
                  </a:cubicBezTo>
                  <a:cubicBezTo>
                    <a:pt x="513712" y="180967"/>
                    <a:pt x="513712" y="180967"/>
                    <a:pt x="513712" y="181995"/>
                  </a:cubicBezTo>
                  <a:cubicBezTo>
                    <a:pt x="512682" y="183022"/>
                    <a:pt x="511651" y="185078"/>
                    <a:pt x="511651" y="186105"/>
                  </a:cubicBezTo>
                  <a:cubicBezTo>
                    <a:pt x="511651" y="186105"/>
                    <a:pt x="511651" y="186105"/>
                    <a:pt x="511651" y="186105"/>
                  </a:cubicBezTo>
                  <a:cubicBezTo>
                    <a:pt x="480722" y="229267"/>
                    <a:pt x="450824" y="273456"/>
                    <a:pt x="422987" y="318672"/>
                  </a:cubicBezTo>
                  <a:cubicBezTo>
                    <a:pt x="421956" y="321755"/>
                    <a:pt x="420925" y="323810"/>
                    <a:pt x="419895" y="326893"/>
                  </a:cubicBezTo>
                  <a:cubicBezTo>
                    <a:pt x="371439" y="404995"/>
                    <a:pt x="332262" y="486179"/>
                    <a:pt x="296179" y="572501"/>
                  </a:cubicBezTo>
                  <a:cubicBezTo>
                    <a:pt x="287931" y="592027"/>
                    <a:pt x="266281" y="597165"/>
                    <a:pt x="250816" y="590999"/>
                  </a:cubicBezTo>
                  <a:cubicBezTo>
                    <a:pt x="238444" y="589971"/>
                    <a:pt x="227104" y="583805"/>
                    <a:pt x="220918" y="569418"/>
                  </a:cubicBezTo>
                  <a:cubicBezTo>
                    <a:pt x="180710" y="457405"/>
                    <a:pt x="134317" y="348474"/>
                    <a:pt x="81738" y="241598"/>
                  </a:cubicBezTo>
                  <a:cubicBezTo>
                    <a:pt x="93078" y="384442"/>
                    <a:pt x="98233" y="528312"/>
                    <a:pt x="97202" y="672183"/>
                  </a:cubicBezTo>
                  <a:cubicBezTo>
                    <a:pt x="100295" y="678349"/>
                    <a:pt x="102357" y="685543"/>
                    <a:pt x="100295" y="693764"/>
                  </a:cubicBezTo>
                  <a:cubicBezTo>
                    <a:pt x="98233" y="704040"/>
                    <a:pt x="97202" y="713289"/>
                    <a:pt x="95140" y="723566"/>
                  </a:cubicBezTo>
                  <a:cubicBezTo>
                    <a:pt x="88954" y="759533"/>
                    <a:pt x="31220" y="750285"/>
                    <a:pt x="32251" y="715344"/>
                  </a:cubicBezTo>
                  <a:cubicBezTo>
                    <a:pt x="36375" y="499538"/>
                    <a:pt x="26065" y="283732"/>
                    <a:pt x="291" y="68953"/>
                  </a:cubicBezTo>
                  <a:cubicBezTo>
                    <a:pt x="-4864" y="27848"/>
                    <a:pt x="60087" y="28875"/>
                    <a:pt x="64211" y="68953"/>
                  </a:cubicBezTo>
                  <a:cubicBezTo>
                    <a:pt x="64211" y="68953"/>
                    <a:pt x="64211" y="68953"/>
                    <a:pt x="64211" y="68953"/>
                  </a:cubicBezTo>
                  <a:cubicBezTo>
                    <a:pt x="140503" y="204603"/>
                    <a:pt x="205453" y="346419"/>
                    <a:pt x="261126" y="491317"/>
                  </a:cubicBezTo>
                  <a:cubicBezTo>
                    <a:pt x="281745" y="444045"/>
                    <a:pt x="303395" y="397801"/>
                    <a:pt x="328139" y="352584"/>
                  </a:cubicBezTo>
                  <a:cubicBezTo>
                    <a:pt x="378656" y="239543"/>
                    <a:pt x="445669" y="130612"/>
                    <a:pt x="510620" y="26820"/>
                  </a:cubicBezTo>
                  <a:cubicBezTo>
                    <a:pt x="510620" y="24765"/>
                    <a:pt x="511651" y="23737"/>
                    <a:pt x="511651" y="22709"/>
                  </a:cubicBezTo>
                  <a:cubicBezTo>
                    <a:pt x="520929" y="-17369"/>
                    <a:pt x="582787" y="101"/>
                    <a:pt x="573509" y="40179"/>
                  </a:cubicBezTo>
                  <a:cubicBezTo>
                    <a:pt x="573509" y="42235"/>
                    <a:pt x="572478" y="43262"/>
                    <a:pt x="572478" y="45318"/>
                  </a:cubicBezTo>
                  <a:cubicBezTo>
                    <a:pt x="573509" y="48400"/>
                    <a:pt x="573509" y="50456"/>
                    <a:pt x="573509" y="53539"/>
                  </a:cubicBezTo>
                  <a:cubicBezTo>
                    <a:pt x="580725" y="290926"/>
                    <a:pt x="590004" y="528312"/>
                    <a:pt x="601345" y="766727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A4CA3056-6271-2D4D-8371-1F5004AC98FB}"/>
                </a:ext>
              </a:extLst>
            </p:cNvPr>
            <p:cNvSpPr/>
            <p:nvPr/>
          </p:nvSpPr>
          <p:spPr>
            <a:xfrm>
              <a:off x="6410957" y="1065732"/>
              <a:ext cx="534884" cy="661180"/>
            </a:xfrm>
            <a:custGeom>
              <a:avLst/>
              <a:gdLst>
                <a:gd name="connsiteX0" fmla="*/ 385016 w 534884"/>
                <a:gd name="connsiteY0" fmla="*/ 615603 h 661180"/>
                <a:gd name="connsiteX1" fmla="*/ 64385 w 534884"/>
                <a:gd name="connsiteY1" fmla="*/ 582718 h 661180"/>
                <a:gd name="connsiteX2" fmla="*/ 27271 w 534884"/>
                <a:gd name="connsiteY2" fmla="*/ 212765 h 661180"/>
                <a:gd name="connsiteX3" fmla="*/ 263362 w 534884"/>
                <a:gd name="connsiteY3" fmla="*/ 3125 h 661180"/>
                <a:gd name="connsiteX4" fmla="*/ 282950 w 534884"/>
                <a:gd name="connsiteY4" fmla="*/ 1069 h 661180"/>
                <a:gd name="connsiteX5" fmla="*/ 309755 w 534884"/>
                <a:gd name="connsiteY5" fmla="*/ 1069 h 661180"/>
                <a:gd name="connsiteX6" fmla="*/ 330375 w 534884"/>
                <a:gd name="connsiteY6" fmla="*/ 9290 h 661180"/>
                <a:gd name="connsiteX7" fmla="*/ 332437 w 534884"/>
                <a:gd name="connsiteY7" fmla="*/ 9290 h 661180"/>
                <a:gd name="connsiteX8" fmla="*/ 380892 w 534884"/>
                <a:gd name="connsiteY8" fmla="*/ 21622 h 661180"/>
                <a:gd name="connsiteX9" fmla="*/ 462338 w 534884"/>
                <a:gd name="connsiteY9" fmla="*/ 77115 h 661180"/>
                <a:gd name="connsiteX10" fmla="*/ 534506 w 534884"/>
                <a:gd name="connsiteY10" fmla="*/ 275451 h 661180"/>
                <a:gd name="connsiteX11" fmla="*/ 385016 w 534884"/>
                <a:gd name="connsiteY11" fmla="*/ 615603 h 661180"/>
                <a:gd name="connsiteX12" fmla="*/ 465431 w 534884"/>
                <a:gd name="connsiteY12" fmla="*/ 222014 h 661180"/>
                <a:gd name="connsiteX13" fmla="*/ 383985 w 534884"/>
                <a:gd name="connsiteY13" fmla="*/ 94585 h 661180"/>
                <a:gd name="connsiteX14" fmla="*/ 312848 w 534884"/>
                <a:gd name="connsiteY14" fmla="*/ 71977 h 661180"/>
                <a:gd name="connsiteX15" fmla="*/ 259238 w 534884"/>
                <a:gd name="connsiteY15" fmla="*/ 68894 h 661180"/>
                <a:gd name="connsiteX16" fmla="*/ 72633 w 534884"/>
                <a:gd name="connsiteY16" fmla="*/ 285728 h 661180"/>
                <a:gd name="connsiteX17" fmla="*/ 139646 w 534884"/>
                <a:gd name="connsiteY17" fmla="*/ 569359 h 661180"/>
                <a:gd name="connsiteX18" fmla="*/ 397387 w 534884"/>
                <a:gd name="connsiteY18" fmla="*/ 519004 h 661180"/>
                <a:gd name="connsiteX19" fmla="*/ 465431 w 534884"/>
                <a:gd name="connsiteY19" fmla="*/ 222014 h 66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884" h="661180">
                  <a:moveTo>
                    <a:pt x="385016" y="615603"/>
                  </a:moveTo>
                  <a:cubicBezTo>
                    <a:pt x="287074" y="682400"/>
                    <a:pt x="141708" y="679317"/>
                    <a:pt x="64385" y="582718"/>
                  </a:cubicBezTo>
                  <a:cubicBezTo>
                    <a:pt x="-14999" y="484064"/>
                    <a:pt x="-12937" y="325806"/>
                    <a:pt x="27271" y="212765"/>
                  </a:cubicBezTo>
                  <a:cubicBezTo>
                    <a:pt x="64385" y="106917"/>
                    <a:pt x="152018" y="18539"/>
                    <a:pt x="263362" y="3125"/>
                  </a:cubicBezTo>
                  <a:cubicBezTo>
                    <a:pt x="269548" y="42"/>
                    <a:pt x="276764" y="-986"/>
                    <a:pt x="282950" y="1069"/>
                  </a:cubicBezTo>
                  <a:cubicBezTo>
                    <a:pt x="291198" y="42"/>
                    <a:pt x="300477" y="42"/>
                    <a:pt x="309755" y="1069"/>
                  </a:cubicBezTo>
                  <a:cubicBezTo>
                    <a:pt x="319034" y="1069"/>
                    <a:pt x="325220" y="5180"/>
                    <a:pt x="330375" y="9290"/>
                  </a:cubicBezTo>
                  <a:cubicBezTo>
                    <a:pt x="331406" y="9290"/>
                    <a:pt x="332437" y="9290"/>
                    <a:pt x="332437" y="9290"/>
                  </a:cubicBezTo>
                  <a:cubicBezTo>
                    <a:pt x="348932" y="11346"/>
                    <a:pt x="365428" y="15456"/>
                    <a:pt x="380892" y="21622"/>
                  </a:cubicBezTo>
                  <a:cubicBezTo>
                    <a:pt x="411821" y="33954"/>
                    <a:pt x="439657" y="52452"/>
                    <a:pt x="462338" y="77115"/>
                  </a:cubicBezTo>
                  <a:cubicBezTo>
                    <a:pt x="511825" y="130553"/>
                    <a:pt x="532444" y="203516"/>
                    <a:pt x="534506" y="275451"/>
                  </a:cubicBezTo>
                  <a:cubicBezTo>
                    <a:pt x="539661" y="401852"/>
                    <a:pt x="492237" y="541612"/>
                    <a:pt x="385016" y="615603"/>
                  </a:cubicBezTo>
                  <a:close/>
                  <a:moveTo>
                    <a:pt x="465431" y="222014"/>
                  </a:moveTo>
                  <a:cubicBezTo>
                    <a:pt x="455122" y="170631"/>
                    <a:pt x="429348" y="123359"/>
                    <a:pt x="383985" y="94585"/>
                  </a:cubicBezTo>
                  <a:cubicBezTo>
                    <a:pt x="362335" y="81226"/>
                    <a:pt x="338622" y="71977"/>
                    <a:pt x="312848" y="71977"/>
                  </a:cubicBezTo>
                  <a:cubicBezTo>
                    <a:pt x="293260" y="71977"/>
                    <a:pt x="277795" y="76088"/>
                    <a:pt x="259238" y="68894"/>
                  </a:cubicBezTo>
                  <a:cubicBezTo>
                    <a:pt x="158203" y="89447"/>
                    <a:pt x="93252" y="186046"/>
                    <a:pt x="72633" y="285728"/>
                  </a:cubicBezTo>
                  <a:cubicBezTo>
                    <a:pt x="55107" y="376161"/>
                    <a:pt x="57169" y="507700"/>
                    <a:pt x="139646" y="569359"/>
                  </a:cubicBezTo>
                  <a:cubicBezTo>
                    <a:pt x="221092" y="629990"/>
                    <a:pt x="337592" y="590940"/>
                    <a:pt x="397387" y="519004"/>
                  </a:cubicBezTo>
                  <a:cubicBezTo>
                    <a:pt x="462338" y="439875"/>
                    <a:pt x="486051" y="319640"/>
                    <a:pt x="465431" y="222014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D9312AEA-2F7F-8946-BD94-AE6191BC92D8}"/>
                </a:ext>
              </a:extLst>
            </p:cNvPr>
            <p:cNvSpPr/>
            <p:nvPr/>
          </p:nvSpPr>
          <p:spPr>
            <a:xfrm>
              <a:off x="7119696" y="1057552"/>
              <a:ext cx="2250747" cy="1101924"/>
            </a:xfrm>
            <a:custGeom>
              <a:avLst/>
              <a:gdLst>
                <a:gd name="connsiteX0" fmla="*/ 2235135 w 2250747"/>
                <a:gd name="connsiteY0" fmla="*/ 952630 h 1101924"/>
                <a:gd name="connsiteX1" fmla="*/ 1707281 w 2250747"/>
                <a:gd name="connsiteY1" fmla="*/ 1098556 h 1101924"/>
                <a:gd name="connsiteX2" fmla="*/ 715491 w 2250747"/>
                <a:gd name="connsiteY2" fmla="*/ 914607 h 1101924"/>
                <a:gd name="connsiteX3" fmla="*/ 337126 w 2250747"/>
                <a:gd name="connsiteY3" fmla="*/ 679276 h 1101924"/>
                <a:gd name="connsiteX4" fmla="*/ 81446 w 2250747"/>
                <a:gd name="connsiteY4" fmla="*/ 401811 h 1101924"/>
                <a:gd name="connsiteX5" fmla="*/ 79384 w 2250747"/>
                <a:gd name="connsiteY5" fmla="*/ 454221 h 1101924"/>
                <a:gd name="connsiteX6" fmla="*/ 83508 w 2250747"/>
                <a:gd name="connsiteY6" fmla="*/ 659750 h 1101924"/>
                <a:gd name="connsiteX7" fmla="*/ 19588 w 2250747"/>
                <a:gd name="connsiteY7" fmla="*/ 659750 h 1101924"/>
                <a:gd name="connsiteX8" fmla="*/ 18557 w 2250747"/>
                <a:gd name="connsiteY8" fmla="*/ 633032 h 1101924"/>
                <a:gd name="connsiteX9" fmla="*/ 18557 w 2250747"/>
                <a:gd name="connsiteY9" fmla="*/ 625838 h 1101924"/>
                <a:gd name="connsiteX10" fmla="*/ 0 w 2250747"/>
                <a:gd name="connsiteY10" fmla="*/ 30829 h 1101924"/>
                <a:gd name="connsiteX11" fmla="*/ 6186 w 2250747"/>
                <a:gd name="connsiteY11" fmla="*/ 10276 h 1101924"/>
                <a:gd name="connsiteX12" fmla="*/ 20619 w 2250747"/>
                <a:gd name="connsiteY12" fmla="*/ 1028 h 1101924"/>
                <a:gd name="connsiteX13" fmla="*/ 24743 w 2250747"/>
                <a:gd name="connsiteY13" fmla="*/ 1028 h 1101924"/>
                <a:gd name="connsiteX14" fmla="*/ 31960 w 2250747"/>
                <a:gd name="connsiteY14" fmla="*/ 1028 h 1101924"/>
                <a:gd name="connsiteX15" fmla="*/ 79384 w 2250747"/>
                <a:gd name="connsiteY15" fmla="*/ 1028 h 1101924"/>
                <a:gd name="connsiteX16" fmla="*/ 90725 w 2250747"/>
                <a:gd name="connsiteY16" fmla="*/ 0 h 1101924"/>
                <a:gd name="connsiteX17" fmla="*/ 95880 w 2250747"/>
                <a:gd name="connsiteY17" fmla="*/ 1028 h 1101924"/>
                <a:gd name="connsiteX18" fmla="*/ 245370 w 2250747"/>
                <a:gd name="connsiteY18" fmla="*/ 65770 h 1101924"/>
                <a:gd name="connsiteX19" fmla="*/ 226813 w 2250747"/>
                <a:gd name="connsiteY19" fmla="*/ 238414 h 1101924"/>
                <a:gd name="connsiteX20" fmla="*/ 123716 w 2250747"/>
                <a:gd name="connsiteY20" fmla="*/ 347345 h 1101924"/>
                <a:gd name="connsiteX21" fmla="*/ 125778 w 2250747"/>
                <a:gd name="connsiteY21" fmla="*/ 351456 h 1101924"/>
                <a:gd name="connsiteX22" fmla="*/ 125778 w 2250747"/>
                <a:gd name="connsiteY22" fmla="*/ 351456 h 1101924"/>
                <a:gd name="connsiteX23" fmla="*/ 125778 w 2250747"/>
                <a:gd name="connsiteY23" fmla="*/ 351456 h 1101924"/>
                <a:gd name="connsiteX24" fmla="*/ 414448 w 2250747"/>
                <a:gd name="connsiteY24" fmla="*/ 661806 h 1101924"/>
                <a:gd name="connsiteX25" fmla="*/ 1260872 w 2250747"/>
                <a:gd name="connsiteY25" fmla="*/ 1008123 h 1101924"/>
                <a:gd name="connsiteX26" fmla="*/ 2202145 w 2250747"/>
                <a:gd name="connsiteY26" fmla="*/ 898165 h 1101924"/>
                <a:gd name="connsiteX27" fmla="*/ 2235135 w 2250747"/>
                <a:gd name="connsiteY27" fmla="*/ 952630 h 1101924"/>
                <a:gd name="connsiteX28" fmla="*/ 68044 w 2250747"/>
                <a:gd name="connsiteY28" fmla="*/ 86322 h 1101924"/>
                <a:gd name="connsiteX29" fmla="*/ 68044 w 2250747"/>
                <a:gd name="connsiteY29" fmla="*/ 86322 h 1101924"/>
                <a:gd name="connsiteX30" fmla="*/ 75260 w 2250747"/>
                <a:gd name="connsiteY30" fmla="*/ 292880 h 1101924"/>
                <a:gd name="connsiteX31" fmla="*/ 85570 w 2250747"/>
                <a:gd name="connsiteY31" fmla="*/ 293908 h 1101924"/>
                <a:gd name="connsiteX32" fmla="*/ 187636 w 2250747"/>
                <a:gd name="connsiteY32" fmla="*/ 164424 h 1101924"/>
                <a:gd name="connsiteX33" fmla="*/ 165986 w 2250747"/>
                <a:gd name="connsiteY33" fmla="*/ 73991 h 1101924"/>
                <a:gd name="connsiteX34" fmla="*/ 108251 w 2250747"/>
                <a:gd name="connsiteY34" fmla="*/ 62687 h 1101924"/>
                <a:gd name="connsiteX35" fmla="*/ 82477 w 2250747"/>
                <a:gd name="connsiteY35" fmla="*/ 63714 h 1101924"/>
                <a:gd name="connsiteX36" fmla="*/ 79384 w 2250747"/>
                <a:gd name="connsiteY36" fmla="*/ 63714 h 1101924"/>
                <a:gd name="connsiteX37" fmla="*/ 79384 w 2250747"/>
                <a:gd name="connsiteY37" fmla="*/ 65770 h 1101924"/>
                <a:gd name="connsiteX38" fmla="*/ 72168 w 2250747"/>
                <a:gd name="connsiteY38" fmla="*/ 69880 h 1101924"/>
                <a:gd name="connsiteX39" fmla="*/ 71137 w 2250747"/>
                <a:gd name="connsiteY39" fmla="*/ 70908 h 1101924"/>
                <a:gd name="connsiteX40" fmla="*/ 71137 w 2250747"/>
                <a:gd name="connsiteY40" fmla="*/ 70908 h 1101924"/>
                <a:gd name="connsiteX41" fmla="*/ 70106 w 2250747"/>
                <a:gd name="connsiteY41" fmla="*/ 72963 h 1101924"/>
                <a:gd name="connsiteX42" fmla="*/ 69075 w 2250747"/>
                <a:gd name="connsiteY42" fmla="*/ 76046 h 1101924"/>
                <a:gd name="connsiteX43" fmla="*/ 68044 w 2250747"/>
                <a:gd name="connsiteY43" fmla="*/ 86322 h 110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50747" h="1101924">
                  <a:moveTo>
                    <a:pt x="2235135" y="952630"/>
                  </a:moveTo>
                  <a:cubicBezTo>
                    <a:pt x="2073274" y="1043063"/>
                    <a:pt x="1891823" y="1087252"/>
                    <a:pt x="1707281" y="1098556"/>
                  </a:cubicBezTo>
                  <a:cubicBezTo>
                    <a:pt x="1373247" y="1119109"/>
                    <a:pt x="1022719" y="1044091"/>
                    <a:pt x="715491" y="914607"/>
                  </a:cubicBezTo>
                  <a:cubicBezTo>
                    <a:pt x="576310" y="856031"/>
                    <a:pt x="450532" y="777930"/>
                    <a:pt x="337126" y="679276"/>
                  </a:cubicBezTo>
                  <a:cubicBezTo>
                    <a:pt x="243308" y="597064"/>
                    <a:pt x="150521" y="506631"/>
                    <a:pt x="81446" y="401811"/>
                  </a:cubicBezTo>
                  <a:cubicBezTo>
                    <a:pt x="81446" y="425447"/>
                    <a:pt x="80415" y="455248"/>
                    <a:pt x="79384" y="454221"/>
                  </a:cubicBezTo>
                  <a:cubicBezTo>
                    <a:pt x="81446" y="523073"/>
                    <a:pt x="82477" y="590898"/>
                    <a:pt x="83508" y="659750"/>
                  </a:cubicBezTo>
                  <a:cubicBezTo>
                    <a:pt x="83508" y="700856"/>
                    <a:pt x="20619" y="700856"/>
                    <a:pt x="19588" y="659750"/>
                  </a:cubicBezTo>
                  <a:cubicBezTo>
                    <a:pt x="19588" y="650502"/>
                    <a:pt x="18557" y="642280"/>
                    <a:pt x="18557" y="633032"/>
                  </a:cubicBezTo>
                  <a:cubicBezTo>
                    <a:pt x="18557" y="629949"/>
                    <a:pt x="18557" y="627893"/>
                    <a:pt x="18557" y="625838"/>
                  </a:cubicBezTo>
                  <a:cubicBezTo>
                    <a:pt x="16495" y="427502"/>
                    <a:pt x="10310" y="229166"/>
                    <a:pt x="0" y="30829"/>
                  </a:cubicBezTo>
                  <a:cubicBezTo>
                    <a:pt x="0" y="21581"/>
                    <a:pt x="2062" y="15415"/>
                    <a:pt x="6186" y="10276"/>
                  </a:cubicBezTo>
                  <a:cubicBezTo>
                    <a:pt x="9279" y="5138"/>
                    <a:pt x="13402" y="1028"/>
                    <a:pt x="20619" y="1028"/>
                  </a:cubicBezTo>
                  <a:cubicBezTo>
                    <a:pt x="21650" y="1028"/>
                    <a:pt x="23712" y="1028"/>
                    <a:pt x="24743" y="1028"/>
                  </a:cubicBezTo>
                  <a:cubicBezTo>
                    <a:pt x="26805" y="1028"/>
                    <a:pt x="28867" y="1028"/>
                    <a:pt x="31960" y="1028"/>
                  </a:cubicBezTo>
                  <a:cubicBezTo>
                    <a:pt x="47424" y="0"/>
                    <a:pt x="63920" y="0"/>
                    <a:pt x="79384" y="1028"/>
                  </a:cubicBezTo>
                  <a:cubicBezTo>
                    <a:pt x="83508" y="1028"/>
                    <a:pt x="86601" y="0"/>
                    <a:pt x="90725" y="0"/>
                  </a:cubicBezTo>
                  <a:cubicBezTo>
                    <a:pt x="92787" y="0"/>
                    <a:pt x="94849" y="0"/>
                    <a:pt x="95880" y="1028"/>
                  </a:cubicBezTo>
                  <a:cubicBezTo>
                    <a:pt x="152583" y="0"/>
                    <a:pt x="214441" y="13359"/>
                    <a:pt x="245370" y="65770"/>
                  </a:cubicBezTo>
                  <a:cubicBezTo>
                    <a:pt x="275268" y="118180"/>
                    <a:pt x="253618" y="189087"/>
                    <a:pt x="226813" y="238414"/>
                  </a:cubicBezTo>
                  <a:cubicBezTo>
                    <a:pt x="203100" y="283631"/>
                    <a:pt x="167017" y="320626"/>
                    <a:pt x="123716" y="347345"/>
                  </a:cubicBezTo>
                  <a:cubicBezTo>
                    <a:pt x="124747" y="348373"/>
                    <a:pt x="125778" y="350428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200007" y="470663"/>
                    <a:pt x="307228" y="572400"/>
                    <a:pt x="414448" y="661806"/>
                  </a:cubicBezTo>
                  <a:cubicBezTo>
                    <a:pt x="650540" y="858087"/>
                    <a:pt x="962923" y="954686"/>
                    <a:pt x="1260872" y="1008123"/>
                  </a:cubicBezTo>
                  <a:cubicBezTo>
                    <a:pt x="1574286" y="1063616"/>
                    <a:pt x="1917598" y="1056423"/>
                    <a:pt x="2202145" y="898165"/>
                  </a:cubicBezTo>
                  <a:cubicBezTo>
                    <a:pt x="2238228" y="877612"/>
                    <a:pt x="2271219" y="933105"/>
                    <a:pt x="2235135" y="952630"/>
                  </a:cubicBezTo>
                  <a:close/>
                  <a:moveTo>
                    <a:pt x="68044" y="86322"/>
                  </a:moveTo>
                  <a:cubicBezTo>
                    <a:pt x="68044" y="86322"/>
                    <a:pt x="67013" y="86322"/>
                    <a:pt x="68044" y="86322"/>
                  </a:cubicBezTo>
                  <a:cubicBezTo>
                    <a:pt x="70106" y="156203"/>
                    <a:pt x="73199" y="224027"/>
                    <a:pt x="75260" y="292880"/>
                  </a:cubicBezTo>
                  <a:cubicBezTo>
                    <a:pt x="79384" y="292880"/>
                    <a:pt x="82477" y="292880"/>
                    <a:pt x="85570" y="293908"/>
                  </a:cubicBezTo>
                  <a:cubicBezTo>
                    <a:pt x="134026" y="265133"/>
                    <a:pt x="171140" y="219917"/>
                    <a:pt x="187636" y="164424"/>
                  </a:cubicBezTo>
                  <a:cubicBezTo>
                    <a:pt x="197946" y="130511"/>
                    <a:pt x="201038" y="93516"/>
                    <a:pt x="165986" y="73991"/>
                  </a:cubicBezTo>
                  <a:cubicBezTo>
                    <a:pt x="148459" y="64742"/>
                    <a:pt x="127840" y="62687"/>
                    <a:pt x="108251" y="62687"/>
                  </a:cubicBezTo>
                  <a:cubicBezTo>
                    <a:pt x="100004" y="62687"/>
                    <a:pt x="89694" y="64742"/>
                    <a:pt x="82477" y="63714"/>
                  </a:cubicBezTo>
                  <a:cubicBezTo>
                    <a:pt x="81446" y="63714"/>
                    <a:pt x="80415" y="63714"/>
                    <a:pt x="79384" y="63714"/>
                  </a:cubicBezTo>
                  <a:cubicBezTo>
                    <a:pt x="79384" y="64742"/>
                    <a:pt x="79384" y="64742"/>
                    <a:pt x="79384" y="65770"/>
                  </a:cubicBezTo>
                  <a:cubicBezTo>
                    <a:pt x="76291" y="66797"/>
                    <a:pt x="74230" y="67825"/>
                    <a:pt x="72168" y="69880"/>
                  </a:cubicBezTo>
                  <a:cubicBezTo>
                    <a:pt x="72168" y="69880"/>
                    <a:pt x="71137" y="70908"/>
                    <a:pt x="71137" y="70908"/>
                  </a:cubicBezTo>
                  <a:cubicBezTo>
                    <a:pt x="71137" y="70908"/>
                    <a:pt x="71137" y="70908"/>
                    <a:pt x="71137" y="70908"/>
                  </a:cubicBezTo>
                  <a:cubicBezTo>
                    <a:pt x="71137" y="71935"/>
                    <a:pt x="70106" y="71935"/>
                    <a:pt x="70106" y="72963"/>
                  </a:cubicBezTo>
                  <a:cubicBezTo>
                    <a:pt x="69075" y="73991"/>
                    <a:pt x="69075" y="75018"/>
                    <a:pt x="69075" y="76046"/>
                  </a:cubicBezTo>
                  <a:cubicBezTo>
                    <a:pt x="67013" y="80157"/>
                    <a:pt x="67013" y="83240"/>
                    <a:pt x="68044" y="86322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BD48AB69-6D9E-FE4F-83D2-5B57E8905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450" y="114300"/>
            <a:ext cx="720000" cy="720000"/>
          </a:xfrm>
          <a:prstGeom prst="ellipse">
            <a:avLst/>
          </a:prstGeom>
          <a:solidFill>
            <a:srgbClr val="EC4C11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426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A384F-471A-9249-B0BF-E6253796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89E17A-A2F1-2A4B-96BE-B1FFA646A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A3E905-5DB9-B947-BD54-AA7F2A69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56C5D9-875D-9641-8556-8FBCF252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F4DF66-AD14-D443-A3FB-FFFD834B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50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C5CB1-45B5-4D43-848A-C73B88D7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3A7CD-9EFE-B742-B982-1A485F873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C7CC09-B2FD-D348-B15E-893D5FB1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E5D871-2B41-A049-BFFB-F2D947AD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8414D2-F707-A042-BCCC-3871782D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723171-BE36-224E-A0C0-647F34EF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762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2253C-4DD8-3749-810F-411DD2FC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F41234-6B97-BC46-B79B-096FCC0D2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DA5197-EEF5-8E46-BAE4-98F38F8F9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3CC723-A881-9F47-9EF1-5D2570791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AF3BF3-2EC3-144C-B15C-22CB100BD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090407-A78E-4F4C-A416-F9AF8E39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631C376-1875-CE48-A390-5ECB1495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87F1EB-69F2-0D4D-8B5F-4E8D1C8A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076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A9129-1F53-9E4A-B6C0-02F07BBA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15" y="365126"/>
            <a:ext cx="11455879" cy="1135870"/>
          </a:xfrm>
        </p:spPr>
        <p:txBody>
          <a:bodyPr>
            <a:noAutofit/>
          </a:bodyPr>
          <a:lstStyle>
            <a:lvl1pPr algn="ctr">
              <a:defRPr sz="48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BAEFF6-9E6E-E74C-8186-55A08EE0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A40B76-E300-4F4C-9DF1-587D53BD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C4E1545-841D-204F-A1EA-150917F3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03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1AAC85-C25D-294A-8992-A20233BF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2BCF17-A99E-7744-888C-CCCB9FAF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BBBF0B-7EEA-0B4B-B1E3-C81733E1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785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AE3B1-95B8-7246-BB13-F226241C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3A8213-0B7B-E643-BEFE-32F61563E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943380-09A4-1C49-8841-C970AFDCC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E84298-8D7D-EF41-AA49-AF283983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6A020F-E130-CB49-AC76-2EC94E03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459363-5967-CA47-BEB6-C8178F7E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71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3AD36-B3AD-7A43-9F58-168ED1D0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B09BB6-7EE7-A449-BAB1-E592E33D9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DEE5A1-B39C-4648-B237-C2B4B40C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1779DF-55CD-3E4A-B452-30FE8D11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196A2A-BE69-EB42-817E-4A9326D1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CC0403-4DD4-8049-BC2C-CAA26ADE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952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8195B29-5A53-F142-9576-D22D2BDC1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430" y="2590591"/>
            <a:ext cx="2684057" cy="2535767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676383E8-D85B-F74F-B4FD-17921047F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266" y="287867"/>
            <a:ext cx="8144933" cy="6163733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18199D-F3E5-AA44-9069-19781FB49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79" y="2138388"/>
            <a:ext cx="2684057" cy="25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87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E61092-2486-F04A-93A0-0D8EEB241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642B4A-AF0D-5C4E-850D-9BC04B7A5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17AB63-70A5-DD4C-B08B-2D4D4E22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CDEFB7-260B-2B43-A847-DF9A35E6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8C4E7-51F5-314A-9FA7-3566AB36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329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F2F5906-8E33-3E4A-9D8A-9B33A163D262}"/>
              </a:ext>
            </a:extLst>
          </p:cNvPr>
          <p:cNvSpPr/>
          <p:nvPr userDrawn="1"/>
        </p:nvSpPr>
        <p:spPr>
          <a:xfrm>
            <a:off x="85727" y="0"/>
            <a:ext cx="985838" cy="98583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84B2F0-AACF-464E-9364-CA00CAFF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 anchor="b"/>
          <a:lstStyle>
            <a:lvl1pPr algn="l">
              <a:defRPr sz="6000" b="1" cap="all" baseline="0">
                <a:solidFill>
                  <a:schemeClr val="bg1"/>
                </a:solidFill>
                <a:effectLst>
                  <a:outerShdw blurRad="55959" dist="33139" dir="1500000" algn="tl" rotWithShape="0">
                    <a:prstClr val="black">
                      <a:alpha val="49000"/>
                    </a:prstClr>
                  </a:outerShdw>
                </a:effectLst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9" name="Gráfico 7">
            <a:extLst>
              <a:ext uri="{FF2B5EF4-FFF2-40B4-BE49-F238E27FC236}">
                <a16:creationId xmlns:a16="http://schemas.microsoft.com/office/drawing/2014/main" id="{FC504746-892D-B54E-A243-3863A70E8C8E}"/>
              </a:ext>
            </a:extLst>
          </p:cNvPr>
          <p:cNvGrpSpPr/>
          <p:nvPr/>
        </p:nvGrpSpPr>
        <p:grpSpPr>
          <a:xfrm>
            <a:off x="4267119" y="1949044"/>
            <a:ext cx="6317672" cy="1665694"/>
            <a:chOff x="4995782" y="1006069"/>
            <a:chExt cx="4374661" cy="1153407"/>
          </a:xfrm>
          <a:gradFill flip="none" rotWithShape="1">
            <a:gsLst>
              <a:gs pos="0">
                <a:srgbClr val="EC4C11"/>
              </a:gs>
              <a:gs pos="100000">
                <a:srgbClr val="E71401"/>
              </a:gs>
            </a:gsLst>
            <a:lin ang="16200000" scaled="1"/>
            <a:tileRect/>
          </a:gradFill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055B46EF-A7B4-9540-B668-B02A3B00E48B}"/>
                </a:ext>
              </a:extLst>
            </p:cNvPr>
            <p:cNvSpPr/>
            <p:nvPr/>
          </p:nvSpPr>
          <p:spPr>
            <a:xfrm>
              <a:off x="4995782" y="1014437"/>
              <a:ext cx="426667" cy="734823"/>
            </a:xfrm>
            <a:custGeom>
              <a:avLst/>
              <a:gdLst>
                <a:gd name="connsiteX0" fmla="*/ 364055 w 426667"/>
                <a:gd name="connsiteY0" fmla="*/ 698755 h 734823"/>
                <a:gd name="connsiteX1" fmla="*/ 298073 w 426667"/>
                <a:gd name="connsiteY1" fmla="*/ 375046 h 734823"/>
                <a:gd name="connsiteX2" fmla="*/ 289825 w 426667"/>
                <a:gd name="connsiteY2" fmla="*/ 331884 h 734823"/>
                <a:gd name="connsiteX3" fmla="*/ 170233 w 426667"/>
                <a:gd name="connsiteY3" fmla="*/ 341133 h 734823"/>
                <a:gd name="connsiteX4" fmla="*/ 63012 w 426667"/>
                <a:gd name="connsiteY4" fmla="*/ 712114 h 734823"/>
                <a:gd name="connsiteX5" fmla="*/ 1154 w 426667"/>
                <a:gd name="connsiteY5" fmla="*/ 694644 h 734823"/>
                <a:gd name="connsiteX6" fmla="*/ 215595 w 426667"/>
                <a:gd name="connsiteY6" fmla="*/ 21534 h 734823"/>
                <a:gd name="connsiteX7" fmla="*/ 279515 w 426667"/>
                <a:gd name="connsiteY7" fmla="*/ 22562 h 734823"/>
                <a:gd name="connsiteX8" fmla="*/ 315599 w 426667"/>
                <a:gd name="connsiteY8" fmla="*/ 130465 h 734823"/>
                <a:gd name="connsiteX9" fmla="*/ 351683 w 426667"/>
                <a:gd name="connsiteY9" fmla="*/ 309276 h 734823"/>
                <a:gd name="connsiteX10" fmla="*/ 425913 w 426667"/>
                <a:gd name="connsiteY10" fmla="*/ 682313 h 734823"/>
                <a:gd name="connsiteX11" fmla="*/ 364055 w 426667"/>
                <a:gd name="connsiteY11" fmla="*/ 698755 h 734823"/>
                <a:gd name="connsiteX12" fmla="*/ 277453 w 426667"/>
                <a:gd name="connsiteY12" fmla="*/ 270225 h 734823"/>
                <a:gd name="connsiteX13" fmla="*/ 267144 w 426667"/>
                <a:gd name="connsiteY13" fmla="*/ 217815 h 734823"/>
                <a:gd name="connsiteX14" fmla="*/ 250648 w 426667"/>
                <a:gd name="connsiteY14" fmla="*/ 135603 h 734823"/>
                <a:gd name="connsiteX15" fmla="*/ 247555 w 426667"/>
                <a:gd name="connsiteY15" fmla="*/ 120189 h 734823"/>
                <a:gd name="connsiteX16" fmla="*/ 192914 w 426667"/>
                <a:gd name="connsiteY16" fmla="*/ 276391 h 734823"/>
                <a:gd name="connsiteX17" fmla="*/ 277453 w 426667"/>
                <a:gd name="connsiteY17" fmla="*/ 270225 h 7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6667" h="734823">
                  <a:moveTo>
                    <a:pt x="364055" y="698755"/>
                  </a:moveTo>
                  <a:cubicBezTo>
                    <a:pt x="342404" y="590852"/>
                    <a:pt x="320754" y="482949"/>
                    <a:pt x="298073" y="375046"/>
                  </a:cubicBezTo>
                  <a:cubicBezTo>
                    <a:pt x="294980" y="360659"/>
                    <a:pt x="291887" y="346271"/>
                    <a:pt x="289825" y="331884"/>
                  </a:cubicBezTo>
                  <a:cubicBezTo>
                    <a:pt x="249617" y="334967"/>
                    <a:pt x="210441" y="338050"/>
                    <a:pt x="170233" y="341133"/>
                  </a:cubicBezTo>
                  <a:cubicBezTo>
                    <a:pt x="131056" y="463423"/>
                    <a:pt x="94972" y="586741"/>
                    <a:pt x="63012" y="712114"/>
                  </a:cubicBezTo>
                  <a:cubicBezTo>
                    <a:pt x="52703" y="752193"/>
                    <a:pt x="-9155" y="734723"/>
                    <a:pt x="1154" y="694644"/>
                  </a:cubicBezTo>
                  <a:cubicBezTo>
                    <a:pt x="59920" y="466506"/>
                    <a:pt x="131056" y="241451"/>
                    <a:pt x="215595" y="21534"/>
                  </a:cubicBezTo>
                  <a:cubicBezTo>
                    <a:pt x="227967" y="-10323"/>
                    <a:pt x="274361" y="-4157"/>
                    <a:pt x="279515" y="22562"/>
                  </a:cubicBezTo>
                  <a:cubicBezTo>
                    <a:pt x="307351" y="46198"/>
                    <a:pt x="308382" y="97580"/>
                    <a:pt x="315599" y="130465"/>
                  </a:cubicBezTo>
                  <a:cubicBezTo>
                    <a:pt x="327971" y="190069"/>
                    <a:pt x="339311" y="249672"/>
                    <a:pt x="351683" y="309276"/>
                  </a:cubicBezTo>
                  <a:cubicBezTo>
                    <a:pt x="376426" y="434649"/>
                    <a:pt x="401169" y="557967"/>
                    <a:pt x="425913" y="682313"/>
                  </a:cubicBezTo>
                  <a:cubicBezTo>
                    <a:pt x="434160" y="722391"/>
                    <a:pt x="372302" y="739861"/>
                    <a:pt x="364055" y="698755"/>
                  </a:cubicBezTo>
                  <a:close/>
                  <a:moveTo>
                    <a:pt x="277453" y="270225"/>
                  </a:moveTo>
                  <a:lnTo>
                    <a:pt x="267144" y="217815"/>
                  </a:lnTo>
                  <a:cubicBezTo>
                    <a:pt x="261989" y="190069"/>
                    <a:pt x="255803" y="162322"/>
                    <a:pt x="250648" y="135603"/>
                  </a:cubicBezTo>
                  <a:cubicBezTo>
                    <a:pt x="249617" y="130465"/>
                    <a:pt x="248586" y="125327"/>
                    <a:pt x="247555" y="120189"/>
                  </a:cubicBezTo>
                  <a:cubicBezTo>
                    <a:pt x="228998" y="172599"/>
                    <a:pt x="210441" y="223981"/>
                    <a:pt x="192914" y="276391"/>
                  </a:cubicBezTo>
                  <a:cubicBezTo>
                    <a:pt x="220750" y="274336"/>
                    <a:pt x="248586" y="272281"/>
                    <a:pt x="277453" y="270225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AFDE5EC8-9D23-154B-AA36-A08CE58A48C8}"/>
                </a:ext>
              </a:extLst>
            </p:cNvPr>
            <p:cNvSpPr/>
            <p:nvPr/>
          </p:nvSpPr>
          <p:spPr>
            <a:xfrm>
              <a:off x="5635844" y="1006069"/>
              <a:ext cx="601399" cy="797739"/>
            </a:xfrm>
            <a:custGeom>
              <a:avLst/>
              <a:gdLst>
                <a:gd name="connsiteX0" fmla="*/ 601345 w 601399"/>
                <a:gd name="connsiteY0" fmla="*/ 766727 h 797739"/>
                <a:gd name="connsiteX1" fmla="*/ 538456 w 601399"/>
                <a:gd name="connsiteY1" fmla="*/ 774948 h 797739"/>
                <a:gd name="connsiteX2" fmla="*/ 532270 w 601399"/>
                <a:gd name="connsiteY2" fmla="*/ 750285 h 797739"/>
                <a:gd name="connsiteX3" fmla="*/ 535363 w 601399"/>
                <a:gd name="connsiteY3" fmla="*/ 727676 h 797739"/>
                <a:gd name="connsiteX4" fmla="*/ 513712 w 601399"/>
                <a:gd name="connsiteY4" fmla="*/ 180967 h 797739"/>
                <a:gd name="connsiteX5" fmla="*/ 513712 w 601399"/>
                <a:gd name="connsiteY5" fmla="*/ 181995 h 797739"/>
                <a:gd name="connsiteX6" fmla="*/ 511651 w 601399"/>
                <a:gd name="connsiteY6" fmla="*/ 186105 h 797739"/>
                <a:gd name="connsiteX7" fmla="*/ 511651 w 601399"/>
                <a:gd name="connsiteY7" fmla="*/ 186105 h 797739"/>
                <a:gd name="connsiteX8" fmla="*/ 422987 w 601399"/>
                <a:gd name="connsiteY8" fmla="*/ 318672 h 797739"/>
                <a:gd name="connsiteX9" fmla="*/ 419895 w 601399"/>
                <a:gd name="connsiteY9" fmla="*/ 326893 h 797739"/>
                <a:gd name="connsiteX10" fmla="*/ 296179 w 601399"/>
                <a:gd name="connsiteY10" fmla="*/ 572501 h 797739"/>
                <a:gd name="connsiteX11" fmla="*/ 250816 w 601399"/>
                <a:gd name="connsiteY11" fmla="*/ 590999 h 797739"/>
                <a:gd name="connsiteX12" fmla="*/ 220918 w 601399"/>
                <a:gd name="connsiteY12" fmla="*/ 569418 h 797739"/>
                <a:gd name="connsiteX13" fmla="*/ 81738 w 601399"/>
                <a:gd name="connsiteY13" fmla="*/ 241598 h 797739"/>
                <a:gd name="connsiteX14" fmla="*/ 97202 w 601399"/>
                <a:gd name="connsiteY14" fmla="*/ 672183 h 797739"/>
                <a:gd name="connsiteX15" fmla="*/ 100295 w 601399"/>
                <a:gd name="connsiteY15" fmla="*/ 693764 h 797739"/>
                <a:gd name="connsiteX16" fmla="*/ 95140 w 601399"/>
                <a:gd name="connsiteY16" fmla="*/ 723566 h 797739"/>
                <a:gd name="connsiteX17" fmla="*/ 32251 w 601399"/>
                <a:gd name="connsiteY17" fmla="*/ 715344 h 797739"/>
                <a:gd name="connsiteX18" fmla="*/ 291 w 601399"/>
                <a:gd name="connsiteY18" fmla="*/ 68953 h 797739"/>
                <a:gd name="connsiteX19" fmla="*/ 64211 w 601399"/>
                <a:gd name="connsiteY19" fmla="*/ 68953 h 797739"/>
                <a:gd name="connsiteX20" fmla="*/ 64211 w 601399"/>
                <a:gd name="connsiteY20" fmla="*/ 68953 h 797739"/>
                <a:gd name="connsiteX21" fmla="*/ 261126 w 601399"/>
                <a:gd name="connsiteY21" fmla="*/ 491317 h 797739"/>
                <a:gd name="connsiteX22" fmla="*/ 328139 w 601399"/>
                <a:gd name="connsiteY22" fmla="*/ 352584 h 797739"/>
                <a:gd name="connsiteX23" fmla="*/ 510620 w 601399"/>
                <a:gd name="connsiteY23" fmla="*/ 26820 h 797739"/>
                <a:gd name="connsiteX24" fmla="*/ 511651 w 601399"/>
                <a:gd name="connsiteY24" fmla="*/ 22709 h 797739"/>
                <a:gd name="connsiteX25" fmla="*/ 573509 w 601399"/>
                <a:gd name="connsiteY25" fmla="*/ 40179 h 797739"/>
                <a:gd name="connsiteX26" fmla="*/ 572478 w 601399"/>
                <a:gd name="connsiteY26" fmla="*/ 45318 h 797739"/>
                <a:gd name="connsiteX27" fmla="*/ 573509 w 601399"/>
                <a:gd name="connsiteY27" fmla="*/ 53539 h 797739"/>
                <a:gd name="connsiteX28" fmla="*/ 601345 w 601399"/>
                <a:gd name="connsiteY28" fmla="*/ 766727 h 7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1399" h="797739">
                  <a:moveTo>
                    <a:pt x="601345" y="766727"/>
                  </a:moveTo>
                  <a:cubicBezTo>
                    <a:pt x="603407" y="802695"/>
                    <a:pt x="546703" y="809888"/>
                    <a:pt x="538456" y="774948"/>
                  </a:cubicBezTo>
                  <a:cubicBezTo>
                    <a:pt x="536394" y="766727"/>
                    <a:pt x="534332" y="758506"/>
                    <a:pt x="532270" y="750285"/>
                  </a:cubicBezTo>
                  <a:cubicBezTo>
                    <a:pt x="530208" y="741036"/>
                    <a:pt x="531239" y="733842"/>
                    <a:pt x="535363" y="727676"/>
                  </a:cubicBezTo>
                  <a:cubicBezTo>
                    <a:pt x="527115" y="545782"/>
                    <a:pt x="519898" y="363889"/>
                    <a:pt x="513712" y="180967"/>
                  </a:cubicBezTo>
                  <a:cubicBezTo>
                    <a:pt x="513712" y="180967"/>
                    <a:pt x="513712" y="180967"/>
                    <a:pt x="513712" y="181995"/>
                  </a:cubicBezTo>
                  <a:cubicBezTo>
                    <a:pt x="512682" y="183022"/>
                    <a:pt x="511651" y="185078"/>
                    <a:pt x="511651" y="186105"/>
                  </a:cubicBezTo>
                  <a:cubicBezTo>
                    <a:pt x="511651" y="186105"/>
                    <a:pt x="511651" y="186105"/>
                    <a:pt x="511651" y="186105"/>
                  </a:cubicBezTo>
                  <a:cubicBezTo>
                    <a:pt x="480722" y="229267"/>
                    <a:pt x="450824" y="273456"/>
                    <a:pt x="422987" y="318672"/>
                  </a:cubicBezTo>
                  <a:cubicBezTo>
                    <a:pt x="421956" y="321755"/>
                    <a:pt x="420925" y="323810"/>
                    <a:pt x="419895" y="326893"/>
                  </a:cubicBezTo>
                  <a:cubicBezTo>
                    <a:pt x="371439" y="404995"/>
                    <a:pt x="332262" y="486179"/>
                    <a:pt x="296179" y="572501"/>
                  </a:cubicBezTo>
                  <a:cubicBezTo>
                    <a:pt x="287931" y="592027"/>
                    <a:pt x="266281" y="597165"/>
                    <a:pt x="250816" y="590999"/>
                  </a:cubicBezTo>
                  <a:cubicBezTo>
                    <a:pt x="238444" y="589971"/>
                    <a:pt x="227104" y="583805"/>
                    <a:pt x="220918" y="569418"/>
                  </a:cubicBezTo>
                  <a:cubicBezTo>
                    <a:pt x="180710" y="457405"/>
                    <a:pt x="134317" y="348474"/>
                    <a:pt x="81738" y="241598"/>
                  </a:cubicBezTo>
                  <a:cubicBezTo>
                    <a:pt x="93078" y="384442"/>
                    <a:pt x="98233" y="528312"/>
                    <a:pt x="97202" y="672183"/>
                  </a:cubicBezTo>
                  <a:cubicBezTo>
                    <a:pt x="100295" y="678349"/>
                    <a:pt x="102357" y="685543"/>
                    <a:pt x="100295" y="693764"/>
                  </a:cubicBezTo>
                  <a:cubicBezTo>
                    <a:pt x="98233" y="704040"/>
                    <a:pt x="97202" y="713289"/>
                    <a:pt x="95140" y="723566"/>
                  </a:cubicBezTo>
                  <a:cubicBezTo>
                    <a:pt x="88954" y="759533"/>
                    <a:pt x="31220" y="750285"/>
                    <a:pt x="32251" y="715344"/>
                  </a:cubicBezTo>
                  <a:cubicBezTo>
                    <a:pt x="36375" y="499538"/>
                    <a:pt x="26065" y="283732"/>
                    <a:pt x="291" y="68953"/>
                  </a:cubicBezTo>
                  <a:cubicBezTo>
                    <a:pt x="-4864" y="27848"/>
                    <a:pt x="60087" y="28875"/>
                    <a:pt x="64211" y="68953"/>
                  </a:cubicBezTo>
                  <a:cubicBezTo>
                    <a:pt x="64211" y="68953"/>
                    <a:pt x="64211" y="68953"/>
                    <a:pt x="64211" y="68953"/>
                  </a:cubicBezTo>
                  <a:cubicBezTo>
                    <a:pt x="140503" y="204603"/>
                    <a:pt x="205453" y="346419"/>
                    <a:pt x="261126" y="491317"/>
                  </a:cubicBezTo>
                  <a:cubicBezTo>
                    <a:pt x="281745" y="444045"/>
                    <a:pt x="303395" y="397801"/>
                    <a:pt x="328139" y="352584"/>
                  </a:cubicBezTo>
                  <a:cubicBezTo>
                    <a:pt x="378656" y="239543"/>
                    <a:pt x="445669" y="130612"/>
                    <a:pt x="510620" y="26820"/>
                  </a:cubicBezTo>
                  <a:cubicBezTo>
                    <a:pt x="510620" y="24765"/>
                    <a:pt x="511651" y="23737"/>
                    <a:pt x="511651" y="22709"/>
                  </a:cubicBezTo>
                  <a:cubicBezTo>
                    <a:pt x="520929" y="-17369"/>
                    <a:pt x="582787" y="101"/>
                    <a:pt x="573509" y="40179"/>
                  </a:cubicBezTo>
                  <a:cubicBezTo>
                    <a:pt x="573509" y="42235"/>
                    <a:pt x="572478" y="43262"/>
                    <a:pt x="572478" y="45318"/>
                  </a:cubicBezTo>
                  <a:cubicBezTo>
                    <a:pt x="573509" y="48400"/>
                    <a:pt x="573509" y="50456"/>
                    <a:pt x="573509" y="53539"/>
                  </a:cubicBezTo>
                  <a:cubicBezTo>
                    <a:pt x="580725" y="290926"/>
                    <a:pt x="590004" y="528312"/>
                    <a:pt x="601345" y="766727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A4CA3056-6271-2D4D-8371-1F5004AC98FB}"/>
                </a:ext>
              </a:extLst>
            </p:cNvPr>
            <p:cNvSpPr/>
            <p:nvPr/>
          </p:nvSpPr>
          <p:spPr>
            <a:xfrm>
              <a:off x="6410957" y="1065732"/>
              <a:ext cx="534884" cy="661180"/>
            </a:xfrm>
            <a:custGeom>
              <a:avLst/>
              <a:gdLst>
                <a:gd name="connsiteX0" fmla="*/ 385016 w 534884"/>
                <a:gd name="connsiteY0" fmla="*/ 615603 h 661180"/>
                <a:gd name="connsiteX1" fmla="*/ 64385 w 534884"/>
                <a:gd name="connsiteY1" fmla="*/ 582718 h 661180"/>
                <a:gd name="connsiteX2" fmla="*/ 27271 w 534884"/>
                <a:gd name="connsiteY2" fmla="*/ 212765 h 661180"/>
                <a:gd name="connsiteX3" fmla="*/ 263362 w 534884"/>
                <a:gd name="connsiteY3" fmla="*/ 3125 h 661180"/>
                <a:gd name="connsiteX4" fmla="*/ 282950 w 534884"/>
                <a:gd name="connsiteY4" fmla="*/ 1069 h 661180"/>
                <a:gd name="connsiteX5" fmla="*/ 309755 w 534884"/>
                <a:gd name="connsiteY5" fmla="*/ 1069 h 661180"/>
                <a:gd name="connsiteX6" fmla="*/ 330375 w 534884"/>
                <a:gd name="connsiteY6" fmla="*/ 9290 h 661180"/>
                <a:gd name="connsiteX7" fmla="*/ 332437 w 534884"/>
                <a:gd name="connsiteY7" fmla="*/ 9290 h 661180"/>
                <a:gd name="connsiteX8" fmla="*/ 380892 w 534884"/>
                <a:gd name="connsiteY8" fmla="*/ 21622 h 661180"/>
                <a:gd name="connsiteX9" fmla="*/ 462338 w 534884"/>
                <a:gd name="connsiteY9" fmla="*/ 77115 h 661180"/>
                <a:gd name="connsiteX10" fmla="*/ 534506 w 534884"/>
                <a:gd name="connsiteY10" fmla="*/ 275451 h 661180"/>
                <a:gd name="connsiteX11" fmla="*/ 385016 w 534884"/>
                <a:gd name="connsiteY11" fmla="*/ 615603 h 661180"/>
                <a:gd name="connsiteX12" fmla="*/ 465431 w 534884"/>
                <a:gd name="connsiteY12" fmla="*/ 222014 h 661180"/>
                <a:gd name="connsiteX13" fmla="*/ 383985 w 534884"/>
                <a:gd name="connsiteY13" fmla="*/ 94585 h 661180"/>
                <a:gd name="connsiteX14" fmla="*/ 312848 w 534884"/>
                <a:gd name="connsiteY14" fmla="*/ 71977 h 661180"/>
                <a:gd name="connsiteX15" fmla="*/ 259238 w 534884"/>
                <a:gd name="connsiteY15" fmla="*/ 68894 h 661180"/>
                <a:gd name="connsiteX16" fmla="*/ 72633 w 534884"/>
                <a:gd name="connsiteY16" fmla="*/ 285728 h 661180"/>
                <a:gd name="connsiteX17" fmla="*/ 139646 w 534884"/>
                <a:gd name="connsiteY17" fmla="*/ 569359 h 661180"/>
                <a:gd name="connsiteX18" fmla="*/ 397387 w 534884"/>
                <a:gd name="connsiteY18" fmla="*/ 519004 h 661180"/>
                <a:gd name="connsiteX19" fmla="*/ 465431 w 534884"/>
                <a:gd name="connsiteY19" fmla="*/ 222014 h 66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884" h="661180">
                  <a:moveTo>
                    <a:pt x="385016" y="615603"/>
                  </a:moveTo>
                  <a:cubicBezTo>
                    <a:pt x="287074" y="682400"/>
                    <a:pt x="141708" y="679317"/>
                    <a:pt x="64385" y="582718"/>
                  </a:cubicBezTo>
                  <a:cubicBezTo>
                    <a:pt x="-14999" y="484064"/>
                    <a:pt x="-12937" y="325806"/>
                    <a:pt x="27271" y="212765"/>
                  </a:cubicBezTo>
                  <a:cubicBezTo>
                    <a:pt x="64385" y="106917"/>
                    <a:pt x="152018" y="18539"/>
                    <a:pt x="263362" y="3125"/>
                  </a:cubicBezTo>
                  <a:cubicBezTo>
                    <a:pt x="269548" y="42"/>
                    <a:pt x="276764" y="-986"/>
                    <a:pt x="282950" y="1069"/>
                  </a:cubicBezTo>
                  <a:cubicBezTo>
                    <a:pt x="291198" y="42"/>
                    <a:pt x="300477" y="42"/>
                    <a:pt x="309755" y="1069"/>
                  </a:cubicBezTo>
                  <a:cubicBezTo>
                    <a:pt x="319034" y="1069"/>
                    <a:pt x="325220" y="5180"/>
                    <a:pt x="330375" y="9290"/>
                  </a:cubicBezTo>
                  <a:cubicBezTo>
                    <a:pt x="331406" y="9290"/>
                    <a:pt x="332437" y="9290"/>
                    <a:pt x="332437" y="9290"/>
                  </a:cubicBezTo>
                  <a:cubicBezTo>
                    <a:pt x="348932" y="11346"/>
                    <a:pt x="365428" y="15456"/>
                    <a:pt x="380892" y="21622"/>
                  </a:cubicBezTo>
                  <a:cubicBezTo>
                    <a:pt x="411821" y="33954"/>
                    <a:pt x="439657" y="52452"/>
                    <a:pt x="462338" y="77115"/>
                  </a:cubicBezTo>
                  <a:cubicBezTo>
                    <a:pt x="511825" y="130553"/>
                    <a:pt x="532444" y="203516"/>
                    <a:pt x="534506" y="275451"/>
                  </a:cubicBezTo>
                  <a:cubicBezTo>
                    <a:pt x="539661" y="401852"/>
                    <a:pt x="492237" y="541612"/>
                    <a:pt x="385016" y="615603"/>
                  </a:cubicBezTo>
                  <a:close/>
                  <a:moveTo>
                    <a:pt x="465431" y="222014"/>
                  </a:moveTo>
                  <a:cubicBezTo>
                    <a:pt x="455122" y="170631"/>
                    <a:pt x="429348" y="123359"/>
                    <a:pt x="383985" y="94585"/>
                  </a:cubicBezTo>
                  <a:cubicBezTo>
                    <a:pt x="362335" y="81226"/>
                    <a:pt x="338622" y="71977"/>
                    <a:pt x="312848" y="71977"/>
                  </a:cubicBezTo>
                  <a:cubicBezTo>
                    <a:pt x="293260" y="71977"/>
                    <a:pt x="277795" y="76088"/>
                    <a:pt x="259238" y="68894"/>
                  </a:cubicBezTo>
                  <a:cubicBezTo>
                    <a:pt x="158203" y="89447"/>
                    <a:pt x="93252" y="186046"/>
                    <a:pt x="72633" y="285728"/>
                  </a:cubicBezTo>
                  <a:cubicBezTo>
                    <a:pt x="55107" y="376161"/>
                    <a:pt x="57169" y="507700"/>
                    <a:pt x="139646" y="569359"/>
                  </a:cubicBezTo>
                  <a:cubicBezTo>
                    <a:pt x="221092" y="629990"/>
                    <a:pt x="337592" y="590940"/>
                    <a:pt x="397387" y="519004"/>
                  </a:cubicBezTo>
                  <a:cubicBezTo>
                    <a:pt x="462338" y="439875"/>
                    <a:pt x="486051" y="319640"/>
                    <a:pt x="465431" y="222014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D9312AEA-2F7F-8946-BD94-AE6191BC92D8}"/>
                </a:ext>
              </a:extLst>
            </p:cNvPr>
            <p:cNvSpPr/>
            <p:nvPr/>
          </p:nvSpPr>
          <p:spPr>
            <a:xfrm>
              <a:off x="7119696" y="1057552"/>
              <a:ext cx="2250747" cy="1101924"/>
            </a:xfrm>
            <a:custGeom>
              <a:avLst/>
              <a:gdLst>
                <a:gd name="connsiteX0" fmla="*/ 2235135 w 2250747"/>
                <a:gd name="connsiteY0" fmla="*/ 952630 h 1101924"/>
                <a:gd name="connsiteX1" fmla="*/ 1707281 w 2250747"/>
                <a:gd name="connsiteY1" fmla="*/ 1098556 h 1101924"/>
                <a:gd name="connsiteX2" fmla="*/ 715491 w 2250747"/>
                <a:gd name="connsiteY2" fmla="*/ 914607 h 1101924"/>
                <a:gd name="connsiteX3" fmla="*/ 337126 w 2250747"/>
                <a:gd name="connsiteY3" fmla="*/ 679276 h 1101924"/>
                <a:gd name="connsiteX4" fmla="*/ 81446 w 2250747"/>
                <a:gd name="connsiteY4" fmla="*/ 401811 h 1101924"/>
                <a:gd name="connsiteX5" fmla="*/ 79384 w 2250747"/>
                <a:gd name="connsiteY5" fmla="*/ 454221 h 1101924"/>
                <a:gd name="connsiteX6" fmla="*/ 83508 w 2250747"/>
                <a:gd name="connsiteY6" fmla="*/ 659750 h 1101924"/>
                <a:gd name="connsiteX7" fmla="*/ 19588 w 2250747"/>
                <a:gd name="connsiteY7" fmla="*/ 659750 h 1101924"/>
                <a:gd name="connsiteX8" fmla="*/ 18557 w 2250747"/>
                <a:gd name="connsiteY8" fmla="*/ 633032 h 1101924"/>
                <a:gd name="connsiteX9" fmla="*/ 18557 w 2250747"/>
                <a:gd name="connsiteY9" fmla="*/ 625838 h 1101924"/>
                <a:gd name="connsiteX10" fmla="*/ 0 w 2250747"/>
                <a:gd name="connsiteY10" fmla="*/ 30829 h 1101924"/>
                <a:gd name="connsiteX11" fmla="*/ 6186 w 2250747"/>
                <a:gd name="connsiteY11" fmla="*/ 10276 h 1101924"/>
                <a:gd name="connsiteX12" fmla="*/ 20619 w 2250747"/>
                <a:gd name="connsiteY12" fmla="*/ 1028 h 1101924"/>
                <a:gd name="connsiteX13" fmla="*/ 24743 w 2250747"/>
                <a:gd name="connsiteY13" fmla="*/ 1028 h 1101924"/>
                <a:gd name="connsiteX14" fmla="*/ 31960 w 2250747"/>
                <a:gd name="connsiteY14" fmla="*/ 1028 h 1101924"/>
                <a:gd name="connsiteX15" fmla="*/ 79384 w 2250747"/>
                <a:gd name="connsiteY15" fmla="*/ 1028 h 1101924"/>
                <a:gd name="connsiteX16" fmla="*/ 90725 w 2250747"/>
                <a:gd name="connsiteY16" fmla="*/ 0 h 1101924"/>
                <a:gd name="connsiteX17" fmla="*/ 95880 w 2250747"/>
                <a:gd name="connsiteY17" fmla="*/ 1028 h 1101924"/>
                <a:gd name="connsiteX18" fmla="*/ 245370 w 2250747"/>
                <a:gd name="connsiteY18" fmla="*/ 65770 h 1101924"/>
                <a:gd name="connsiteX19" fmla="*/ 226813 w 2250747"/>
                <a:gd name="connsiteY19" fmla="*/ 238414 h 1101924"/>
                <a:gd name="connsiteX20" fmla="*/ 123716 w 2250747"/>
                <a:gd name="connsiteY20" fmla="*/ 347345 h 1101924"/>
                <a:gd name="connsiteX21" fmla="*/ 125778 w 2250747"/>
                <a:gd name="connsiteY21" fmla="*/ 351456 h 1101924"/>
                <a:gd name="connsiteX22" fmla="*/ 125778 w 2250747"/>
                <a:gd name="connsiteY22" fmla="*/ 351456 h 1101924"/>
                <a:gd name="connsiteX23" fmla="*/ 125778 w 2250747"/>
                <a:gd name="connsiteY23" fmla="*/ 351456 h 1101924"/>
                <a:gd name="connsiteX24" fmla="*/ 414448 w 2250747"/>
                <a:gd name="connsiteY24" fmla="*/ 661806 h 1101924"/>
                <a:gd name="connsiteX25" fmla="*/ 1260872 w 2250747"/>
                <a:gd name="connsiteY25" fmla="*/ 1008123 h 1101924"/>
                <a:gd name="connsiteX26" fmla="*/ 2202145 w 2250747"/>
                <a:gd name="connsiteY26" fmla="*/ 898165 h 1101924"/>
                <a:gd name="connsiteX27" fmla="*/ 2235135 w 2250747"/>
                <a:gd name="connsiteY27" fmla="*/ 952630 h 1101924"/>
                <a:gd name="connsiteX28" fmla="*/ 68044 w 2250747"/>
                <a:gd name="connsiteY28" fmla="*/ 86322 h 1101924"/>
                <a:gd name="connsiteX29" fmla="*/ 68044 w 2250747"/>
                <a:gd name="connsiteY29" fmla="*/ 86322 h 1101924"/>
                <a:gd name="connsiteX30" fmla="*/ 75260 w 2250747"/>
                <a:gd name="connsiteY30" fmla="*/ 292880 h 1101924"/>
                <a:gd name="connsiteX31" fmla="*/ 85570 w 2250747"/>
                <a:gd name="connsiteY31" fmla="*/ 293908 h 1101924"/>
                <a:gd name="connsiteX32" fmla="*/ 187636 w 2250747"/>
                <a:gd name="connsiteY32" fmla="*/ 164424 h 1101924"/>
                <a:gd name="connsiteX33" fmla="*/ 165986 w 2250747"/>
                <a:gd name="connsiteY33" fmla="*/ 73991 h 1101924"/>
                <a:gd name="connsiteX34" fmla="*/ 108251 w 2250747"/>
                <a:gd name="connsiteY34" fmla="*/ 62687 h 1101924"/>
                <a:gd name="connsiteX35" fmla="*/ 82477 w 2250747"/>
                <a:gd name="connsiteY35" fmla="*/ 63714 h 1101924"/>
                <a:gd name="connsiteX36" fmla="*/ 79384 w 2250747"/>
                <a:gd name="connsiteY36" fmla="*/ 63714 h 1101924"/>
                <a:gd name="connsiteX37" fmla="*/ 79384 w 2250747"/>
                <a:gd name="connsiteY37" fmla="*/ 65770 h 1101924"/>
                <a:gd name="connsiteX38" fmla="*/ 72168 w 2250747"/>
                <a:gd name="connsiteY38" fmla="*/ 69880 h 1101924"/>
                <a:gd name="connsiteX39" fmla="*/ 71137 w 2250747"/>
                <a:gd name="connsiteY39" fmla="*/ 70908 h 1101924"/>
                <a:gd name="connsiteX40" fmla="*/ 71137 w 2250747"/>
                <a:gd name="connsiteY40" fmla="*/ 70908 h 1101924"/>
                <a:gd name="connsiteX41" fmla="*/ 70106 w 2250747"/>
                <a:gd name="connsiteY41" fmla="*/ 72963 h 1101924"/>
                <a:gd name="connsiteX42" fmla="*/ 69075 w 2250747"/>
                <a:gd name="connsiteY42" fmla="*/ 76046 h 1101924"/>
                <a:gd name="connsiteX43" fmla="*/ 68044 w 2250747"/>
                <a:gd name="connsiteY43" fmla="*/ 86322 h 110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50747" h="1101924">
                  <a:moveTo>
                    <a:pt x="2235135" y="952630"/>
                  </a:moveTo>
                  <a:cubicBezTo>
                    <a:pt x="2073274" y="1043063"/>
                    <a:pt x="1891823" y="1087252"/>
                    <a:pt x="1707281" y="1098556"/>
                  </a:cubicBezTo>
                  <a:cubicBezTo>
                    <a:pt x="1373247" y="1119109"/>
                    <a:pt x="1022719" y="1044091"/>
                    <a:pt x="715491" y="914607"/>
                  </a:cubicBezTo>
                  <a:cubicBezTo>
                    <a:pt x="576310" y="856031"/>
                    <a:pt x="450532" y="777930"/>
                    <a:pt x="337126" y="679276"/>
                  </a:cubicBezTo>
                  <a:cubicBezTo>
                    <a:pt x="243308" y="597064"/>
                    <a:pt x="150521" y="506631"/>
                    <a:pt x="81446" y="401811"/>
                  </a:cubicBezTo>
                  <a:cubicBezTo>
                    <a:pt x="81446" y="425447"/>
                    <a:pt x="80415" y="455248"/>
                    <a:pt x="79384" y="454221"/>
                  </a:cubicBezTo>
                  <a:cubicBezTo>
                    <a:pt x="81446" y="523073"/>
                    <a:pt x="82477" y="590898"/>
                    <a:pt x="83508" y="659750"/>
                  </a:cubicBezTo>
                  <a:cubicBezTo>
                    <a:pt x="83508" y="700856"/>
                    <a:pt x="20619" y="700856"/>
                    <a:pt x="19588" y="659750"/>
                  </a:cubicBezTo>
                  <a:cubicBezTo>
                    <a:pt x="19588" y="650502"/>
                    <a:pt x="18557" y="642280"/>
                    <a:pt x="18557" y="633032"/>
                  </a:cubicBezTo>
                  <a:cubicBezTo>
                    <a:pt x="18557" y="629949"/>
                    <a:pt x="18557" y="627893"/>
                    <a:pt x="18557" y="625838"/>
                  </a:cubicBezTo>
                  <a:cubicBezTo>
                    <a:pt x="16495" y="427502"/>
                    <a:pt x="10310" y="229166"/>
                    <a:pt x="0" y="30829"/>
                  </a:cubicBezTo>
                  <a:cubicBezTo>
                    <a:pt x="0" y="21581"/>
                    <a:pt x="2062" y="15415"/>
                    <a:pt x="6186" y="10276"/>
                  </a:cubicBezTo>
                  <a:cubicBezTo>
                    <a:pt x="9279" y="5138"/>
                    <a:pt x="13402" y="1028"/>
                    <a:pt x="20619" y="1028"/>
                  </a:cubicBezTo>
                  <a:cubicBezTo>
                    <a:pt x="21650" y="1028"/>
                    <a:pt x="23712" y="1028"/>
                    <a:pt x="24743" y="1028"/>
                  </a:cubicBezTo>
                  <a:cubicBezTo>
                    <a:pt x="26805" y="1028"/>
                    <a:pt x="28867" y="1028"/>
                    <a:pt x="31960" y="1028"/>
                  </a:cubicBezTo>
                  <a:cubicBezTo>
                    <a:pt x="47424" y="0"/>
                    <a:pt x="63920" y="0"/>
                    <a:pt x="79384" y="1028"/>
                  </a:cubicBezTo>
                  <a:cubicBezTo>
                    <a:pt x="83508" y="1028"/>
                    <a:pt x="86601" y="0"/>
                    <a:pt x="90725" y="0"/>
                  </a:cubicBezTo>
                  <a:cubicBezTo>
                    <a:pt x="92787" y="0"/>
                    <a:pt x="94849" y="0"/>
                    <a:pt x="95880" y="1028"/>
                  </a:cubicBezTo>
                  <a:cubicBezTo>
                    <a:pt x="152583" y="0"/>
                    <a:pt x="214441" y="13359"/>
                    <a:pt x="245370" y="65770"/>
                  </a:cubicBezTo>
                  <a:cubicBezTo>
                    <a:pt x="275268" y="118180"/>
                    <a:pt x="253618" y="189087"/>
                    <a:pt x="226813" y="238414"/>
                  </a:cubicBezTo>
                  <a:cubicBezTo>
                    <a:pt x="203100" y="283631"/>
                    <a:pt x="167017" y="320626"/>
                    <a:pt x="123716" y="347345"/>
                  </a:cubicBezTo>
                  <a:cubicBezTo>
                    <a:pt x="124747" y="348373"/>
                    <a:pt x="125778" y="350428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200007" y="470663"/>
                    <a:pt x="307228" y="572400"/>
                    <a:pt x="414448" y="661806"/>
                  </a:cubicBezTo>
                  <a:cubicBezTo>
                    <a:pt x="650540" y="858087"/>
                    <a:pt x="962923" y="954686"/>
                    <a:pt x="1260872" y="1008123"/>
                  </a:cubicBezTo>
                  <a:cubicBezTo>
                    <a:pt x="1574286" y="1063616"/>
                    <a:pt x="1917598" y="1056423"/>
                    <a:pt x="2202145" y="898165"/>
                  </a:cubicBezTo>
                  <a:cubicBezTo>
                    <a:pt x="2238228" y="877612"/>
                    <a:pt x="2271219" y="933105"/>
                    <a:pt x="2235135" y="952630"/>
                  </a:cubicBezTo>
                  <a:close/>
                  <a:moveTo>
                    <a:pt x="68044" y="86322"/>
                  </a:moveTo>
                  <a:cubicBezTo>
                    <a:pt x="68044" y="86322"/>
                    <a:pt x="67013" y="86322"/>
                    <a:pt x="68044" y="86322"/>
                  </a:cubicBezTo>
                  <a:cubicBezTo>
                    <a:pt x="70106" y="156203"/>
                    <a:pt x="73199" y="224027"/>
                    <a:pt x="75260" y="292880"/>
                  </a:cubicBezTo>
                  <a:cubicBezTo>
                    <a:pt x="79384" y="292880"/>
                    <a:pt x="82477" y="292880"/>
                    <a:pt x="85570" y="293908"/>
                  </a:cubicBezTo>
                  <a:cubicBezTo>
                    <a:pt x="134026" y="265133"/>
                    <a:pt x="171140" y="219917"/>
                    <a:pt x="187636" y="164424"/>
                  </a:cubicBezTo>
                  <a:cubicBezTo>
                    <a:pt x="197946" y="130511"/>
                    <a:pt x="201038" y="93516"/>
                    <a:pt x="165986" y="73991"/>
                  </a:cubicBezTo>
                  <a:cubicBezTo>
                    <a:pt x="148459" y="64742"/>
                    <a:pt x="127840" y="62687"/>
                    <a:pt x="108251" y="62687"/>
                  </a:cubicBezTo>
                  <a:cubicBezTo>
                    <a:pt x="100004" y="62687"/>
                    <a:pt x="89694" y="64742"/>
                    <a:pt x="82477" y="63714"/>
                  </a:cubicBezTo>
                  <a:cubicBezTo>
                    <a:pt x="81446" y="63714"/>
                    <a:pt x="80415" y="63714"/>
                    <a:pt x="79384" y="63714"/>
                  </a:cubicBezTo>
                  <a:cubicBezTo>
                    <a:pt x="79384" y="64742"/>
                    <a:pt x="79384" y="64742"/>
                    <a:pt x="79384" y="65770"/>
                  </a:cubicBezTo>
                  <a:cubicBezTo>
                    <a:pt x="76291" y="66797"/>
                    <a:pt x="74230" y="67825"/>
                    <a:pt x="72168" y="69880"/>
                  </a:cubicBezTo>
                  <a:cubicBezTo>
                    <a:pt x="72168" y="69880"/>
                    <a:pt x="71137" y="70908"/>
                    <a:pt x="71137" y="70908"/>
                  </a:cubicBezTo>
                  <a:cubicBezTo>
                    <a:pt x="71137" y="70908"/>
                    <a:pt x="71137" y="70908"/>
                    <a:pt x="71137" y="70908"/>
                  </a:cubicBezTo>
                  <a:cubicBezTo>
                    <a:pt x="71137" y="71935"/>
                    <a:pt x="70106" y="71935"/>
                    <a:pt x="70106" y="72963"/>
                  </a:cubicBezTo>
                  <a:cubicBezTo>
                    <a:pt x="69075" y="73991"/>
                    <a:pt x="69075" y="75018"/>
                    <a:pt x="69075" y="76046"/>
                  </a:cubicBezTo>
                  <a:cubicBezTo>
                    <a:pt x="67013" y="80157"/>
                    <a:pt x="67013" y="83240"/>
                    <a:pt x="68044" y="86322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BD48AB69-6D9E-FE4F-83D2-5B57E8905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450" y="114300"/>
            <a:ext cx="720000" cy="720000"/>
          </a:xfrm>
          <a:prstGeom prst="ellipse">
            <a:avLst/>
          </a:prstGeom>
          <a:solidFill>
            <a:srgbClr val="EC4C11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51976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769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180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145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FD18D-D13C-8A4D-B514-7A0DD57E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4A4E5-C6B0-B440-94C8-D32EC5AA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15178D-C94E-0445-8861-D1368CAF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734094-585B-594C-84CF-76860769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517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5834063" cy="4975226"/>
          </a:xfrm>
        </p:spPr>
        <p:txBody>
          <a:bodyPr anchor="ctr"/>
          <a:lstStyle>
            <a:lvl1pPr algn="ctr">
              <a:defRPr sz="3200" cap="all" baseline="0"/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59880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50" y="1207931"/>
            <a:ext cx="9856399" cy="4554514"/>
          </a:xfrm>
        </p:spPr>
        <p:txBody>
          <a:bodyPr anchor="ctr"/>
          <a:lstStyle>
            <a:lvl1pPr algn="ctr">
              <a:defRPr sz="5400" b="0" cap="all" baseline="0">
                <a:solidFill>
                  <a:srgbClr val="E71401"/>
                </a:solidFill>
              </a:defRPr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</p:txBody>
      </p:sp>
    </p:spTree>
    <p:extLst>
      <p:ext uri="{BB962C8B-B14F-4D97-AF65-F5344CB8AC3E}">
        <p14:creationId xmlns:p14="http://schemas.microsoft.com/office/powerpoint/2010/main" val="3105541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ellipse">
            <a:avLst/>
          </a:prstGeom>
          <a:solidFill>
            <a:schemeClr val="tx1">
              <a:alpha val="81496"/>
            </a:schemeClr>
          </a:solidFill>
        </p:spPr>
        <p:txBody>
          <a:bodyPr anchor="ctr"/>
          <a:lstStyle>
            <a:lvl1pPr algn="ctr">
              <a:defRPr sz="3200" cap="all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rgbClr val="FFC000"/>
                </a:solidFill>
              </a:defRPr>
            </a:lvl3pPr>
            <a:lvl4pPr algn="ctr">
              <a:defRPr b="1">
                <a:solidFill>
                  <a:srgbClr val="EC4C1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991591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rect">
            <a:avLst/>
          </a:prstGeom>
          <a:solidFill>
            <a:schemeClr val="tx1">
              <a:alpha val="81496"/>
            </a:schemeClr>
          </a:solidFill>
        </p:spPr>
        <p:txBody>
          <a:bodyPr anchor="ctr">
            <a:noAutofit/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3600">
                <a:solidFill>
                  <a:srgbClr val="FFC000"/>
                </a:solidFill>
              </a:defRPr>
            </a:lvl3pPr>
            <a:lvl4pPr algn="ctr">
              <a:defRPr sz="5400" b="1">
                <a:solidFill>
                  <a:srgbClr val="EC4C11"/>
                </a:solidFill>
              </a:defRPr>
            </a:lvl4pPr>
            <a:lvl5pPr algn="ctr"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97461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A384F-471A-9249-B0BF-E6253796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89E17A-A2F1-2A4B-96BE-B1FFA646A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A3E905-5DB9-B947-BD54-AA7F2A69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56C5D9-875D-9641-8556-8FBCF252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F4DF66-AD14-D443-A3FB-FFFD834B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821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C5CB1-45B5-4D43-848A-C73B88D7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3A7CD-9EFE-B742-B982-1A485F873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C7CC09-B2FD-D348-B15E-893D5FB1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E5D871-2B41-A049-BFFB-F2D947AD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8414D2-F707-A042-BCCC-3871782D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723171-BE36-224E-A0C0-647F34EF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172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2253C-4DD8-3749-810F-411DD2FC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F41234-6B97-BC46-B79B-096FCC0D2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DA5197-EEF5-8E46-BAE4-98F38F8F9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3CC723-A881-9F47-9EF1-5D2570791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AF3BF3-2EC3-144C-B15C-22CB100BD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090407-A78E-4F4C-A416-F9AF8E39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631C376-1875-CE48-A390-5ECB1495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87F1EB-69F2-0D4D-8B5F-4E8D1C8A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584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260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A9129-1F53-9E4A-B6C0-02F07BBA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15" y="365126"/>
            <a:ext cx="11455879" cy="1135870"/>
          </a:xfrm>
        </p:spPr>
        <p:txBody>
          <a:bodyPr>
            <a:noAutofit/>
          </a:bodyPr>
          <a:lstStyle>
            <a:lvl1pPr algn="ctr">
              <a:defRPr sz="48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BAEFF6-9E6E-E74C-8186-55A08EE0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A40B76-E300-4F4C-9DF1-587D53BD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C4E1545-841D-204F-A1EA-150917F3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952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1AAC85-C25D-294A-8992-A20233BF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2BCF17-A99E-7744-888C-CCCB9FAF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BBBF0B-7EEA-0B4B-B1E3-C81733E1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41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AE3B1-95B8-7246-BB13-F226241C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3A8213-0B7B-E643-BEFE-32F61563E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943380-09A4-1C49-8841-C970AFDCC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E84298-8D7D-EF41-AA49-AF283983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6A020F-E130-CB49-AC76-2EC94E03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459363-5967-CA47-BEB6-C8178F7E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982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3AD36-B3AD-7A43-9F58-168ED1D0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B09BB6-7EE7-A449-BAB1-E592E33D9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DEE5A1-B39C-4648-B237-C2B4B40C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1779DF-55CD-3E4A-B452-30FE8D11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196A2A-BE69-EB42-817E-4A9326D1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CC0403-4DD4-8049-BC2C-CAA26ADE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824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8195B29-5A53-F142-9576-D22D2BDC1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430" y="2590591"/>
            <a:ext cx="2684057" cy="2535767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676383E8-D85B-F74F-B4FD-17921047F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266" y="287867"/>
            <a:ext cx="8144933" cy="6163733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18199D-F3E5-AA44-9069-19781FB49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79" y="2138388"/>
            <a:ext cx="2684057" cy="25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32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E61092-2486-F04A-93A0-0D8EEB241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642B4A-AF0D-5C4E-850D-9BC04B7A5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17AB63-70A5-DD4C-B08B-2D4D4E22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CDEFB7-260B-2B43-A847-DF9A35E6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8C4E7-51F5-314A-9FA7-3566AB36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31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FD18D-D13C-8A4D-B514-7A0DD57E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4A4E5-C6B0-B440-94C8-D32EC5AA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15178D-C94E-0445-8861-D1368CAF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734094-585B-594C-84CF-76860769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4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5834063" cy="4975226"/>
          </a:xfrm>
        </p:spPr>
        <p:txBody>
          <a:bodyPr anchor="ctr"/>
          <a:lstStyle>
            <a:lvl1pPr algn="ctr">
              <a:defRPr sz="3200" cap="all" baseline="0"/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7667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50" y="1207931"/>
            <a:ext cx="9856399" cy="4554514"/>
          </a:xfrm>
        </p:spPr>
        <p:txBody>
          <a:bodyPr anchor="ctr"/>
          <a:lstStyle>
            <a:lvl1pPr algn="ctr">
              <a:defRPr sz="5400" b="0" cap="all" baseline="0">
                <a:solidFill>
                  <a:srgbClr val="E71401"/>
                </a:solidFill>
              </a:defRPr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</p:txBody>
      </p:sp>
    </p:spTree>
    <p:extLst>
      <p:ext uri="{BB962C8B-B14F-4D97-AF65-F5344CB8AC3E}">
        <p14:creationId xmlns:p14="http://schemas.microsoft.com/office/powerpoint/2010/main" val="164054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ellipse">
            <a:avLst/>
          </a:prstGeom>
          <a:solidFill>
            <a:schemeClr val="tx1">
              <a:alpha val="81496"/>
            </a:schemeClr>
          </a:solidFill>
        </p:spPr>
        <p:txBody>
          <a:bodyPr anchor="ctr"/>
          <a:lstStyle>
            <a:lvl1pPr algn="ctr">
              <a:defRPr sz="3200" cap="all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rgbClr val="FFC000"/>
                </a:solidFill>
              </a:defRPr>
            </a:lvl3pPr>
            <a:lvl4pPr algn="ctr">
              <a:defRPr b="1">
                <a:solidFill>
                  <a:srgbClr val="EC4C1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1784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rect">
            <a:avLst/>
          </a:prstGeom>
          <a:solidFill>
            <a:schemeClr val="tx1">
              <a:alpha val="81496"/>
            </a:schemeClr>
          </a:solidFill>
        </p:spPr>
        <p:txBody>
          <a:bodyPr anchor="ctr">
            <a:noAutofit/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3600">
                <a:solidFill>
                  <a:srgbClr val="FFC000"/>
                </a:solidFill>
              </a:defRPr>
            </a:lvl3pPr>
            <a:lvl4pPr algn="ctr">
              <a:defRPr sz="5400" b="1">
                <a:solidFill>
                  <a:srgbClr val="EC4C11"/>
                </a:solidFill>
              </a:defRPr>
            </a:lvl4pPr>
            <a:lvl5pPr algn="ctr"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6925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8836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 anchor="ctr">
            <a:noAutofit/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  <a:lvl2pPr marL="1800" indent="0" algn="ctr">
              <a:buNone/>
              <a:defRPr sz="4400" i="1">
                <a:solidFill>
                  <a:schemeClr val="bg1"/>
                </a:solidFill>
              </a:defRPr>
            </a:lvl2pPr>
            <a:lvl3pPr algn="ctr">
              <a:defRPr sz="3600">
                <a:solidFill>
                  <a:srgbClr val="FFC000"/>
                </a:solidFill>
              </a:defRPr>
            </a:lvl3pPr>
            <a:lvl4pPr algn="ctr">
              <a:defRPr sz="5400" b="1">
                <a:solidFill>
                  <a:srgbClr val="EC4C11"/>
                </a:solidFill>
              </a:defRPr>
            </a:lvl4pPr>
            <a:lvl5pPr algn="ctr"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6411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5.sv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01BF183-4F5D-3242-8119-26FBF972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C1E061-1A7E-124A-AE96-54CB2C0E8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95B9BE-3D8A-5A4D-B097-ABED796746E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7925"/>
            <a:ext cx="1878695" cy="6000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685C92C-678B-594B-98EC-6051FA4C3B6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38900" y="3771900"/>
            <a:ext cx="1009650" cy="100965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F13E6BB-F983-544D-A754-2BF8B11963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523784" y="6231987"/>
            <a:ext cx="513471" cy="5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5" r:id="rId6"/>
    <p:sldLayoutId id="2147483663" r:id="rId7"/>
    <p:sldLayoutId id="2147483664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28600" algn="l" defTabSz="914400" rtl="0" eaLnBrk="1" latinLnBrk="0" hangingPunct="1">
        <a:lnSpc>
          <a:spcPct val="90000"/>
        </a:lnSpc>
        <a:spcBef>
          <a:spcPts val="1500"/>
        </a:spcBef>
        <a:buFont typeface="Fonte do Sistema Regular"/>
        <a:buChar char="-"/>
        <a:defRPr sz="2000" i="1" kern="1200">
          <a:solidFill>
            <a:srgbClr val="C00000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defRPr sz="3600" kern="12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01BF183-4F5D-3242-8119-26FBF972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C1E061-1A7E-124A-AE96-54CB2C0E8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95B9BE-3D8A-5A4D-B097-ABED796746E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7925"/>
            <a:ext cx="1878695" cy="6000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685C92C-678B-594B-98EC-6051FA4C3B6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38900" y="3771900"/>
            <a:ext cx="1009650" cy="100965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F13E6BB-F983-544D-A754-2BF8B119631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23784" y="6231987"/>
            <a:ext cx="513471" cy="5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5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28600" algn="l" defTabSz="914400" rtl="0" eaLnBrk="1" latinLnBrk="0" hangingPunct="1">
        <a:lnSpc>
          <a:spcPct val="90000"/>
        </a:lnSpc>
        <a:spcBef>
          <a:spcPts val="1500"/>
        </a:spcBef>
        <a:buFont typeface="Fonte do Sistema Regular"/>
        <a:buChar char="-"/>
        <a:defRPr sz="2000" i="1" kern="1200">
          <a:solidFill>
            <a:srgbClr val="C00000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defRPr sz="3600" kern="12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31011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B0381A3-1E69-7347-88DE-9F42BD78B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85" y="2389528"/>
            <a:ext cx="4873870" cy="3987825"/>
          </a:xfrm>
        </p:spPr>
        <p:txBody>
          <a:bodyPr/>
          <a:lstStyle/>
          <a:p>
            <a:r>
              <a:rPr lang="pt-BR" dirty="0"/>
              <a:t>Como e onde escolhemos gastar nossa saúde, tempo, dinheiro e talento revelam nossa essência.</a:t>
            </a:r>
          </a:p>
        </p:txBody>
      </p:sp>
    </p:spTree>
    <p:extLst>
      <p:ext uri="{BB962C8B-B14F-4D97-AF65-F5344CB8AC3E}">
        <p14:creationId xmlns:p14="http://schemas.microsoft.com/office/powerpoint/2010/main" val="379694391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FA94D70-691A-5C43-8503-B97CCD5FD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93" y="-494348"/>
            <a:ext cx="5811715" cy="4081610"/>
          </a:xfrm>
        </p:spPr>
        <p:txBody>
          <a:bodyPr/>
          <a:lstStyle/>
          <a:p>
            <a:r>
              <a:rPr lang="pt-BR" dirty="0"/>
              <a:t>Deus mede o homem por aquilo que ele coloca em primeiro lugar.</a:t>
            </a:r>
          </a:p>
        </p:txBody>
      </p:sp>
    </p:spTree>
    <p:extLst>
      <p:ext uri="{BB962C8B-B14F-4D97-AF65-F5344CB8AC3E}">
        <p14:creationId xmlns:p14="http://schemas.microsoft.com/office/powerpoint/2010/main" val="426339492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CF5846D-4DB2-A443-AA8F-E9C48555D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160" y="247085"/>
            <a:ext cx="4371808" cy="437180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Deus quer que O busquemos não só quando nossa vida vai mal.</a:t>
            </a:r>
          </a:p>
        </p:txBody>
      </p:sp>
    </p:spTree>
    <p:extLst>
      <p:ext uri="{BB962C8B-B14F-4D97-AF65-F5344CB8AC3E}">
        <p14:creationId xmlns:p14="http://schemas.microsoft.com/office/powerpoint/2010/main" val="305489494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FDB4805-D62F-7442-AFE4-F43B6C114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6175" y="1078523"/>
            <a:ext cx="3515825" cy="3282461"/>
          </a:xfrm>
        </p:spPr>
        <p:txBody>
          <a:bodyPr>
            <a:normAutofit/>
          </a:bodyPr>
          <a:lstStyle/>
          <a:p>
            <a:r>
              <a:rPr lang="pt-BR" sz="3600" b="1" dirty="0"/>
              <a:t>Cristo põe o pecador em primeiro lugar</a:t>
            </a:r>
          </a:p>
        </p:txBody>
      </p:sp>
      <p:sp>
        <p:nvSpPr>
          <p:cNvPr id="3" name="Espaço Reservado para Texto 15">
            <a:extLst>
              <a:ext uri="{FF2B5EF4-FFF2-40B4-BE49-F238E27FC236}">
                <a16:creationId xmlns:a16="http://schemas.microsoft.com/office/drawing/2014/main" id="{4B8C5F8A-BFAA-6A43-BC17-879B1AF19F53}"/>
              </a:ext>
            </a:extLst>
          </p:cNvPr>
          <p:cNvSpPr txBox="1">
            <a:spLocks/>
          </p:cNvSpPr>
          <p:nvPr/>
        </p:nvSpPr>
        <p:spPr>
          <a:xfrm>
            <a:off x="9878157" y="445021"/>
            <a:ext cx="907073" cy="907073"/>
          </a:xfrm>
          <a:prstGeom prst="ellipse">
            <a:avLst/>
          </a:prstGeom>
          <a:solidFill>
            <a:srgbClr val="EC4C11"/>
          </a:solidFill>
        </p:spPr>
        <p:txBody>
          <a:bodyPr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400" indent="-228600" algn="l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-"/>
              <a:defRPr sz="2000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3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300" dirty="0"/>
              <a:t>1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22542650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52C426D-EDE0-A447-BEE5-EE3C1D23A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124" y="1336430"/>
            <a:ext cx="3352800" cy="3985846"/>
          </a:xfrm>
        </p:spPr>
        <p:txBody>
          <a:bodyPr/>
          <a:lstStyle/>
          <a:p>
            <a:r>
              <a:rPr lang="pt-BR" b="1" dirty="0"/>
              <a:t>O pecador põe a si mesmo em primeiro lugar</a:t>
            </a:r>
          </a:p>
        </p:txBody>
      </p:sp>
      <p:sp>
        <p:nvSpPr>
          <p:cNvPr id="3" name="Espaço Reservado para Texto 15">
            <a:extLst>
              <a:ext uri="{FF2B5EF4-FFF2-40B4-BE49-F238E27FC236}">
                <a16:creationId xmlns:a16="http://schemas.microsoft.com/office/drawing/2014/main" id="{1846B333-F14D-1E40-946E-FCBB338594D4}"/>
              </a:ext>
            </a:extLst>
          </p:cNvPr>
          <p:cNvSpPr txBox="1">
            <a:spLocks/>
          </p:cNvSpPr>
          <p:nvPr/>
        </p:nvSpPr>
        <p:spPr>
          <a:xfrm>
            <a:off x="8894517" y="1171852"/>
            <a:ext cx="907073" cy="907073"/>
          </a:xfrm>
          <a:prstGeom prst="ellipse">
            <a:avLst/>
          </a:prstGeom>
          <a:solidFill>
            <a:srgbClr val="EC4C11"/>
          </a:solidFill>
        </p:spPr>
        <p:txBody>
          <a:bodyPr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400" indent="-228600" algn="l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-"/>
              <a:defRPr sz="2000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3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300" dirty="0"/>
              <a:t>2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830240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A36143D-4300-AC4D-B4D5-28759B235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130" y="232483"/>
            <a:ext cx="5834063" cy="4975226"/>
          </a:xfrm>
        </p:spPr>
        <p:txBody>
          <a:bodyPr/>
          <a:lstStyle/>
          <a:p>
            <a:r>
              <a:rPr lang="pt-BR" dirty="0"/>
              <a:t>A tendência natural dos pecadores é colocar a si mesmos em primeiro lugar.</a:t>
            </a:r>
          </a:p>
        </p:txBody>
      </p:sp>
    </p:spTree>
    <p:extLst>
      <p:ext uri="{BB962C8B-B14F-4D97-AF65-F5344CB8AC3E}">
        <p14:creationId xmlns:p14="http://schemas.microsoft.com/office/powerpoint/2010/main" val="272447552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354150-C97C-F34C-83C0-4E7779842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O cristão coloca Cristo em primeiro lugar</a:t>
            </a:r>
          </a:p>
        </p:txBody>
      </p:sp>
      <p:sp>
        <p:nvSpPr>
          <p:cNvPr id="4" name="Espaço Reservado para Texto 15">
            <a:extLst>
              <a:ext uri="{FF2B5EF4-FFF2-40B4-BE49-F238E27FC236}">
                <a16:creationId xmlns:a16="http://schemas.microsoft.com/office/drawing/2014/main" id="{1D676609-AEDF-9D46-8906-A6BE63C0E6EF}"/>
              </a:ext>
            </a:extLst>
          </p:cNvPr>
          <p:cNvSpPr txBox="1">
            <a:spLocks/>
          </p:cNvSpPr>
          <p:nvPr/>
        </p:nvSpPr>
        <p:spPr>
          <a:xfrm>
            <a:off x="2914649" y="1545012"/>
            <a:ext cx="907073" cy="907073"/>
          </a:xfrm>
          <a:prstGeom prst="ellipse">
            <a:avLst/>
          </a:prstGeom>
          <a:solidFill>
            <a:srgbClr val="EC4C11"/>
          </a:solidFill>
        </p:spPr>
        <p:txBody>
          <a:bodyPr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400" indent="-228600" algn="l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-"/>
              <a:defRPr sz="2000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3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300" dirty="0"/>
              <a:t>3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21638623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3425949-1C4E-6341-AE66-F6378BAB9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39" y="373160"/>
            <a:ext cx="10594731" cy="2299702"/>
          </a:xfrm>
        </p:spPr>
        <p:txBody>
          <a:bodyPr/>
          <a:lstStyle/>
          <a:p>
            <a:pPr lvl="1"/>
            <a:r>
              <a:rPr lang="pt-BR" dirty="0">
                <a:solidFill>
                  <a:schemeClr val="bg1"/>
                </a:solidFill>
              </a:rPr>
              <a:t>“Mas buscai primeiro o reino de Deus e a sua justiça, e todas estas coisas vos serão acrescentadas”.</a:t>
            </a:r>
          </a:p>
          <a:p>
            <a:pPr lvl="2"/>
            <a:r>
              <a:rPr lang="pt-BR" dirty="0">
                <a:solidFill>
                  <a:srgbClr val="FFFF00"/>
                </a:solidFill>
              </a:rPr>
              <a:t>Mateus 6:33</a:t>
            </a:r>
          </a:p>
        </p:txBody>
      </p:sp>
    </p:spTree>
    <p:extLst>
      <p:ext uri="{BB962C8B-B14F-4D97-AF65-F5344CB8AC3E}">
        <p14:creationId xmlns:p14="http://schemas.microsoft.com/office/powerpoint/2010/main" val="248071173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5AB12B-9224-EB4C-B7DB-7FCF71CB3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1762" y="0"/>
            <a:ext cx="6890238" cy="3214102"/>
          </a:xfrm>
        </p:spPr>
        <p:txBody>
          <a:bodyPr/>
          <a:lstStyle/>
          <a:p>
            <a:r>
              <a:rPr lang="pt-BR" dirty="0"/>
              <a:t>Ser cristão não é simplesmente buscar o reino de Deus, mas buscá-Lo em primeiro lugar.</a:t>
            </a:r>
          </a:p>
        </p:txBody>
      </p:sp>
    </p:spTree>
    <p:extLst>
      <p:ext uri="{BB962C8B-B14F-4D97-AF65-F5344CB8AC3E}">
        <p14:creationId xmlns:p14="http://schemas.microsoft.com/office/powerpoint/2010/main" val="284639320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F7406F-D957-4B47-8F58-B218DDEA8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0372" y="178927"/>
            <a:ext cx="5760000" cy="5760000"/>
          </a:xfrm>
        </p:spPr>
        <p:txBody>
          <a:bodyPr/>
          <a:lstStyle/>
          <a:p>
            <a:r>
              <a:rPr lang="pt-BR" dirty="0"/>
              <a:t>Aqueles que colocam Cristo no primeiro, no último e no melhor lugar de sua vida são as pessoas mais felizes do mundo.</a:t>
            </a:r>
          </a:p>
        </p:txBody>
      </p:sp>
    </p:spTree>
    <p:extLst>
      <p:ext uri="{BB962C8B-B14F-4D97-AF65-F5344CB8AC3E}">
        <p14:creationId xmlns:p14="http://schemas.microsoft.com/office/powerpoint/2010/main" val="249851542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F8299-EEF5-F844-8A81-22BD0B340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657599"/>
            <a:ext cx="6829425" cy="1928813"/>
          </a:xfrm>
        </p:spPr>
        <p:txBody>
          <a:bodyPr>
            <a:normAutofit/>
          </a:bodyPr>
          <a:lstStyle/>
          <a:p>
            <a:r>
              <a:rPr lang="pt-BR" dirty="0"/>
              <a:t>QUE PRIORIZA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460C48-7EE0-4943-9139-C944A14DE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" y="114300"/>
            <a:ext cx="720000" cy="720000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6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0A6A4F-029A-534E-81A1-FD75F1C3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005" y="2056130"/>
            <a:ext cx="926008" cy="9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043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3F5592C-016C-EA4B-8F0E-EB3614ACE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66" y="193224"/>
            <a:ext cx="10860272" cy="1678106"/>
          </a:xfrm>
        </p:spPr>
        <p:txBody>
          <a:bodyPr/>
          <a:lstStyle/>
          <a:p>
            <a:r>
              <a:rPr lang="pt-BR" dirty="0"/>
              <a:t>Colocar Cristo em primeiro lugar significa colocar o próximo em primeiro lugar também</a:t>
            </a:r>
          </a:p>
        </p:txBody>
      </p:sp>
    </p:spTree>
    <p:extLst>
      <p:ext uri="{BB962C8B-B14F-4D97-AF65-F5344CB8AC3E}">
        <p14:creationId xmlns:p14="http://schemas.microsoft.com/office/powerpoint/2010/main" val="173443754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9D09211-BA4B-DF44-9967-0C6458A0B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04" y="885583"/>
            <a:ext cx="4260575" cy="4260575"/>
          </a:xfrm>
        </p:spPr>
        <p:txBody>
          <a:bodyPr/>
          <a:lstStyle/>
          <a:p>
            <a:r>
              <a:rPr lang="pt-BR" dirty="0"/>
              <a:t>aceite a Jesus agora, do jeito que você está.</a:t>
            </a:r>
          </a:p>
        </p:txBody>
      </p:sp>
    </p:spTree>
    <p:extLst>
      <p:ext uri="{BB962C8B-B14F-4D97-AF65-F5344CB8AC3E}">
        <p14:creationId xmlns:p14="http://schemas.microsoft.com/office/powerpoint/2010/main" val="146129841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D8259FE-FB6C-124F-9B1E-2AA5EFBD2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7" y="3848985"/>
            <a:ext cx="7378995" cy="2083982"/>
          </a:xfrm>
        </p:spPr>
        <p:txBody>
          <a:bodyPr>
            <a:normAutofit/>
          </a:bodyPr>
          <a:lstStyle/>
          <a:p>
            <a:r>
              <a:rPr lang="pt-BR" sz="4400" b="1" dirty="0"/>
              <a:t>Foi por você que Ele morreu, e sabe por quê?</a:t>
            </a:r>
          </a:p>
        </p:txBody>
      </p:sp>
    </p:spTree>
    <p:extLst>
      <p:ext uri="{BB962C8B-B14F-4D97-AF65-F5344CB8AC3E}">
        <p14:creationId xmlns:p14="http://schemas.microsoft.com/office/powerpoint/2010/main" val="42095010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CAE5028-9081-C847-9418-465EC56AC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725" y="512594"/>
            <a:ext cx="3396216" cy="3825883"/>
          </a:xfrm>
        </p:spPr>
        <p:txBody>
          <a:bodyPr/>
          <a:lstStyle/>
          <a:p>
            <a:pPr lvl="3"/>
            <a:r>
              <a:rPr lang="pt-BR" dirty="0">
                <a:solidFill>
                  <a:schemeClr val="tx1"/>
                </a:solidFill>
              </a:rPr>
              <a:t>Porque você é amado e cheio de valor.</a:t>
            </a:r>
          </a:p>
        </p:txBody>
      </p:sp>
    </p:spTree>
    <p:extLst>
      <p:ext uri="{BB962C8B-B14F-4D97-AF65-F5344CB8AC3E}">
        <p14:creationId xmlns:p14="http://schemas.microsoft.com/office/powerpoint/2010/main" val="5541735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9EC8782-ADA7-6241-819B-24AC78299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788" y="257020"/>
            <a:ext cx="5267546" cy="2826422"/>
          </a:xfrm>
        </p:spPr>
        <p:txBody>
          <a:bodyPr/>
          <a:lstStyle/>
          <a:p>
            <a:pPr lvl="3"/>
            <a:r>
              <a:rPr lang="pt-BR" sz="4400" dirty="0">
                <a:solidFill>
                  <a:schemeClr val="tx1"/>
                </a:solidFill>
              </a:rPr>
              <a:t>Ele quer ser a </a:t>
            </a:r>
            <a:r>
              <a:rPr lang="pt-BR" sz="4400" dirty="0">
                <a:solidFill>
                  <a:schemeClr val="bg1"/>
                </a:solidFill>
                <a:highlight>
                  <a:srgbClr val="FF0000"/>
                </a:highlight>
              </a:rPr>
              <a:t>principal pessoa </a:t>
            </a:r>
            <a:br>
              <a:rPr lang="pt-BR" sz="4400" dirty="0">
                <a:solidFill>
                  <a:schemeClr val="bg1"/>
                </a:solidFill>
                <a:highlight>
                  <a:srgbClr val="FF0000"/>
                </a:highlight>
              </a:rPr>
            </a:br>
            <a:r>
              <a:rPr lang="pt-BR" sz="4400" dirty="0">
                <a:solidFill>
                  <a:schemeClr val="tx1"/>
                </a:solidFill>
              </a:rPr>
              <a:t>em sua vida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460281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61377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1FCD224-A7A4-E841-832C-A7A9548EA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668" y="1658679"/>
            <a:ext cx="4625397" cy="4625397"/>
          </a:xfrm>
        </p:spPr>
        <p:txBody>
          <a:bodyPr/>
          <a:lstStyle/>
          <a:p>
            <a:r>
              <a:rPr lang="pt-BR" dirty="0"/>
              <a:t>Está você disposto a tomar uma grande decisão em favor de Cristo?</a:t>
            </a:r>
          </a:p>
        </p:txBody>
      </p:sp>
    </p:spTree>
    <p:extLst>
      <p:ext uri="{BB962C8B-B14F-4D97-AF65-F5344CB8AC3E}">
        <p14:creationId xmlns:p14="http://schemas.microsoft.com/office/powerpoint/2010/main" val="95704033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047F24C-1C3D-9345-80B8-925D69E96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724852"/>
            <a:ext cx="4799714" cy="4931669"/>
          </a:xfrm>
        </p:spPr>
        <p:txBody>
          <a:bodyPr/>
          <a:lstStyle/>
          <a:p>
            <a:r>
              <a:rPr lang="pt-BR" dirty="0"/>
              <a:t>Você quer colocá-Lo em primeiro lugar em sua vida e experimentar a promessa de que Ele suprirá todas as suas necessidades?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626305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58BA4EF-3D4F-4443-B3CA-4518B28A8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8752" y="639790"/>
            <a:ext cx="4693388" cy="5271911"/>
          </a:xfrm>
        </p:spPr>
        <p:txBody>
          <a:bodyPr>
            <a:normAutofit fontScale="85000" lnSpcReduction="10000"/>
          </a:bodyPr>
          <a:lstStyle/>
          <a:p>
            <a:pPr lvl="4"/>
            <a:r>
              <a:rPr lang="pt-BR" dirty="0"/>
              <a:t>Tire um tempo especial, em um lugar especial, ao início de cada dia, para abrir seu coração a Deus.</a:t>
            </a:r>
          </a:p>
        </p:txBody>
      </p:sp>
    </p:spTree>
    <p:extLst>
      <p:ext uri="{BB962C8B-B14F-4D97-AF65-F5344CB8AC3E}">
        <p14:creationId xmlns:p14="http://schemas.microsoft.com/office/powerpoint/2010/main" val="239075215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F1F07FB-C03B-4A43-9E7B-2EAF65128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100" y="460281"/>
            <a:ext cx="5760000" cy="5760000"/>
          </a:xfrm>
        </p:spPr>
        <p:txBody>
          <a:bodyPr/>
          <a:lstStyle/>
          <a:p>
            <a:r>
              <a:rPr lang="pt-BR" dirty="0"/>
              <a:t>Mantenha a mente sensível ao Espírito e escolha um hino especial a cada dia para cantá-lo em seu coração.</a:t>
            </a:r>
          </a:p>
        </p:txBody>
      </p:sp>
    </p:spTree>
    <p:extLst>
      <p:ext uri="{BB962C8B-B14F-4D97-AF65-F5344CB8AC3E}">
        <p14:creationId xmlns:p14="http://schemas.microsoft.com/office/powerpoint/2010/main" val="374496552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53C9C8C-9A06-DA4A-AAFF-47165EFCB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lvl="1"/>
            <a:r>
              <a:rPr lang="pt-BR" sz="3600" dirty="0"/>
              <a:t>Busquem, pois, em primeiro lugar o Reino de Deus e a sua justiça, e todas essas coisas serão acrescentadas a vocês. </a:t>
            </a:r>
          </a:p>
          <a:p>
            <a:pPr lvl="2"/>
            <a:r>
              <a:rPr lang="pt-BR" sz="2800" dirty="0"/>
              <a:t>Mateus  6:33, NVI</a:t>
            </a:r>
          </a:p>
        </p:txBody>
      </p:sp>
    </p:spTree>
    <p:extLst>
      <p:ext uri="{BB962C8B-B14F-4D97-AF65-F5344CB8AC3E}">
        <p14:creationId xmlns:p14="http://schemas.microsoft.com/office/powerpoint/2010/main" val="415362873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260212C-22C2-514F-B496-75E22E587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14" y="299550"/>
            <a:ext cx="11349370" cy="1848227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Ao final de cada dia, ore de coração aberto e continue sua oração até adormecer, agradecendo e ouvindo a voz de Deus guiando seus próximos passos.</a:t>
            </a:r>
          </a:p>
        </p:txBody>
      </p:sp>
    </p:spTree>
    <p:extLst>
      <p:ext uri="{BB962C8B-B14F-4D97-AF65-F5344CB8AC3E}">
        <p14:creationId xmlns:p14="http://schemas.microsoft.com/office/powerpoint/2010/main" val="158883489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62713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BDE332E-3B0A-BA4C-8A5A-D2A8C29C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203938"/>
            <a:ext cx="5858608" cy="3496140"/>
          </a:xfrm>
        </p:spPr>
        <p:txBody>
          <a:bodyPr/>
          <a:lstStyle/>
          <a:p>
            <a:pPr lvl="4"/>
            <a:r>
              <a:rPr lang="pt-BR" dirty="0" err="1"/>
              <a:t>Phyllip</a:t>
            </a:r>
            <a:r>
              <a:rPr lang="pt-BR" dirty="0"/>
              <a:t> </a:t>
            </a:r>
            <a:r>
              <a:rPr lang="pt-BR" dirty="0" err="1"/>
              <a:t>Wendala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451811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AA186F2-1BC5-4E47-8D56-7B0522F0D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223" y="3141784"/>
            <a:ext cx="3912576" cy="3399693"/>
          </a:xfrm>
          <a:solidFill>
            <a:srgbClr val="EC4C11">
              <a:alpha val="65633"/>
            </a:srgbClr>
          </a:solidFill>
        </p:spPr>
        <p:txBody>
          <a:bodyPr>
            <a:normAutofit fontScale="85000" lnSpcReduction="20000"/>
          </a:bodyPr>
          <a:lstStyle/>
          <a:p>
            <a:pPr lvl="4"/>
            <a:r>
              <a:rPr lang="pt-BR" dirty="0"/>
              <a:t>Nossas prioridades revelam quem nós realmente somos.</a:t>
            </a:r>
          </a:p>
        </p:txBody>
      </p:sp>
    </p:spTree>
    <p:extLst>
      <p:ext uri="{BB962C8B-B14F-4D97-AF65-F5344CB8AC3E}">
        <p14:creationId xmlns:p14="http://schemas.microsoft.com/office/powerpoint/2010/main" val="2081117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7698774-C014-624A-8791-0F4922B68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2821"/>
            <a:ext cx="5834063" cy="4975226"/>
          </a:xfrm>
        </p:spPr>
        <p:txBody>
          <a:bodyPr/>
          <a:lstStyle/>
          <a:p>
            <a:pPr lvl="4"/>
            <a:r>
              <a:rPr lang="pt-BR" dirty="0"/>
              <a:t>escolhas </a:t>
            </a:r>
            <a:r>
              <a:rPr lang="pt-BR" dirty="0" err="1"/>
              <a:t>revelamo</a:t>
            </a:r>
            <a:r>
              <a:rPr lang="pt-BR" dirty="0"/>
              <a:t> que amamos.</a:t>
            </a:r>
          </a:p>
        </p:txBody>
      </p:sp>
    </p:spTree>
    <p:extLst>
      <p:ext uri="{BB962C8B-B14F-4D97-AF65-F5344CB8AC3E}">
        <p14:creationId xmlns:p14="http://schemas.microsoft.com/office/powerpoint/2010/main" val="283182223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F0D846A-9BC4-284F-8346-41FEB1CB0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762" y="607620"/>
            <a:ext cx="4826977" cy="5207025"/>
          </a:xfrm>
        </p:spPr>
        <p:txBody>
          <a:bodyPr/>
          <a:lstStyle/>
          <a:p>
            <a:pPr lvl="4"/>
            <a:r>
              <a:rPr lang="pt-BR" dirty="0">
                <a:solidFill>
                  <a:schemeClr val="tx1"/>
                </a:solidFill>
              </a:rPr>
              <a:t>A vida é feita de escolhas.</a:t>
            </a:r>
          </a:p>
        </p:txBody>
      </p:sp>
    </p:spTree>
    <p:extLst>
      <p:ext uri="{BB962C8B-B14F-4D97-AF65-F5344CB8AC3E}">
        <p14:creationId xmlns:p14="http://schemas.microsoft.com/office/powerpoint/2010/main" val="186547077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F7BD837-D8FA-054C-93C5-EF63E73A4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2423"/>
            <a:ext cx="4475285" cy="2792072"/>
          </a:xfrm>
        </p:spPr>
        <p:txBody>
          <a:bodyPr/>
          <a:lstStyle/>
          <a:p>
            <a:r>
              <a:rPr lang="pt-BR" dirty="0"/>
              <a:t>O que decidiremos será baseado em nossa escala de valores.</a:t>
            </a:r>
          </a:p>
        </p:txBody>
      </p:sp>
    </p:spTree>
    <p:extLst>
      <p:ext uri="{BB962C8B-B14F-4D97-AF65-F5344CB8AC3E}">
        <p14:creationId xmlns:p14="http://schemas.microsoft.com/office/powerpoint/2010/main" val="199046976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FB4CD14-2F62-1847-9B5F-19F57D96E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5638" y="185590"/>
            <a:ext cx="3631223" cy="4784994"/>
          </a:xfrm>
        </p:spPr>
        <p:txBody>
          <a:bodyPr/>
          <a:lstStyle/>
          <a:p>
            <a:r>
              <a:rPr lang="pt-BR" dirty="0"/>
              <a:t>prioridade é aquilo que decidimos que vem em primeiro lugar.</a:t>
            </a:r>
          </a:p>
        </p:txBody>
      </p:sp>
    </p:spTree>
    <p:extLst>
      <p:ext uri="{BB962C8B-B14F-4D97-AF65-F5344CB8AC3E}">
        <p14:creationId xmlns:p14="http://schemas.microsoft.com/office/powerpoint/2010/main" val="6497102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E14805F-F168-0D46-BAD9-00BC4353F21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386</Words>
  <Application>Microsoft Macintosh PowerPoint</Application>
  <PresentationFormat>Widescreen</PresentationFormat>
  <Paragraphs>34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Corbel</vt:lpstr>
      <vt:lpstr>Fonte do Sistema Regular</vt:lpstr>
      <vt:lpstr>Tema do Office</vt:lpstr>
      <vt:lpstr>1_Tema do Office</vt:lpstr>
      <vt:lpstr>PowerPoint Presentation</vt:lpstr>
      <vt:lpstr>QUE PRIORIZA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Victor Trivelato</cp:lastModifiedBy>
  <cp:revision>4</cp:revision>
  <dcterms:created xsi:type="dcterms:W3CDTF">2021-11-11T19:12:25Z</dcterms:created>
  <dcterms:modified xsi:type="dcterms:W3CDTF">2022-03-08T13:50:51Z</dcterms:modified>
</cp:coreProperties>
</file>