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329" r:id="rId2"/>
    <p:sldId id="257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295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0002"/>
    <a:srgbClr val="E71401"/>
    <a:srgbClr val="EC4C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45C0BE-2FE2-0848-BCBA-54FA1AF50C32}" v="162" dt="2021-11-22T19:30:42.5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7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9045C0BE-2FE2-0848-BCBA-54FA1AF50C32}"/>
    <pc:docChg chg="modSld">
      <pc:chgData name="marcos aurelio gularte de castro" userId="67f50566e2aee3b4" providerId="LiveId" clId="{9045C0BE-2FE2-0848-BCBA-54FA1AF50C32}" dt="2021-11-22T19:30:42.522" v="0"/>
      <pc:docMkLst>
        <pc:docMk/>
      </pc:docMkLst>
      <pc:sldChg chg="addSp modSp">
        <pc:chgData name="marcos aurelio gularte de castro" userId="67f50566e2aee3b4" providerId="LiveId" clId="{9045C0BE-2FE2-0848-BCBA-54FA1AF50C32}" dt="2021-11-22T19:30:42.522" v="0"/>
        <pc:sldMkLst>
          <pc:docMk/>
          <pc:sldMk cId="1888240433" sldId="257"/>
        </pc:sldMkLst>
        <pc:picChg chg="add mod">
          <ac:chgData name="marcos aurelio gularte de castro" userId="67f50566e2aee3b4" providerId="LiveId" clId="{9045C0BE-2FE2-0848-BCBA-54FA1AF50C32}" dt="2021-11-22T19:30:42.522" v="0"/>
          <ac:picMkLst>
            <pc:docMk/>
            <pc:sldMk cId="1888240433" sldId="257"/>
            <ac:picMk id="4" creationId="{F201E157-79DD-D146-AD97-37F0BEB603F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8498E-F8A5-3C41-B9FB-74AEA766EFE2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B3906-C5E6-FF4C-B378-9D48B3D1FB4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25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9F2F5906-8E33-3E4A-9D8A-9B33A163D262}"/>
              </a:ext>
            </a:extLst>
          </p:cNvPr>
          <p:cNvSpPr/>
          <p:nvPr userDrawn="1"/>
        </p:nvSpPr>
        <p:spPr>
          <a:xfrm>
            <a:off x="85727" y="0"/>
            <a:ext cx="985838" cy="98583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684B2F0-AACF-464E-9364-CA00CAFFC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650" y="3228975"/>
            <a:ext cx="6829425" cy="2357437"/>
          </a:xfrm>
        </p:spPr>
        <p:txBody>
          <a:bodyPr anchor="b"/>
          <a:lstStyle>
            <a:lvl1pPr algn="l">
              <a:defRPr sz="6000" b="1" cap="all" baseline="0">
                <a:solidFill>
                  <a:schemeClr val="bg1"/>
                </a:solidFill>
                <a:effectLst>
                  <a:outerShdw blurRad="55959" dist="33139" dir="1500000" algn="tl" rotWithShape="0">
                    <a:prstClr val="black">
                      <a:alpha val="49000"/>
                    </a:prstClr>
                  </a:outerShdw>
                </a:effectLst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grpSp>
        <p:nvGrpSpPr>
          <p:cNvPr id="9" name="Gráfico 7">
            <a:extLst>
              <a:ext uri="{FF2B5EF4-FFF2-40B4-BE49-F238E27FC236}">
                <a16:creationId xmlns:a16="http://schemas.microsoft.com/office/drawing/2014/main" id="{FC504746-892D-B54E-A243-3863A70E8C8E}"/>
              </a:ext>
            </a:extLst>
          </p:cNvPr>
          <p:cNvGrpSpPr/>
          <p:nvPr/>
        </p:nvGrpSpPr>
        <p:grpSpPr>
          <a:xfrm>
            <a:off x="4267119" y="1949044"/>
            <a:ext cx="6317672" cy="1665694"/>
            <a:chOff x="4995782" y="1006069"/>
            <a:chExt cx="4374661" cy="1153407"/>
          </a:xfrm>
          <a:gradFill flip="none" rotWithShape="1">
            <a:gsLst>
              <a:gs pos="0">
                <a:srgbClr val="EC4C11"/>
              </a:gs>
              <a:gs pos="100000">
                <a:srgbClr val="E71401"/>
              </a:gs>
            </a:gsLst>
            <a:lin ang="16200000" scaled="1"/>
            <a:tileRect/>
          </a:gradFill>
        </p:grpSpPr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055B46EF-A7B4-9540-B668-B02A3B00E48B}"/>
                </a:ext>
              </a:extLst>
            </p:cNvPr>
            <p:cNvSpPr/>
            <p:nvPr/>
          </p:nvSpPr>
          <p:spPr>
            <a:xfrm>
              <a:off x="4995782" y="1014437"/>
              <a:ext cx="426667" cy="734823"/>
            </a:xfrm>
            <a:custGeom>
              <a:avLst/>
              <a:gdLst>
                <a:gd name="connsiteX0" fmla="*/ 364055 w 426667"/>
                <a:gd name="connsiteY0" fmla="*/ 698755 h 734823"/>
                <a:gd name="connsiteX1" fmla="*/ 298073 w 426667"/>
                <a:gd name="connsiteY1" fmla="*/ 375046 h 734823"/>
                <a:gd name="connsiteX2" fmla="*/ 289825 w 426667"/>
                <a:gd name="connsiteY2" fmla="*/ 331884 h 734823"/>
                <a:gd name="connsiteX3" fmla="*/ 170233 w 426667"/>
                <a:gd name="connsiteY3" fmla="*/ 341133 h 734823"/>
                <a:gd name="connsiteX4" fmla="*/ 63012 w 426667"/>
                <a:gd name="connsiteY4" fmla="*/ 712114 h 734823"/>
                <a:gd name="connsiteX5" fmla="*/ 1154 w 426667"/>
                <a:gd name="connsiteY5" fmla="*/ 694644 h 734823"/>
                <a:gd name="connsiteX6" fmla="*/ 215595 w 426667"/>
                <a:gd name="connsiteY6" fmla="*/ 21534 h 734823"/>
                <a:gd name="connsiteX7" fmla="*/ 279515 w 426667"/>
                <a:gd name="connsiteY7" fmla="*/ 22562 h 734823"/>
                <a:gd name="connsiteX8" fmla="*/ 315599 w 426667"/>
                <a:gd name="connsiteY8" fmla="*/ 130465 h 734823"/>
                <a:gd name="connsiteX9" fmla="*/ 351683 w 426667"/>
                <a:gd name="connsiteY9" fmla="*/ 309276 h 734823"/>
                <a:gd name="connsiteX10" fmla="*/ 425913 w 426667"/>
                <a:gd name="connsiteY10" fmla="*/ 682313 h 734823"/>
                <a:gd name="connsiteX11" fmla="*/ 364055 w 426667"/>
                <a:gd name="connsiteY11" fmla="*/ 698755 h 734823"/>
                <a:gd name="connsiteX12" fmla="*/ 277453 w 426667"/>
                <a:gd name="connsiteY12" fmla="*/ 270225 h 734823"/>
                <a:gd name="connsiteX13" fmla="*/ 267144 w 426667"/>
                <a:gd name="connsiteY13" fmla="*/ 217815 h 734823"/>
                <a:gd name="connsiteX14" fmla="*/ 250648 w 426667"/>
                <a:gd name="connsiteY14" fmla="*/ 135603 h 734823"/>
                <a:gd name="connsiteX15" fmla="*/ 247555 w 426667"/>
                <a:gd name="connsiteY15" fmla="*/ 120189 h 734823"/>
                <a:gd name="connsiteX16" fmla="*/ 192914 w 426667"/>
                <a:gd name="connsiteY16" fmla="*/ 276391 h 734823"/>
                <a:gd name="connsiteX17" fmla="*/ 277453 w 426667"/>
                <a:gd name="connsiteY17" fmla="*/ 270225 h 7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6667" h="734823">
                  <a:moveTo>
                    <a:pt x="364055" y="698755"/>
                  </a:moveTo>
                  <a:cubicBezTo>
                    <a:pt x="342404" y="590852"/>
                    <a:pt x="320754" y="482949"/>
                    <a:pt x="298073" y="375046"/>
                  </a:cubicBezTo>
                  <a:cubicBezTo>
                    <a:pt x="294980" y="360659"/>
                    <a:pt x="291887" y="346271"/>
                    <a:pt x="289825" y="331884"/>
                  </a:cubicBezTo>
                  <a:cubicBezTo>
                    <a:pt x="249617" y="334967"/>
                    <a:pt x="210441" y="338050"/>
                    <a:pt x="170233" y="341133"/>
                  </a:cubicBezTo>
                  <a:cubicBezTo>
                    <a:pt x="131056" y="463423"/>
                    <a:pt x="94972" y="586741"/>
                    <a:pt x="63012" y="712114"/>
                  </a:cubicBezTo>
                  <a:cubicBezTo>
                    <a:pt x="52703" y="752193"/>
                    <a:pt x="-9155" y="734723"/>
                    <a:pt x="1154" y="694644"/>
                  </a:cubicBezTo>
                  <a:cubicBezTo>
                    <a:pt x="59920" y="466506"/>
                    <a:pt x="131056" y="241451"/>
                    <a:pt x="215595" y="21534"/>
                  </a:cubicBezTo>
                  <a:cubicBezTo>
                    <a:pt x="227967" y="-10323"/>
                    <a:pt x="274361" y="-4157"/>
                    <a:pt x="279515" y="22562"/>
                  </a:cubicBezTo>
                  <a:cubicBezTo>
                    <a:pt x="307351" y="46198"/>
                    <a:pt x="308382" y="97580"/>
                    <a:pt x="315599" y="130465"/>
                  </a:cubicBezTo>
                  <a:cubicBezTo>
                    <a:pt x="327971" y="190069"/>
                    <a:pt x="339311" y="249672"/>
                    <a:pt x="351683" y="309276"/>
                  </a:cubicBezTo>
                  <a:cubicBezTo>
                    <a:pt x="376426" y="434649"/>
                    <a:pt x="401169" y="557967"/>
                    <a:pt x="425913" y="682313"/>
                  </a:cubicBezTo>
                  <a:cubicBezTo>
                    <a:pt x="434160" y="722391"/>
                    <a:pt x="372302" y="739861"/>
                    <a:pt x="364055" y="698755"/>
                  </a:cubicBezTo>
                  <a:close/>
                  <a:moveTo>
                    <a:pt x="277453" y="270225"/>
                  </a:moveTo>
                  <a:lnTo>
                    <a:pt x="267144" y="217815"/>
                  </a:lnTo>
                  <a:cubicBezTo>
                    <a:pt x="261989" y="190069"/>
                    <a:pt x="255803" y="162322"/>
                    <a:pt x="250648" y="135603"/>
                  </a:cubicBezTo>
                  <a:cubicBezTo>
                    <a:pt x="249617" y="130465"/>
                    <a:pt x="248586" y="125327"/>
                    <a:pt x="247555" y="120189"/>
                  </a:cubicBezTo>
                  <a:cubicBezTo>
                    <a:pt x="228998" y="172599"/>
                    <a:pt x="210441" y="223981"/>
                    <a:pt x="192914" y="276391"/>
                  </a:cubicBezTo>
                  <a:cubicBezTo>
                    <a:pt x="220750" y="274336"/>
                    <a:pt x="248586" y="272281"/>
                    <a:pt x="277453" y="270225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AFDE5EC8-9D23-154B-AA36-A08CE58A48C8}"/>
                </a:ext>
              </a:extLst>
            </p:cNvPr>
            <p:cNvSpPr/>
            <p:nvPr/>
          </p:nvSpPr>
          <p:spPr>
            <a:xfrm>
              <a:off x="5635844" y="1006069"/>
              <a:ext cx="601399" cy="797739"/>
            </a:xfrm>
            <a:custGeom>
              <a:avLst/>
              <a:gdLst>
                <a:gd name="connsiteX0" fmla="*/ 601345 w 601399"/>
                <a:gd name="connsiteY0" fmla="*/ 766727 h 797739"/>
                <a:gd name="connsiteX1" fmla="*/ 538456 w 601399"/>
                <a:gd name="connsiteY1" fmla="*/ 774948 h 797739"/>
                <a:gd name="connsiteX2" fmla="*/ 532270 w 601399"/>
                <a:gd name="connsiteY2" fmla="*/ 750285 h 797739"/>
                <a:gd name="connsiteX3" fmla="*/ 535363 w 601399"/>
                <a:gd name="connsiteY3" fmla="*/ 727676 h 797739"/>
                <a:gd name="connsiteX4" fmla="*/ 513712 w 601399"/>
                <a:gd name="connsiteY4" fmla="*/ 180967 h 797739"/>
                <a:gd name="connsiteX5" fmla="*/ 513712 w 601399"/>
                <a:gd name="connsiteY5" fmla="*/ 181995 h 797739"/>
                <a:gd name="connsiteX6" fmla="*/ 511651 w 601399"/>
                <a:gd name="connsiteY6" fmla="*/ 186105 h 797739"/>
                <a:gd name="connsiteX7" fmla="*/ 511651 w 601399"/>
                <a:gd name="connsiteY7" fmla="*/ 186105 h 797739"/>
                <a:gd name="connsiteX8" fmla="*/ 422987 w 601399"/>
                <a:gd name="connsiteY8" fmla="*/ 318672 h 797739"/>
                <a:gd name="connsiteX9" fmla="*/ 419895 w 601399"/>
                <a:gd name="connsiteY9" fmla="*/ 326893 h 797739"/>
                <a:gd name="connsiteX10" fmla="*/ 296179 w 601399"/>
                <a:gd name="connsiteY10" fmla="*/ 572501 h 797739"/>
                <a:gd name="connsiteX11" fmla="*/ 250816 w 601399"/>
                <a:gd name="connsiteY11" fmla="*/ 590999 h 797739"/>
                <a:gd name="connsiteX12" fmla="*/ 220918 w 601399"/>
                <a:gd name="connsiteY12" fmla="*/ 569418 h 797739"/>
                <a:gd name="connsiteX13" fmla="*/ 81738 w 601399"/>
                <a:gd name="connsiteY13" fmla="*/ 241598 h 797739"/>
                <a:gd name="connsiteX14" fmla="*/ 97202 w 601399"/>
                <a:gd name="connsiteY14" fmla="*/ 672183 h 797739"/>
                <a:gd name="connsiteX15" fmla="*/ 100295 w 601399"/>
                <a:gd name="connsiteY15" fmla="*/ 693764 h 797739"/>
                <a:gd name="connsiteX16" fmla="*/ 95140 w 601399"/>
                <a:gd name="connsiteY16" fmla="*/ 723566 h 797739"/>
                <a:gd name="connsiteX17" fmla="*/ 32251 w 601399"/>
                <a:gd name="connsiteY17" fmla="*/ 715344 h 797739"/>
                <a:gd name="connsiteX18" fmla="*/ 291 w 601399"/>
                <a:gd name="connsiteY18" fmla="*/ 68953 h 797739"/>
                <a:gd name="connsiteX19" fmla="*/ 64211 w 601399"/>
                <a:gd name="connsiteY19" fmla="*/ 68953 h 797739"/>
                <a:gd name="connsiteX20" fmla="*/ 64211 w 601399"/>
                <a:gd name="connsiteY20" fmla="*/ 68953 h 797739"/>
                <a:gd name="connsiteX21" fmla="*/ 261126 w 601399"/>
                <a:gd name="connsiteY21" fmla="*/ 491317 h 797739"/>
                <a:gd name="connsiteX22" fmla="*/ 328139 w 601399"/>
                <a:gd name="connsiteY22" fmla="*/ 352584 h 797739"/>
                <a:gd name="connsiteX23" fmla="*/ 510620 w 601399"/>
                <a:gd name="connsiteY23" fmla="*/ 26820 h 797739"/>
                <a:gd name="connsiteX24" fmla="*/ 511651 w 601399"/>
                <a:gd name="connsiteY24" fmla="*/ 22709 h 797739"/>
                <a:gd name="connsiteX25" fmla="*/ 573509 w 601399"/>
                <a:gd name="connsiteY25" fmla="*/ 40179 h 797739"/>
                <a:gd name="connsiteX26" fmla="*/ 572478 w 601399"/>
                <a:gd name="connsiteY26" fmla="*/ 45318 h 797739"/>
                <a:gd name="connsiteX27" fmla="*/ 573509 w 601399"/>
                <a:gd name="connsiteY27" fmla="*/ 53539 h 797739"/>
                <a:gd name="connsiteX28" fmla="*/ 601345 w 601399"/>
                <a:gd name="connsiteY28" fmla="*/ 766727 h 79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01399" h="797739">
                  <a:moveTo>
                    <a:pt x="601345" y="766727"/>
                  </a:moveTo>
                  <a:cubicBezTo>
                    <a:pt x="603407" y="802695"/>
                    <a:pt x="546703" y="809888"/>
                    <a:pt x="538456" y="774948"/>
                  </a:cubicBezTo>
                  <a:cubicBezTo>
                    <a:pt x="536394" y="766727"/>
                    <a:pt x="534332" y="758506"/>
                    <a:pt x="532270" y="750285"/>
                  </a:cubicBezTo>
                  <a:cubicBezTo>
                    <a:pt x="530208" y="741036"/>
                    <a:pt x="531239" y="733842"/>
                    <a:pt x="535363" y="727676"/>
                  </a:cubicBezTo>
                  <a:cubicBezTo>
                    <a:pt x="527115" y="545782"/>
                    <a:pt x="519898" y="363889"/>
                    <a:pt x="513712" y="180967"/>
                  </a:cubicBezTo>
                  <a:cubicBezTo>
                    <a:pt x="513712" y="180967"/>
                    <a:pt x="513712" y="180967"/>
                    <a:pt x="513712" y="181995"/>
                  </a:cubicBezTo>
                  <a:cubicBezTo>
                    <a:pt x="512682" y="183022"/>
                    <a:pt x="511651" y="185078"/>
                    <a:pt x="511651" y="186105"/>
                  </a:cubicBezTo>
                  <a:cubicBezTo>
                    <a:pt x="511651" y="186105"/>
                    <a:pt x="511651" y="186105"/>
                    <a:pt x="511651" y="186105"/>
                  </a:cubicBezTo>
                  <a:cubicBezTo>
                    <a:pt x="480722" y="229267"/>
                    <a:pt x="450824" y="273456"/>
                    <a:pt x="422987" y="318672"/>
                  </a:cubicBezTo>
                  <a:cubicBezTo>
                    <a:pt x="421956" y="321755"/>
                    <a:pt x="420925" y="323810"/>
                    <a:pt x="419895" y="326893"/>
                  </a:cubicBezTo>
                  <a:cubicBezTo>
                    <a:pt x="371439" y="404995"/>
                    <a:pt x="332262" y="486179"/>
                    <a:pt x="296179" y="572501"/>
                  </a:cubicBezTo>
                  <a:cubicBezTo>
                    <a:pt x="287931" y="592027"/>
                    <a:pt x="266281" y="597165"/>
                    <a:pt x="250816" y="590999"/>
                  </a:cubicBezTo>
                  <a:cubicBezTo>
                    <a:pt x="238444" y="589971"/>
                    <a:pt x="227104" y="583805"/>
                    <a:pt x="220918" y="569418"/>
                  </a:cubicBezTo>
                  <a:cubicBezTo>
                    <a:pt x="180710" y="457405"/>
                    <a:pt x="134317" y="348474"/>
                    <a:pt x="81738" y="241598"/>
                  </a:cubicBezTo>
                  <a:cubicBezTo>
                    <a:pt x="93078" y="384442"/>
                    <a:pt x="98233" y="528312"/>
                    <a:pt x="97202" y="672183"/>
                  </a:cubicBezTo>
                  <a:cubicBezTo>
                    <a:pt x="100295" y="678349"/>
                    <a:pt x="102357" y="685543"/>
                    <a:pt x="100295" y="693764"/>
                  </a:cubicBezTo>
                  <a:cubicBezTo>
                    <a:pt x="98233" y="704040"/>
                    <a:pt x="97202" y="713289"/>
                    <a:pt x="95140" y="723566"/>
                  </a:cubicBezTo>
                  <a:cubicBezTo>
                    <a:pt x="88954" y="759533"/>
                    <a:pt x="31220" y="750285"/>
                    <a:pt x="32251" y="715344"/>
                  </a:cubicBezTo>
                  <a:cubicBezTo>
                    <a:pt x="36375" y="499538"/>
                    <a:pt x="26065" y="283732"/>
                    <a:pt x="291" y="68953"/>
                  </a:cubicBezTo>
                  <a:cubicBezTo>
                    <a:pt x="-4864" y="27848"/>
                    <a:pt x="60087" y="28875"/>
                    <a:pt x="64211" y="68953"/>
                  </a:cubicBezTo>
                  <a:cubicBezTo>
                    <a:pt x="64211" y="68953"/>
                    <a:pt x="64211" y="68953"/>
                    <a:pt x="64211" y="68953"/>
                  </a:cubicBezTo>
                  <a:cubicBezTo>
                    <a:pt x="140503" y="204603"/>
                    <a:pt x="205453" y="346419"/>
                    <a:pt x="261126" y="491317"/>
                  </a:cubicBezTo>
                  <a:cubicBezTo>
                    <a:pt x="281745" y="444045"/>
                    <a:pt x="303395" y="397801"/>
                    <a:pt x="328139" y="352584"/>
                  </a:cubicBezTo>
                  <a:cubicBezTo>
                    <a:pt x="378656" y="239543"/>
                    <a:pt x="445669" y="130612"/>
                    <a:pt x="510620" y="26820"/>
                  </a:cubicBezTo>
                  <a:cubicBezTo>
                    <a:pt x="510620" y="24765"/>
                    <a:pt x="511651" y="23737"/>
                    <a:pt x="511651" y="22709"/>
                  </a:cubicBezTo>
                  <a:cubicBezTo>
                    <a:pt x="520929" y="-17369"/>
                    <a:pt x="582787" y="101"/>
                    <a:pt x="573509" y="40179"/>
                  </a:cubicBezTo>
                  <a:cubicBezTo>
                    <a:pt x="573509" y="42235"/>
                    <a:pt x="572478" y="43262"/>
                    <a:pt x="572478" y="45318"/>
                  </a:cubicBezTo>
                  <a:cubicBezTo>
                    <a:pt x="573509" y="48400"/>
                    <a:pt x="573509" y="50456"/>
                    <a:pt x="573509" y="53539"/>
                  </a:cubicBezTo>
                  <a:cubicBezTo>
                    <a:pt x="580725" y="290926"/>
                    <a:pt x="590004" y="528312"/>
                    <a:pt x="601345" y="766727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A4CA3056-6271-2D4D-8371-1F5004AC98FB}"/>
                </a:ext>
              </a:extLst>
            </p:cNvPr>
            <p:cNvSpPr/>
            <p:nvPr/>
          </p:nvSpPr>
          <p:spPr>
            <a:xfrm>
              <a:off x="6410957" y="1065732"/>
              <a:ext cx="534884" cy="661180"/>
            </a:xfrm>
            <a:custGeom>
              <a:avLst/>
              <a:gdLst>
                <a:gd name="connsiteX0" fmla="*/ 385016 w 534884"/>
                <a:gd name="connsiteY0" fmla="*/ 615603 h 661180"/>
                <a:gd name="connsiteX1" fmla="*/ 64385 w 534884"/>
                <a:gd name="connsiteY1" fmla="*/ 582718 h 661180"/>
                <a:gd name="connsiteX2" fmla="*/ 27271 w 534884"/>
                <a:gd name="connsiteY2" fmla="*/ 212765 h 661180"/>
                <a:gd name="connsiteX3" fmla="*/ 263362 w 534884"/>
                <a:gd name="connsiteY3" fmla="*/ 3125 h 661180"/>
                <a:gd name="connsiteX4" fmla="*/ 282950 w 534884"/>
                <a:gd name="connsiteY4" fmla="*/ 1069 h 661180"/>
                <a:gd name="connsiteX5" fmla="*/ 309755 w 534884"/>
                <a:gd name="connsiteY5" fmla="*/ 1069 h 661180"/>
                <a:gd name="connsiteX6" fmla="*/ 330375 w 534884"/>
                <a:gd name="connsiteY6" fmla="*/ 9290 h 661180"/>
                <a:gd name="connsiteX7" fmla="*/ 332437 w 534884"/>
                <a:gd name="connsiteY7" fmla="*/ 9290 h 661180"/>
                <a:gd name="connsiteX8" fmla="*/ 380892 w 534884"/>
                <a:gd name="connsiteY8" fmla="*/ 21622 h 661180"/>
                <a:gd name="connsiteX9" fmla="*/ 462338 w 534884"/>
                <a:gd name="connsiteY9" fmla="*/ 77115 h 661180"/>
                <a:gd name="connsiteX10" fmla="*/ 534506 w 534884"/>
                <a:gd name="connsiteY10" fmla="*/ 275451 h 661180"/>
                <a:gd name="connsiteX11" fmla="*/ 385016 w 534884"/>
                <a:gd name="connsiteY11" fmla="*/ 615603 h 661180"/>
                <a:gd name="connsiteX12" fmla="*/ 465431 w 534884"/>
                <a:gd name="connsiteY12" fmla="*/ 222014 h 661180"/>
                <a:gd name="connsiteX13" fmla="*/ 383985 w 534884"/>
                <a:gd name="connsiteY13" fmla="*/ 94585 h 661180"/>
                <a:gd name="connsiteX14" fmla="*/ 312848 w 534884"/>
                <a:gd name="connsiteY14" fmla="*/ 71977 h 661180"/>
                <a:gd name="connsiteX15" fmla="*/ 259238 w 534884"/>
                <a:gd name="connsiteY15" fmla="*/ 68894 h 661180"/>
                <a:gd name="connsiteX16" fmla="*/ 72633 w 534884"/>
                <a:gd name="connsiteY16" fmla="*/ 285728 h 661180"/>
                <a:gd name="connsiteX17" fmla="*/ 139646 w 534884"/>
                <a:gd name="connsiteY17" fmla="*/ 569359 h 661180"/>
                <a:gd name="connsiteX18" fmla="*/ 397387 w 534884"/>
                <a:gd name="connsiteY18" fmla="*/ 519004 h 661180"/>
                <a:gd name="connsiteX19" fmla="*/ 465431 w 534884"/>
                <a:gd name="connsiteY19" fmla="*/ 222014 h 66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4884" h="661180">
                  <a:moveTo>
                    <a:pt x="385016" y="615603"/>
                  </a:moveTo>
                  <a:cubicBezTo>
                    <a:pt x="287074" y="682400"/>
                    <a:pt x="141708" y="679317"/>
                    <a:pt x="64385" y="582718"/>
                  </a:cubicBezTo>
                  <a:cubicBezTo>
                    <a:pt x="-14999" y="484064"/>
                    <a:pt x="-12937" y="325806"/>
                    <a:pt x="27271" y="212765"/>
                  </a:cubicBezTo>
                  <a:cubicBezTo>
                    <a:pt x="64385" y="106917"/>
                    <a:pt x="152018" y="18539"/>
                    <a:pt x="263362" y="3125"/>
                  </a:cubicBezTo>
                  <a:cubicBezTo>
                    <a:pt x="269548" y="42"/>
                    <a:pt x="276764" y="-986"/>
                    <a:pt x="282950" y="1069"/>
                  </a:cubicBezTo>
                  <a:cubicBezTo>
                    <a:pt x="291198" y="42"/>
                    <a:pt x="300477" y="42"/>
                    <a:pt x="309755" y="1069"/>
                  </a:cubicBezTo>
                  <a:cubicBezTo>
                    <a:pt x="319034" y="1069"/>
                    <a:pt x="325220" y="5180"/>
                    <a:pt x="330375" y="9290"/>
                  </a:cubicBezTo>
                  <a:cubicBezTo>
                    <a:pt x="331406" y="9290"/>
                    <a:pt x="332437" y="9290"/>
                    <a:pt x="332437" y="9290"/>
                  </a:cubicBezTo>
                  <a:cubicBezTo>
                    <a:pt x="348932" y="11346"/>
                    <a:pt x="365428" y="15456"/>
                    <a:pt x="380892" y="21622"/>
                  </a:cubicBezTo>
                  <a:cubicBezTo>
                    <a:pt x="411821" y="33954"/>
                    <a:pt x="439657" y="52452"/>
                    <a:pt x="462338" y="77115"/>
                  </a:cubicBezTo>
                  <a:cubicBezTo>
                    <a:pt x="511825" y="130553"/>
                    <a:pt x="532444" y="203516"/>
                    <a:pt x="534506" y="275451"/>
                  </a:cubicBezTo>
                  <a:cubicBezTo>
                    <a:pt x="539661" y="401852"/>
                    <a:pt x="492237" y="541612"/>
                    <a:pt x="385016" y="615603"/>
                  </a:cubicBezTo>
                  <a:close/>
                  <a:moveTo>
                    <a:pt x="465431" y="222014"/>
                  </a:moveTo>
                  <a:cubicBezTo>
                    <a:pt x="455122" y="170631"/>
                    <a:pt x="429348" y="123359"/>
                    <a:pt x="383985" y="94585"/>
                  </a:cubicBezTo>
                  <a:cubicBezTo>
                    <a:pt x="362335" y="81226"/>
                    <a:pt x="338622" y="71977"/>
                    <a:pt x="312848" y="71977"/>
                  </a:cubicBezTo>
                  <a:cubicBezTo>
                    <a:pt x="293260" y="71977"/>
                    <a:pt x="277795" y="76088"/>
                    <a:pt x="259238" y="68894"/>
                  </a:cubicBezTo>
                  <a:cubicBezTo>
                    <a:pt x="158203" y="89447"/>
                    <a:pt x="93252" y="186046"/>
                    <a:pt x="72633" y="285728"/>
                  </a:cubicBezTo>
                  <a:cubicBezTo>
                    <a:pt x="55107" y="376161"/>
                    <a:pt x="57169" y="507700"/>
                    <a:pt x="139646" y="569359"/>
                  </a:cubicBezTo>
                  <a:cubicBezTo>
                    <a:pt x="221092" y="629990"/>
                    <a:pt x="337592" y="590940"/>
                    <a:pt x="397387" y="519004"/>
                  </a:cubicBezTo>
                  <a:cubicBezTo>
                    <a:pt x="462338" y="439875"/>
                    <a:pt x="486051" y="319640"/>
                    <a:pt x="465431" y="222014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D9312AEA-2F7F-8946-BD94-AE6191BC92D8}"/>
                </a:ext>
              </a:extLst>
            </p:cNvPr>
            <p:cNvSpPr/>
            <p:nvPr/>
          </p:nvSpPr>
          <p:spPr>
            <a:xfrm>
              <a:off x="7119696" y="1057552"/>
              <a:ext cx="2250747" cy="1101924"/>
            </a:xfrm>
            <a:custGeom>
              <a:avLst/>
              <a:gdLst>
                <a:gd name="connsiteX0" fmla="*/ 2235135 w 2250747"/>
                <a:gd name="connsiteY0" fmla="*/ 952630 h 1101924"/>
                <a:gd name="connsiteX1" fmla="*/ 1707281 w 2250747"/>
                <a:gd name="connsiteY1" fmla="*/ 1098556 h 1101924"/>
                <a:gd name="connsiteX2" fmla="*/ 715491 w 2250747"/>
                <a:gd name="connsiteY2" fmla="*/ 914607 h 1101924"/>
                <a:gd name="connsiteX3" fmla="*/ 337126 w 2250747"/>
                <a:gd name="connsiteY3" fmla="*/ 679276 h 1101924"/>
                <a:gd name="connsiteX4" fmla="*/ 81446 w 2250747"/>
                <a:gd name="connsiteY4" fmla="*/ 401811 h 1101924"/>
                <a:gd name="connsiteX5" fmla="*/ 79384 w 2250747"/>
                <a:gd name="connsiteY5" fmla="*/ 454221 h 1101924"/>
                <a:gd name="connsiteX6" fmla="*/ 83508 w 2250747"/>
                <a:gd name="connsiteY6" fmla="*/ 659750 h 1101924"/>
                <a:gd name="connsiteX7" fmla="*/ 19588 w 2250747"/>
                <a:gd name="connsiteY7" fmla="*/ 659750 h 1101924"/>
                <a:gd name="connsiteX8" fmla="*/ 18557 w 2250747"/>
                <a:gd name="connsiteY8" fmla="*/ 633032 h 1101924"/>
                <a:gd name="connsiteX9" fmla="*/ 18557 w 2250747"/>
                <a:gd name="connsiteY9" fmla="*/ 625838 h 1101924"/>
                <a:gd name="connsiteX10" fmla="*/ 0 w 2250747"/>
                <a:gd name="connsiteY10" fmla="*/ 30829 h 1101924"/>
                <a:gd name="connsiteX11" fmla="*/ 6186 w 2250747"/>
                <a:gd name="connsiteY11" fmla="*/ 10276 h 1101924"/>
                <a:gd name="connsiteX12" fmla="*/ 20619 w 2250747"/>
                <a:gd name="connsiteY12" fmla="*/ 1028 h 1101924"/>
                <a:gd name="connsiteX13" fmla="*/ 24743 w 2250747"/>
                <a:gd name="connsiteY13" fmla="*/ 1028 h 1101924"/>
                <a:gd name="connsiteX14" fmla="*/ 31960 w 2250747"/>
                <a:gd name="connsiteY14" fmla="*/ 1028 h 1101924"/>
                <a:gd name="connsiteX15" fmla="*/ 79384 w 2250747"/>
                <a:gd name="connsiteY15" fmla="*/ 1028 h 1101924"/>
                <a:gd name="connsiteX16" fmla="*/ 90725 w 2250747"/>
                <a:gd name="connsiteY16" fmla="*/ 0 h 1101924"/>
                <a:gd name="connsiteX17" fmla="*/ 95880 w 2250747"/>
                <a:gd name="connsiteY17" fmla="*/ 1028 h 1101924"/>
                <a:gd name="connsiteX18" fmla="*/ 245370 w 2250747"/>
                <a:gd name="connsiteY18" fmla="*/ 65770 h 1101924"/>
                <a:gd name="connsiteX19" fmla="*/ 226813 w 2250747"/>
                <a:gd name="connsiteY19" fmla="*/ 238414 h 1101924"/>
                <a:gd name="connsiteX20" fmla="*/ 123716 w 2250747"/>
                <a:gd name="connsiteY20" fmla="*/ 347345 h 1101924"/>
                <a:gd name="connsiteX21" fmla="*/ 125778 w 2250747"/>
                <a:gd name="connsiteY21" fmla="*/ 351456 h 1101924"/>
                <a:gd name="connsiteX22" fmla="*/ 125778 w 2250747"/>
                <a:gd name="connsiteY22" fmla="*/ 351456 h 1101924"/>
                <a:gd name="connsiteX23" fmla="*/ 125778 w 2250747"/>
                <a:gd name="connsiteY23" fmla="*/ 351456 h 1101924"/>
                <a:gd name="connsiteX24" fmla="*/ 414448 w 2250747"/>
                <a:gd name="connsiteY24" fmla="*/ 661806 h 1101924"/>
                <a:gd name="connsiteX25" fmla="*/ 1260872 w 2250747"/>
                <a:gd name="connsiteY25" fmla="*/ 1008123 h 1101924"/>
                <a:gd name="connsiteX26" fmla="*/ 2202145 w 2250747"/>
                <a:gd name="connsiteY26" fmla="*/ 898165 h 1101924"/>
                <a:gd name="connsiteX27" fmla="*/ 2235135 w 2250747"/>
                <a:gd name="connsiteY27" fmla="*/ 952630 h 1101924"/>
                <a:gd name="connsiteX28" fmla="*/ 68044 w 2250747"/>
                <a:gd name="connsiteY28" fmla="*/ 86322 h 1101924"/>
                <a:gd name="connsiteX29" fmla="*/ 68044 w 2250747"/>
                <a:gd name="connsiteY29" fmla="*/ 86322 h 1101924"/>
                <a:gd name="connsiteX30" fmla="*/ 75260 w 2250747"/>
                <a:gd name="connsiteY30" fmla="*/ 292880 h 1101924"/>
                <a:gd name="connsiteX31" fmla="*/ 85570 w 2250747"/>
                <a:gd name="connsiteY31" fmla="*/ 293908 h 1101924"/>
                <a:gd name="connsiteX32" fmla="*/ 187636 w 2250747"/>
                <a:gd name="connsiteY32" fmla="*/ 164424 h 1101924"/>
                <a:gd name="connsiteX33" fmla="*/ 165986 w 2250747"/>
                <a:gd name="connsiteY33" fmla="*/ 73991 h 1101924"/>
                <a:gd name="connsiteX34" fmla="*/ 108251 w 2250747"/>
                <a:gd name="connsiteY34" fmla="*/ 62687 h 1101924"/>
                <a:gd name="connsiteX35" fmla="*/ 82477 w 2250747"/>
                <a:gd name="connsiteY35" fmla="*/ 63714 h 1101924"/>
                <a:gd name="connsiteX36" fmla="*/ 79384 w 2250747"/>
                <a:gd name="connsiteY36" fmla="*/ 63714 h 1101924"/>
                <a:gd name="connsiteX37" fmla="*/ 79384 w 2250747"/>
                <a:gd name="connsiteY37" fmla="*/ 65770 h 1101924"/>
                <a:gd name="connsiteX38" fmla="*/ 72168 w 2250747"/>
                <a:gd name="connsiteY38" fmla="*/ 69880 h 1101924"/>
                <a:gd name="connsiteX39" fmla="*/ 71137 w 2250747"/>
                <a:gd name="connsiteY39" fmla="*/ 70908 h 1101924"/>
                <a:gd name="connsiteX40" fmla="*/ 71137 w 2250747"/>
                <a:gd name="connsiteY40" fmla="*/ 70908 h 1101924"/>
                <a:gd name="connsiteX41" fmla="*/ 70106 w 2250747"/>
                <a:gd name="connsiteY41" fmla="*/ 72963 h 1101924"/>
                <a:gd name="connsiteX42" fmla="*/ 69075 w 2250747"/>
                <a:gd name="connsiteY42" fmla="*/ 76046 h 1101924"/>
                <a:gd name="connsiteX43" fmla="*/ 68044 w 2250747"/>
                <a:gd name="connsiteY43" fmla="*/ 86322 h 110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250747" h="1101924">
                  <a:moveTo>
                    <a:pt x="2235135" y="952630"/>
                  </a:moveTo>
                  <a:cubicBezTo>
                    <a:pt x="2073274" y="1043063"/>
                    <a:pt x="1891823" y="1087252"/>
                    <a:pt x="1707281" y="1098556"/>
                  </a:cubicBezTo>
                  <a:cubicBezTo>
                    <a:pt x="1373247" y="1119109"/>
                    <a:pt x="1022719" y="1044091"/>
                    <a:pt x="715491" y="914607"/>
                  </a:cubicBezTo>
                  <a:cubicBezTo>
                    <a:pt x="576310" y="856031"/>
                    <a:pt x="450532" y="777930"/>
                    <a:pt x="337126" y="679276"/>
                  </a:cubicBezTo>
                  <a:cubicBezTo>
                    <a:pt x="243308" y="597064"/>
                    <a:pt x="150521" y="506631"/>
                    <a:pt x="81446" y="401811"/>
                  </a:cubicBezTo>
                  <a:cubicBezTo>
                    <a:pt x="81446" y="425447"/>
                    <a:pt x="80415" y="455248"/>
                    <a:pt x="79384" y="454221"/>
                  </a:cubicBezTo>
                  <a:cubicBezTo>
                    <a:pt x="81446" y="523073"/>
                    <a:pt x="82477" y="590898"/>
                    <a:pt x="83508" y="659750"/>
                  </a:cubicBezTo>
                  <a:cubicBezTo>
                    <a:pt x="83508" y="700856"/>
                    <a:pt x="20619" y="700856"/>
                    <a:pt x="19588" y="659750"/>
                  </a:cubicBezTo>
                  <a:cubicBezTo>
                    <a:pt x="19588" y="650502"/>
                    <a:pt x="18557" y="642280"/>
                    <a:pt x="18557" y="633032"/>
                  </a:cubicBezTo>
                  <a:cubicBezTo>
                    <a:pt x="18557" y="629949"/>
                    <a:pt x="18557" y="627893"/>
                    <a:pt x="18557" y="625838"/>
                  </a:cubicBezTo>
                  <a:cubicBezTo>
                    <a:pt x="16495" y="427502"/>
                    <a:pt x="10310" y="229166"/>
                    <a:pt x="0" y="30829"/>
                  </a:cubicBezTo>
                  <a:cubicBezTo>
                    <a:pt x="0" y="21581"/>
                    <a:pt x="2062" y="15415"/>
                    <a:pt x="6186" y="10276"/>
                  </a:cubicBezTo>
                  <a:cubicBezTo>
                    <a:pt x="9279" y="5138"/>
                    <a:pt x="13402" y="1028"/>
                    <a:pt x="20619" y="1028"/>
                  </a:cubicBezTo>
                  <a:cubicBezTo>
                    <a:pt x="21650" y="1028"/>
                    <a:pt x="23712" y="1028"/>
                    <a:pt x="24743" y="1028"/>
                  </a:cubicBezTo>
                  <a:cubicBezTo>
                    <a:pt x="26805" y="1028"/>
                    <a:pt x="28867" y="1028"/>
                    <a:pt x="31960" y="1028"/>
                  </a:cubicBezTo>
                  <a:cubicBezTo>
                    <a:pt x="47424" y="0"/>
                    <a:pt x="63920" y="0"/>
                    <a:pt x="79384" y="1028"/>
                  </a:cubicBezTo>
                  <a:cubicBezTo>
                    <a:pt x="83508" y="1028"/>
                    <a:pt x="86601" y="0"/>
                    <a:pt x="90725" y="0"/>
                  </a:cubicBezTo>
                  <a:cubicBezTo>
                    <a:pt x="92787" y="0"/>
                    <a:pt x="94849" y="0"/>
                    <a:pt x="95880" y="1028"/>
                  </a:cubicBezTo>
                  <a:cubicBezTo>
                    <a:pt x="152583" y="0"/>
                    <a:pt x="214441" y="13359"/>
                    <a:pt x="245370" y="65770"/>
                  </a:cubicBezTo>
                  <a:cubicBezTo>
                    <a:pt x="275268" y="118180"/>
                    <a:pt x="253618" y="189087"/>
                    <a:pt x="226813" y="238414"/>
                  </a:cubicBezTo>
                  <a:cubicBezTo>
                    <a:pt x="203100" y="283631"/>
                    <a:pt x="167017" y="320626"/>
                    <a:pt x="123716" y="347345"/>
                  </a:cubicBezTo>
                  <a:cubicBezTo>
                    <a:pt x="124747" y="348373"/>
                    <a:pt x="125778" y="350428"/>
                    <a:pt x="125778" y="351456"/>
                  </a:cubicBezTo>
                  <a:cubicBezTo>
                    <a:pt x="125778" y="351456"/>
                    <a:pt x="125778" y="351456"/>
                    <a:pt x="125778" y="351456"/>
                  </a:cubicBezTo>
                  <a:cubicBezTo>
                    <a:pt x="125778" y="351456"/>
                    <a:pt x="125778" y="351456"/>
                    <a:pt x="125778" y="351456"/>
                  </a:cubicBezTo>
                  <a:cubicBezTo>
                    <a:pt x="200007" y="470663"/>
                    <a:pt x="307228" y="572400"/>
                    <a:pt x="414448" y="661806"/>
                  </a:cubicBezTo>
                  <a:cubicBezTo>
                    <a:pt x="650540" y="858087"/>
                    <a:pt x="962923" y="954686"/>
                    <a:pt x="1260872" y="1008123"/>
                  </a:cubicBezTo>
                  <a:cubicBezTo>
                    <a:pt x="1574286" y="1063616"/>
                    <a:pt x="1917598" y="1056423"/>
                    <a:pt x="2202145" y="898165"/>
                  </a:cubicBezTo>
                  <a:cubicBezTo>
                    <a:pt x="2238228" y="877612"/>
                    <a:pt x="2271219" y="933105"/>
                    <a:pt x="2235135" y="952630"/>
                  </a:cubicBezTo>
                  <a:close/>
                  <a:moveTo>
                    <a:pt x="68044" y="86322"/>
                  </a:moveTo>
                  <a:cubicBezTo>
                    <a:pt x="68044" y="86322"/>
                    <a:pt x="67013" y="86322"/>
                    <a:pt x="68044" y="86322"/>
                  </a:cubicBezTo>
                  <a:cubicBezTo>
                    <a:pt x="70106" y="156203"/>
                    <a:pt x="73199" y="224027"/>
                    <a:pt x="75260" y="292880"/>
                  </a:cubicBezTo>
                  <a:cubicBezTo>
                    <a:pt x="79384" y="292880"/>
                    <a:pt x="82477" y="292880"/>
                    <a:pt x="85570" y="293908"/>
                  </a:cubicBezTo>
                  <a:cubicBezTo>
                    <a:pt x="134026" y="265133"/>
                    <a:pt x="171140" y="219917"/>
                    <a:pt x="187636" y="164424"/>
                  </a:cubicBezTo>
                  <a:cubicBezTo>
                    <a:pt x="197946" y="130511"/>
                    <a:pt x="201038" y="93516"/>
                    <a:pt x="165986" y="73991"/>
                  </a:cubicBezTo>
                  <a:cubicBezTo>
                    <a:pt x="148459" y="64742"/>
                    <a:pt x="127840" y="62687"/>
                    <a:pt x="108251" y="62687"/>
                  </a:cubicBezTo>
                  <a:cubicBezTo>
                    <a:pt x="100004" y="62687"/>
                    <a:pt x="89694" y="64742"/>
                    <a:pt x="82477" y="63714"/>
                  </a:cubicBezTo>
                  <a:cubicBezTo>
                    <a:pt x="81446" y="63714"/>
                    <a:pt x="80415" y="63714"/>
                    <a:pt x="79384" y="63714"/>
                  </a:cubicBezTo>
                  <a:cubicBezTo>
                    <a:pt x="79384" y="64742"/>
                    <a:pt x="79384" y="64742"/>
                    <a:pt x="79384" y="65770"/>
                  </a:cubicBezTo>
                  <a:cubicBezTo>
                    <a:pt x="76291" y="66797"/>
                    <a:pt x="74230" y="67825"/>
                    <a:pt x="72168" y="69880"/>
                  </a:cubicBezTo>
                  <a:cubicBezTo>
                    <a:pt x="72168" y="69880"/>
                    <a:pt x="71137" y="70908"/>
                    <a:pt x="71137" y="70908"/>
                  </a:cubicBezTo>
                  <a:cubicBezTo>
                    <a:pt x="71137" y="70908"/>
                    <a:pt x="71137" y="70908"/>
                    <a:pt x="71137" y="70908"/>
                  </a:cubicBezTo>
                  <a:cubicBezTo>
                    <a:pt x="71137" y="71935"/>
                    <a:pt x="70106" y="71935"/>
                    <a:pt x="70106" y="72963"/>
                  </a:cubicBezTo>
                  <a:cubicBezTo>
                    <a:pt x="69075" y="73991"/>
                    <a:pt x="69075" y="75018"/>
                    <a:pt x="69075" y="76046"/>
                  </a:cubicBezTo>
                  <a:cubicBezTo>
                    <a:pt x="67013" y="80157"/>
                    <a:pt x="67013" y="83240"/>
                    <a:pt x="68044" y="86322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BD48AB69-6D9E-FE4F-83D2-5B57E8905B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450" y="114300"/>
            <a:ext cx="720000" cy="720000"/>
          </a:xfrm>
          <a:prstGeom prst="ellipse">
            <a:avLst/>
          </a:prstGeom>
          <a:solidFill>
            <a:srgbClr val="EC4C11"/>
          </a:solidFill>
        </p:spPr>
        <p:txBody>
          <a:bodyPr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4261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9C5CB1-45B5-4D43-848A-C73B88D78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03A7CD-9EFE-B742-B982-1A485F873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CC7CC09-B2FD-D348-B15E-893D5FB1D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E5D871-2B41-A049-BFFB-F2D947AD04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18414D2-F707-A042-BCCC-3871782DD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F723171-BE36-224E-A0C0-647F34EF6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176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C2253C-4DD8-3749-810F-411DD2FC1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FF41234-6B97-BC46-B79B-096FCC0D2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9DA5197-EEF5-8E46-BAE4-98F38F8F9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53CC723-A881-9F47-9EF1-5D2570791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4AF3BF3-2EC3-144C-B15C-22CB100BD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D090407-A78E-4F4C-A416-F9AF8E39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631C376-1875-CE48-A390-5ECB14952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487F1EB-69F2-0D4D-8B5F-4E8D1C8A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3076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5A9129-1F53-9E4A-B6C0-02F07BBA8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15" y="365126"/>
            <a:ext cx="11455879" cy="1135870"/>
          </a:xfrm>
        </p:spPr>
        <p:txBody>
          <a:bodyPr>
            <a:noAutofit/>
          </a:bodyPr>
          <a:lstStyle>
            <a:lvl1pPr algn="ctr">
              <a:defRPr sz="4800"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2BAEFF6-9E6E-E74C-8186-55A08EE0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A40B76-E300-4F4C-9DF1-587D53BD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C4E1545-841D-204F-A1EA-150917F3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033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11AAC85-C25D-294A-8992-A20233BF17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42BCF17-A99E-7744-888C-CCCB9FAF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BBBF0B-7EEA-0B4B-B1E3-C81733E10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0785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7AE3B1-95B8-7246-BB13-F226241C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3A8213-0B7B-E643-BEFE-32F61563E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943380-09A4-1C49-8841-C970AFDCC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6E84298-8D7D-EF41-AA49-AF283983E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86A020F-E130-CB49-AC76-2EC94E031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2459363-5967-CA47-BEB6-C8178F7E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716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93AD36-B3AD-7A43-9F58-168ED1D0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4B09BB6-7EE7-A449-BAB1-E592E33D9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9DEE5A1-B39C-4648-B237-C2B4B40C3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D1779DF-55CD-3E4A-B452-30FE8D11F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D196A2A-BE69-EB42-817E-4A9326D1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CC0403-4DD4-8049-BC2C-CAA26ADE3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1952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58195B29-5A53-F142-9576-D22D2BDC1F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430" y="2590591"/>
            <a:ext cx="2684057" cy="2535767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676383E8-D85B-F74F-B4FD-17921047FF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8266" y="287867"/>
            <a:ext cx="8144933" cy="6163733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C018199D-F3E5-AA44-9069-19781FB494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079" y="2138388"/>
            <a:ext cx="2684057" cy="253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87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E61092-2486-F04A-93A0-0D8EEB241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1642B4A-AF0D-5C4E-850D-9BC04B7A5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17AB63-70A5-DD4C-B08B-2D4D4E221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CDEFB7-260B-2B43-A847-DF9A35E6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48C4E7-51F5-314A-9FA7-3566AB366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132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769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260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2FD18D-D13C-8A4D-B514-7A0DD57E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F4A4E5-C6B0-B440-94C8-D32EC5AA4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15178D-C94E-0445-8861-D1368CAF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734094-585B-594C-84CF-76860769E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248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724852"/>
            <a:ext cx="5834063" cy="4975226"/>
          </a:xfrm>
        </p:spPr>
        <p:txBody>
          <a:bodyPr anchor="ctr"/>
          <a:lstStyle>
            <a:lvl1pPr algn="ctr">
              <a:defRPr sz="3200" cap="all" baseline="0"/>
            </a:lvl1pPr>
            <a:lvl2pPr marL="1800" indent="0" algn="ctr">
              <a:buNone/>
              <a:defRPr sz="3600" i="1"/>
            </a:lvl2pPr>
            <a:lvl3pPr algn="ctr">
              <a:defRPr i="0"/>
            </a:lvl3pPr>
            <a:lvl4pPr algn="ctr">
              <a:defRPr b="1">
                <a:solidFill>
                  <a:srgbClr val="E71401"/>
                </a:solidFill>
              </a:defRPr>
            </a:lvl4pPr>
            <a:lvl5pPr marL="1800" indent="0" algn="ctr">
              <a:buNone/>
              <a:defRPr sz="5400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7667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Ó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150" y="1207931"/>
            <a:ext cx="9856399" cy="4554514"/>
          </a:xfrm>
        </p:spPr>
        <p:txBody>
          <a:bodyPr anchor="ctr"/>
          <a:lstStyle>
            <a:lvl1pPr algn="ctr">
              <a:defRPr sz="5400" b="0" cap="all" baseline="0">
                <a:solidFill>
                  <a:srgbClr val="E71401"/>
                </a:solidFill>
              </a:defRPr>
            </a:lvl1pPr>
            <a:lvl2pPr marL="1800" indent="0" algn="ctr">
              <a:buNone/>
              <a:defRPr sz="3600" i="1"/>
            </a:lvl2pPr>
            <a:lvl3pPr algn="ctr">
              <a:defRPr i="0"/>
            </a:lvl3pPr>
            <a:lvl4pPr algn="ctr">
              <a:defRPr b="1">
                <a:solidFill>
                  <a:srgbClr val="E71401"/>
                </a:solidFill>
              </a:defRPr>
            </a:lvl4pPr>
            <a:lvl5pPr marL="1800" indent="0" algn="ctr">
              <a:buNone/>
              <a:defRPr sz="5400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</p:txBody>
      </p:sp>
    </p:spTree>
    <p:extLst>
      <p:ext uri="{BB962C8B-B14F-4D97-AF65-F5344CB8AC3E}">
        <p14:creationId xmlns:p14="http://schemas.microsoft.com/office/powerpoint/2010/main" val="164054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21" y="481546"/>
            <a:ext cx="5760000" cy="5760000"/>
          </a:xfrm>
          <a:prstGeom prst="ellipse">
            <a:avLst/>
          </a:prstGeom>
          <a:solidFill>
            <a:schemeClr val="tx1">
              <a:alpha val="81496"/>
            </a:schemeClr>
          </a:solidFill>
        </p:spPr>
        <p:txBody>
          <a:bodyPr anchor="ctr"/>
          <a:lstStyle>
            <a:lvl1pPr algn="ctr">
              <a:defRPr sz="3200" cap="all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rgbClr val="FFC000"/>
                </a:solidFill>
              </a:defRPr>
            </a:lvl3pPr>
            <a:lvl4pPr algn="ctr">
              <a:defRPr b="1">
                <a:solidFill>
                  <a:srgbClr val="EC4C1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717842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21" y="481546"/>
            <a:ext cx="5760000" cy="5760000"/>
          </a:xfrm>
          <a:prstGeom prst="rect">
            <a:avLst/>
          </a:prstGeom>
          <a:solidFill>
            <a:schemeClr val="tx1">
              <a:alpha val="81496"/>
            </a:schemeClr>
          </a:solidFill>
        </p:spPr>
        <p:txBody>
          <a:bodyPr anchor="ctr">
            <a:noAutofit/>
          </a:bodyPr>
          <a:lstStyle>
            <a:lvl1pPr algn="ctr">
              <a:defRPr sz="4800" cap="all" baseline="0">
                <a:solidFill>
                  <a:schemeClr val="bg1"/>
                </a:solidFill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3600">
                <a:solidFill>
                  <a:srgbClr val="FFC000"/>
                </a:solidFill>
              </a:defRPr>
            </a:lvl3pPr>
            <a:lvl4pPr algn="ctr">
              <a:defRPr sz="5400" b="1">
                <a:solidFill>
                  <a:srgbClr val="EC4C11"/>
                </a:solidFill>
              </a:defRPr>
            </a:lvl4pPr>
            <a:lvl5pPr algn="ctr"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86925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DA384F-471A-9249-B0BF-E6253796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89E17A-A2F1-2A4B-96BE-B1FFA646A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A3E905-5DB9-B947-BD54-AA7F2A69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56C5D9-875D-9641-8556-8FBCF252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F4DF66-AD14-D443-A3FB-FFFD834B7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3508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sv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01BF183-4F5D-3242-8119-26FBF972D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C1E061-1A7E-124A-AE96-54CB2C0E8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095B9BE-3D8A-5A4D-B097-ABED796746E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57925"/>
            <a:ext cx="1878695" cy="60007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685C92C-678B-594B-98EC-6051FA4C3B6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438900" y="3771900"/>
            <a:ext cx="1009650" cy="100965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7F13E6BB-F983-544D-A754-2BF8B119631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523784" y="6231987"/>
            <a:ext cx="513471" cy="51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5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5" r:id="rId6"/>
    <p:sldLayoutId id="2147483663" r:id="rId7"/>
    <p:sldLayoutId id="2147483664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30400" indent="-228600" algn="l" defTabSz="914400" rtl="0" eaLnBrk="1" latinLnBrk="0" hangingPunct="1">
        <a:lnSpc>
          <a:spcPct val="90000"/>
        </a:lnSpc>
        <a:spcBef>
          <a:spcPts val="1500"/>
        </a:spcBef>
        <a:buFont typeface="Fonte do Sistema Regular"/>
        <a:buChar char="-"/>
        <a:defRPr sz="2000" i="1" kern="1200">
          <a:solidFill>
            <a:srgbClr val="C00000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000"/>
        </a:spcAft>
        <a:buFont typeface="Arial" panose="020B0604020202020204" pitchFamily="34" charset="0"/>
        <a:buNone/>
        <a:defRPr sz="3600" kern="1200" cap="all" baseline="0">
          <a:solidFill>
            <a:schemeClr val="tx1"/>
          </a:solidFill>
          <a:latin typeface="+mn-lt"/>
          <a:ea typeface="+mn-ea"/>
          <a:cs typeface="+mn-cs"/>
        </a:defRPr>
      </a:lvl4pPr>
      <a:lvl5pPr marL="230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14618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DA6C3A3-D4F9-864D-9C01-CD1DE2F71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304" y="1041991"/>
            <a:ext cx="5382156" cy="5497268"/>
          </a:xfrm>
        </p:spPr>
        <p:txBody>
          <a:bodyPr/>
          <a:lstStyle/>
          <a:p>
            <a:r>
              <a:rPr lang="pt-BR" dirty="0"/>
              <a:t>Uma vida feliz e completa é a melhor maneira de louvar a Deus</a:t>
            </a:r>
          </a:p>
        </p:txBody>
      </p:sp>
    </p:spTree>
    <p:extLst>
      <p:ext uri="{BB962C8B-B14F-4D97-AF65-F5344CB8AC3E}">
        <p14:creationId xmlns:p14="http://schemas.microsoft.com/office/powerpoint/2010/main" val="214686309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EFB1C04-CC2B-7645-BD6F-CA46342DE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3988" y="724852"/>
            <a:ext cx="5834063" cy="4975226"/>
          </a:xfrm>
        </p:spPr>
        <p:txBody>
          <a:bodyPr/>
          <a:lstStyle/>
          <a:p>
            <a:pPr lvl="4"/>
            <a:r>
              <a:rPr lang="pt-BR" dirty="0"/>
              <a:t>o que interessa para Deus é o coração, é a sinceridade.</a:t>
            </a:r>
          </a:p>
        </p:txBody>
      </p:sp>
    </p:spTree>
    <p:extLst>
      <p:ext uri="{BB962C8B-B14F-4D97-AF65-F5344CB8AC3E}">
        <p14:creationId xmlns:p14="http://schemas.microsoft.com/office/powerpoint/2010/main" val="361467315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2D6677C-2146-9D4C-AE4C-FDB472AB9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354" y="931485"/>
            <a:ext cx="9856399" cy="4554514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“O obedecer é melhor do que o sacrificar. As ofertas sacrificais não tinham em si mesmas nenhum valor à vista de Deus. Destinavam-se a exprimir da parte do ofertante o arrependimento do pecado e a fé em Cristo, e o compromisso de futura obediência à lei de Deus. Mas sem arrependimento, fé e um coração obediente, as ofertas eram inúteis”.</a:t>
            </a:r>
          </a:p>
          <a:p>
            <a:pPr lvl="2"/>
            <a:r>
              <a:rPr lang="pt-BR" dirty="0"/>
              <a:t>(Patriarcas e Profetas, p. 468</a:t>
            </a:r>
          </a:p>
        </p:txBody>
      </p:sp>
    </p:spTree>
    <p:extLst>
      <p:ext uri="{BB962C8B-B14F-4D97-AF65-F5344CB8AC3E}">
        <p14:creationId xmlns:p14="http://schemas.microsoft.com/office/powerpoint/2010/main" val="201855340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BAC6D2A-9EF2-F545-9958-1F753A532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1621" y="862546"/>
            <a:ext cx="5520379" cy="5411254"/>
          </a:xfrm>
        </p:spPr>
        <p:txBody>
          <a:bodyPr>
            <a:normAutofit fontScale="92500"/>
          </a:bodyPr>
          <a:lstStyle/>
          <a:p>
            <a:r>
              <a:rPr lang="pt-BR" dirty="0"/>
              <a:t>Deus permite que utilizemos as coisas que Ele criou e os talentos que nos deu para que possamos demonstrar o quanto O amamos.</a:t>
            </a:r>
          </a:p>
        </p:txBody>
      </p:sp>
    </p:spTree>
    <p:extLst>
      <p:ext uri="{BB962C8B-B14F-4D97-AF65-F5344CB8AC3E}">
        <p14:creationId xmlns:p14="http://schemas.microsoft.com/office/powerpoint/2010/main" val="190656707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C672AE0-565F-2E45-8827-FDC89DFB6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1946"/>
            <a:ext cx="4876800" cy="4876800"/>
          </a:xfrm>
        </p:spPr>
        <p:txBody>
          <a:bodyPr/>
          <a:lstStyle/>
          <a:p>
            <a:r>
              <a:rPr lang="pt-BR" dirty="0"/>
              <a:t>Uma igreja obediente é mais importante aos olhos de Deus do que uma igreja rica.</a:t>
            </a:r>
          </a:p>
        </p:txBody>
      </p:sp>
    </p:spTree>
    <p:extLst>
      <p:ext uri="{BB962C8B-B14F-4D97-AF65-F5344CB8AC3E}">
        <p14:creationId xmlns:p14="http://schemas.microsoft.com/office/powerpoint/2010/main" val="365212861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31E8405-E6FD-6841-8C1A-F1CC68D96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1"/>
            <a:r>
              <a:rPr lang="pt-BR" dirty="0"/>
              <a:t>Sentado diante da caixa de ofertas, Jesus observava como o povo lançava ali o dinheiro. Ora, muitos ricos depositavam grandes quantias. Vindo, porém, uma viúva pobre, lançou duas pequenas moedas correspondentes a um quadrante. E, chamando os seus discípulos, Jesus disse: “Em verdade lhes digo que esta viúva pobre lançou na caixa de ofertas mais do que todos os ofertantes. Porque todos eles deram daquilo que lhes sobrava; ela, porém, da sua pobreza deu tudo o que possuía, todo o seu sustento”.</a:t>
            </a:r>
          </a:p>
          <a:p>
            <a:pPr lvl="2"/>
            <a:r>
              <a:rPr lang="pt-BR" dirty="0"/>
              <a:t>Marcos 112:41-44, NAA</a:t>
            </a:r>
          </a:p>
        </p:txBody>
      </p:sp>
    </p:spTree>
    <p:extLst>
      <p:ext uri="{BB962C8B-B14F-4D97-AF65-F5344CB8AC3E}">
        <p14:creationId xmlns:p14="http://schemas.microsoft.com/office/powerpoint/2010/main" val="281729903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33153EC-5682-5A49-819E-D7FE74240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aquilo que damos está mais relacionado com o que somos do que com o que temos.</a:t>
            </a:r>
          </a:p>
        </p:txBody>
      </p:sp>
    </p:spTree>
    <p:extLst>
      <p:ext uri="{BB962C8B-B14F-4D97-AF65-F5344CB8AC3E}">
        <p14:creationId xmlns:p14="http://schemas.microsoft.com/office/powerpoint/2010/main" val="39195441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7F9E3E2-8D8A-C846-9B12-D18562DC3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2000" y="379946"/>
            <a:ext cx="5760000" cy="5760000"/>
          </a:xfrm>
        </p:spPr>
        <p:txBody>
          <a:bodyPr/>
          <a:lstStyle/>
          <a:p>
            <a:r>
              <a:rPr lang="pt-BR" dirty="0"/>
              <a:t>Quando Jesus foi à igreja Ele viu pessoas, gente; os discípulos viram prédio, templo, construção.</a:t>
            </a:r>
          </a:p>
        </p:txBody>
      </p:sp>
    </p:spTree>
    <p:extLst>
      <p:ext uri="{BB962C8B-B14F-4D97-AF65-F5344CB8AC3E}">
        <p14:creationId xmlns:p14="http://schemas.microsoft.com/office/powerpoint/2010/main" val="74361422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CD07AA7-2C65-FE46-A376-16496721D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0420" y="914399"/>
            <a:ext cx="5520379" cy="5520379"/>
          </a:xfrm>
        </p:spPr>
        <p:txBody>
          <a:bodyPr/>
          <a:lstStyle/>
          <a:p>
            <a:r>
              <a:rPr lang="pt-BR" dirty="0"/>
              <a:t>Jesus quer que olhemos ao redor no mundo e que vejamos pessoas.</a:t>
            </a:r>
          </a:p>
        </p:txBody>
      </p:sp>
    </p:spTree>
    <p:extLst>
      <p:ext uri="{BB962C8B-B14F-4D97-AF65-F5344CB8AC3E}">
        <p14:creationId xmlns:p14="http://schemas.microsoft.com/office/powerpoint/2010/main" val="58651533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E9E300D-CDDE-C44D-A109-452DF97A0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0" y="724852"/>
            <a:ext cx="5834063" cy="4975226"/>
          </a:xfrm>
        </p:spPr>
        <p:txBody>
          <a:bodyPr/>
          <a:lstStyle/>
          <a:p>
            <a:pPr lvl="3"/>
            <a:r>
              <a:rPr lang="pt-BR" dirty="0"/>
              <a:t>qual é a motivação de nossas ofertas? Pessoas ou coisas?</a:t>
            </a:r>
          </a:p>
        </p:txBody>
      </p:sp>
    </p:spTree>
    <p:extLst>
      <p:ext uri="{BB962C8B-B14F-4D97-AF65-F5344CB8AC3E}">
        <p14:creationId xmlns:p14="http://schemas.microsoft.com/office/powerpoint/2010/main" val="32392149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BF8299-EEF5-F844-8A81-22BD0B340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650" y="3228975"/>
            <a:ext cx="6829425" cy="2357437"/>
          </a:xfrm>
        </p:spPr>
        <p:txBody>
          <a:bodyPr>
            <a:normAutofit/>
          </a:bodyPr>
          <a:lstStyle/>
          <a:p>
            <a:r>
              <a:rPr lang="pt-BR" dirty="0"/>
              <a:t>QUE VIVE NA </a:t>
            </a:r>
            <a:r>
              <a:rPr lang="pt-BR" dirty="0" err="1"/>
              <a:t>ADORAÇÃo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D460C48-7EE0-4943-9139-C944A14DEB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450" y="114300"/>
            <a:ext cx="720000" cy="720000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4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201E157-79DD-D146-AD97-37F0BEB60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005" y="2056130"/>
            <a:ext cx="926008" cy="95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4043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5DA91BB-98FB-4547-81FB-DDBB44959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9021" y="5130800"/>
            <a:ext cx="10041580" cy="1727200"/>
          </a:xfrm>
        </p:spPr>
        <p:txBody>
          <a:bodyPr/>
          <a:lstStyle/>
          <a:p>
            <a:r>
              <a:rPr lang="pt-BR" sz="4000" dirty="0"/>
              <a:t>Jesus observa a maneira, a motivação com que fazemos nossas doações.</a:t>
            </a:r>
          </a:p>
        </p:txBody>
      </p:sp>
    </p:spTree>
    <p:extLst>
      <p:ext uri="{BB962C8B-B14F-4D97-AF65-F5344CB8AC3E}">
        <p14:creationId xmlns:p14="http://schemas.microsoft.com/office/powerpoint/2010/main" val="398813300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AD9D739-F903-5145-BF69-1BD74BD64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20" y="3554946"/>
            <a:ext cx="11336979" cy="1423454"/>
          </a:xfrm>
        </p:spPr>
        <p:txBody>
          <a:bodyPr/>
          <a:lstStyle/>
          <a:p>
            <a:r>
              <a:rPr lang="pt-BR" dirty="0"/>
              <a:t>Quem sustenta a igreja são os cristãos verdadeiros.</a:t>
            </a:r>
          </a:p>
        </p:txBody>
      </p:sp>
    </p:spTree>
    <p:extLst>
      <p:ext uri="{BB962C8B-B14F-4D97-AF65-F5344CB8AC3E}">
        <p14:creationId xmlns:p14="http://schemas.microsoft.com/office/powerpoint/2010/main" val="368900144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8EC83BF-1CBB-B243-BBEC-756547771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243546"/>
            <a:ext cx="4216399" cy="4598454"/>
          </a:xfrm>
        </p:spPr>
        <p:txBody>
          <a:bodyPr/>
          <a:lstStyle/>
          <a:p>
            <a:pPr marL="1800" lvl="1" indent="0">
              <a:buNone/>
            </a:pPr>
            <a:r>
              <a:rPr lang="pt-BR" dirty="0"/>
              <a:t>Não coloquemos nosso amor naquilo que não pode nos amar de volta.</a:t>
            </a:r>
          </a:p>
        </p:txBody>
      </p:sp>
    </p:spTree>
    <p:extLst>
      <p:ext uri="{BB962C8B-B14F-4D97-AF65-F5344CB8AC3E}">
        <p14:creationId xmlns:p14="http://schemas.microsoft.com/office/powerpoint/2010/main" val="81738725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85C8690-96CC-1143-9895-81FFD09FD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1"/>
            <a:r>
              <a:rPr lang="pt-BR" dirty="0"/>
              <a:t>“É o amor do dinheiro que a Palavra de Deus denuncia como sendo a raiz de todos os males. O dinheiro, em si, é o dom de Deus aos homens, para ser usado com fidelidade em Seu serviço. Deus abençoou a Abraão, e o tornou rico em gado, prata e ouro. E a Bíblia declara, como evidência do favor divino, que Deus deu a Davi, Salomão, </a:t>
            </a:r>
            <a:r>
              <a:rPr lang="pt-BR" dirty="0" err="1"/>
              <a:t>Josafá</a:t>
            </a:r>
            <a:r>
              <a:rPr lang="pt-BR" dirty="0"/>
              <a:t> e </a:t>
            </a:r>
            <a:r>
              <a:rPr lang="pt-BR" dirty="0" err="1"/>
              <a:t>Ezequias</a:t>
            </a:r>
            <a:r>
              <a:rPr lang="pt-BR" dirty="0"/>
              <a:t>, muita riqueza e honras”.</a:t>
            </a:r>
          </a:p>
          <a:p>
            <a:pPr lvl="2"/>
            <a:r>
              <a:rPr lang="pt-BR" dirty="0"/>
              <a:t>Conselhos sobre Mordomia, p. 86</a:t>
            </a:r>
          </a:p>
        </p:txBody>
      </p:sp>
    </p:spTree>
    <p:extLst>
      <p:ext uri="{BB962C8B-B14F-4D97-AF65-F5344CB8AC3E}">
        <p14:creationId xmlns:p14="http://schemas.microsoft.com/office/powerpoint/2010/main" val="128970512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5535D7D-4506-1647-B0FA-0F58870F4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4300" y="0"/>
            <a:ext cx="9207500" cy="2018348"/>
          </a:xfrm>
        </p:spPr>
        <p:txBody>
          <a:bodyPr/>
          <a:lstStyle/>
          <a:p>
            <a:pPr lvl="4"/>
            <a:r>
              <a:rPr lang="pt-BR" b="1" dirty="0"/>
              <a:t>para onde ia a oferta?</a:t>
            </a:r>
          </a:p>
        </p:txBody>
      </p:sp>
    </p:spTree>
    <p:extLst>
      <p:ext uri="{BB962C8B-B14F-4D97-AF65-F5344CB8AC3E}">
        <p14:creationId xmlns:p14="http://schemas.microsoft.com/office/powerpoint/2010/main" val="241487485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1575F12-E7B9-E34C-9190-66A7FEC4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10146"/>
            <a:ext cx="5284254" cy="5284254"/>
          </a:xfrm>
        </p:spPr>
        <p:txBody>
          <a:bodyPr/>
          <a:lstStyle/>
          <a:p>
            <a:r>
              <a:rPr lang="pt-BR" dirty="0"/>
              <a:t>para Jesus, a viúva era um exemplo de doadora: deu tudo o que tinha para a igreja.</a:t>
            </a:r>
          </a:p>
        </p:txBody>
      </p:sp>
    </p:spTree>
    <p:extLst>
      <p:ext uri="{BB962C8B-B14F-4D97-AF65-F5344CB8AC3E}">
        <p14:creationId xmlns:p14="http://schemas.microsoft.com/office/powerpoint/2010/main" val="152559042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E72F8AF-6798-1D46-8C07-F5240432B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900" y="2858452"/>
            <a:ext cx="9893300" cy="1738948"/>
          </a:xfrm>
          <a:solidFill>
            <a:schemeClr val="tx1">
              <a:alpha val="45000"/>
            </a:schemeClr>
          </a:solidFill>
          <a:effectLst>
            <a:softEdge rad="193145"/>
          </a:effectLst>
        </p:spPr>
        <p:txBody>
          <a:bodyPr/>
          <a:lstStyle/>
          <a:p>
            <a:pPr lvl="4"/>
            <a:r>
              <a:rPr lang="pt-BR" dirty="0"/>
              <a:t>Mas por que uma viúva?</a:t>
            </a:r>
          </a:p>
        </p:txBody>
      </p:sp>
    </p:spTree>
    <p:extLst>
      <p:ext uri="{BB962C8B-B14F-4D97-AF65-F5344CB8AC3E}">
        <p14:creationId xmlns:p14="http://schemas.microsoft.com/office/powerpoint/2010/main" val="155804760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C68D6A6-FCA4-4943-A111-73929FE39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114" y="856577"/>
            <a:ext cx="9652886" cy="3969423"/>
          </a:xfrm>
        </p:spPr>
        <p:txBody>
          <a:bodyPr/>
          <a:lstStyle/>
          <a:p>
            <a:pPr lvl="1"/>
            <a:r>
              <a:rPr lang="pt-BR" dirty="0"/>
              <a:t>“Vocês não sabem o que acontecerá amanhã. O que é a vida de vocês? Vocês não passam de neblina que aparece por um instante e logo se dissipa” </a:t>
            </a:r>
          </a:p>
          <a:p>
            <a:pPr lvl="2"/>
            <a:r>
              <a:rPr lang="pt-BR" dirty="0" err="1"/>
              <a:t>Tg</a:t>
            </a:r>
            <a:r>
              <a:rPr lang="pt-BR" dirty="0"/>
              <a:t> 4:14, NAA</a:t>
            </a:r>
          </a:p>
        </p:txBody>
      </p:sp>
    </p:spTree>
    <p:extLst>
      <p:ext uri="{BB962C8B-B14F-4D97-AF65-F5344CB8AC3E}">
        <p14:creationId xmlns:p14="http://schemas.microsoft.com/office/powerpoint/2010/main" val="1411192965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CBBA992-4F3A-B446-B49F-70E9DA086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900" y="724852"/>
            <a:ext cx="5834063" cy="4975226"/>
          </a:xfrm>
        </p:spPr>
        <p:txBody>
          <a:bodyPr/>
          <a:lstStyle/>
          <a:p>
            <a:pPr lvl="4"/>
            <a:r>
              <a:rPr lang="pt-BR" dirty="0"/>
              <a:t>O que colocamos em primeiro lugar em nossa vida? E por quê?</a:t>
            </a:r>
          </a:p>
        </p:txBody>
      </p:sp>
    </p:spTree>
    <p:extLst>
      <p:ext uri="{BB962C8B-B14F-4D97-AF65-F5344CB8AC3E}">
        <p14:creationId xmlns:p14="http://schemas.microsoft.com/office/powerpoint/2010/main" val="427500263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57961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350952F-97AD-B247-86F0-DB29B7247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dirty="0">
                <a:solidFill>
                  <a:schemeClr val="bg1"/>
                </a:solidFill>
              </a:rPr>
              <a:t>Por meio de Jesus, portanto, ofereçamos continuamente a Deus um sacrifício de louvor, que é fruto de lábios que confessam o seu nome. </a:t>
            </a:r>
          </a:p>
          <a:p>
            <a:pPr lvl="2"/>
            <a:r>
              <a:rPr lang="pt-BR" dirty="0"/>
              <a:t>Hebreus 13:15, NVI</a:t>
            </a:r>
          </a:p>
        </p:txBody>
      </p:sp>
    </p:spTree>
    <p:extLst>
      <p:ext uri="{BB962C8B-B14F-4D97-AF65-F5344CB8AC3E}">
        <p14:creationId xmlns:p14="http://schemas.microsoft.com/office/powerpoint/2010/main" val="355984269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B5E9C6E-6BE7-2247-97A5-51EDBFF60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622311"/>
            <a:ext cx="12192000" cy="2380923"/>
          </a:xfrm>
        </p:spPr>
        <p:txBody>
          <a:bodyPr>
            <a:normAutofit/>
          </a:bodyPr>
          <a:lstStyle/>
          <a:p>
            <a:r>
              <a:rPr lang="pt-BR" sz="3200" dirty="0"/>
              <a:t>há muito o que aprender com esse grupo de pessoas humildes que priorizam a adoração através de desprendimento e dependência.</a:t>
            </a:r>
          </a:p>
        </p:txBody>
      </p:sp>
    </p:spTree>
    <p:extLst>
      <p:ext uri="{BB962C8B-B14F-4D97-AF65-F5344CB8AC3E}">
        <p14:creationId xmlns:p14="http://schemas.microsoft.com/office/powerpoint/2010/main" val="297202416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A793622-3EAE-C74D-BA83-6E9DBD28E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724851"/>
            <a:ext cx="4603173" cy="5149475"/>
          </a:xfrm>
        </p:spPr>
        <p:txBody>
          <a:bodyPr/>
          <a:lstStyle/>
          <a:p>
            <a:r>
              <a:rPr lang="pt-BR" dirty="0"/>
              <a:t>Rogue a Cristo para que abra seus olhos a fim de enxergar as inúmeras bênçãos que Ele lhe dá.</a:t>
            </a:r>
          </a:p>
        </p:txBody>
      </p:sp>
    </p:spTree>
    <p:extLst>
      <p:ext uri="{BB962C8B-B14F-4D97-AF65-F5344CB8AC3E}">
        <p14:creationId xmlns:p14="http://schemas.microsoft.com/office/powerpoint/2010/main" val="115500371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3B00A7C-53F5-2D4E-9ABE-78BAD8E0A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4"/>
            <a:r>
              <a:rPr lang="pt-BR" dirty="0"/>
              <a:t>Decida, a cada manhã, adorar a Deus com sua vida, seus dons e seus bens.</a:t>
            </a:r>
          </a:p>
        </p:txBody>
      </p:sp>
    </p:spTree>
    <p:extLst>
      <p:ext uri="{BB962C8B-B14F-4D97-AF65-F5344CB8AC3E}">
        <p14:creationId xmlns:p14="http://schemas.microsoft.com/office/powerpoint/2010/main" val="176657947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A9B1661-4EE1-9A40-A8F0-A02FB3F4D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436" y="914399"/>
            <a:ext cx="4749945" cy="4951933"/>
          </a:xfrm>
        </p:spPr>
        <p:txBody>
          <a:bodyPr/>
          <a:lstStyle/>
          <a:p>
            <a:pPr lvl="4"/>
            <a:r>
              <a:rPr lang="pt-BR" dirty="0"/>
              <a:t>Seja liberal, fiel e constante em sua entrega a Deus.</a:t>
            </a:r>
          </a:p>
        </p:txBody>
      </p:sp>
    </p:spTree>
    <p:extLst>
      <p:ext uri="{BB962C8B-B14F-4D97-AF65-F5344CB8AC3E}">
        <p14:creationId xmlns:p14="http://schemas.microsoft.com/office/powerpoint/2010/main" val="361896588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D83F762-701A-9341-A6D9-79633ED59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2072" y="343001"/>
            <a:ext cx="4959927" cy="5836126"/>
          </a:xfrm>
        </p:spPr>
        <p:txBody>
          <a:bodyPr/>
          <a:lstStyle/>
          <a:p>
            <a:r>
              <a:rPr lang="pt-BR" sz="4400" dirty="0"/>
              <a:t>Coloque suas prioridades em ordem e valorize o que é eterno. </a:t>
            </a:r>
          </a:p>
        </p:txBody>
      </p:sp>
    </p:spTree>
    <p:extLst>
      <p:ext uri="{BB962C8B-B14F-4D97-AF65-F5344CB8AC3E}">
        <p14:creationId xmlns:p14="http://schemas.microsoft.com/office/powerpoint/2010/main" val="92750419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62713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A193BD-4D18-2741-8ACC-A01E614AF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724852"/>
            <a:ext cx="3991640" cy="4867874"/>
          </a:xfrm>
        </p:spPr>
        <p:txBody>
          <a:bodyPr/>
          <a:lstStyle/>
          <a:p>
            <a:r>
              <a:rPr lang="pt-BR" dirty="0"/>
              <a:t>Certa vez, um garotinho pediu uma pequena quantia para seu pai.</a:t>
            </a:r>
          </a:p>
        </p:txBody>
      </p:sp>
    </p:spTree>
    <p:extLst>
      <p:ext uri="{BB962C8B-B14F-4D97-AF65-F5344CB8AC3E}">
        <p14:creationId xmlns:p14="http://schemas.microsoft.com/office/powerpoint/2010/main" val="369637186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2C047E7-406F-3540-ACF3-5CDE9D007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1733" y="1672393"/>
            <a:ext cx="4643347" cy="4643347"/>
          </a:xfrm>
        </p:spPr>
        <p:txBody>
          <a:bodyPr/>
          <a:lstStyle/>
          <a:p>
            <a:r>
              <a:rPr lang="pt-BR" dirty="0"/>
              <a:t>Deus nos deu inúmeras formas de presenteá-Lo</a:t>
            </a:r>
          </a:p>
        </p:txBody>
      </p:sp>
    </p:spTree>
    <p:extLst>
      <p:ext uri="{BB962C8B-B14F-4D97-AF65-F5344CB8AC3E}">
        <p14:creationId xmlns:p14="http://schemas.microsoft.com/office/powerpoint/2010/main" val="327126919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755C043-21E3-AF49-A52B-D3C313AFC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067" y="0"/>
            <a:ext cx="5760000" cy="5760000"/>
          </a:xfrm>
        </p:spPr>
        <p:txBody>
          <a:bodyPr/>
          <a:lstStyle/>
          <a:p>
            <a:r>
              <a:rPr lang="pt-BR" b="1" dirty="0"/>
              <a:t>riqueza não é um problema espiritual, assim como pobreza não é uma vantagem espiritual.</a:t>
            </a:r>
          </a:p>
        </p:txBody>
      </p:sp>
    </p:spTree>
    <p:extLst>
      <p:ext uri="{BB962C8B-B14F-4D97-AF65-F5344CB8AC3E}">
        <p14:creationId xmlns:p14="http://schemas.microsoft.com/office/powerpoint/2010/main" val="112341272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EA1F354-36AD-E34E-92B0-49F3EAA4A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10" y="469670"/>
            <a:ext cx="3885314" cy="5399501"/>
          </a:xfrm>
        </p:spPr>
        <p:txBody>
          <a:bodyPr/>
          <a:lstStyle/>
          <a:p>
            <a:pPr lvl="1"/>
            <a:r>
              <a:rPr lang="pt-BR" dirty="0"/>
              <a:t>é mais fácil passar um camelo pelo fundo de uma agulha do que entrar um rico no reino de Deus”.</a:t>
            </a:r>
          </a:p>
          <a:p>
            <a:pPr lvl="2"/>
            <a:r>
              <a:rPr lang="pt-BR" dirty="0" err="1"/>
              <a:t>Lc</a:t>
            </a:r>
            <a:r>
              <a:rPr lang="pt-BR" dirty="0"/>
              <a:t> 18:25, KJA</a:t>
            </a:r>
          </a:p>
        </p:txBody>
      </p:sp>
    </p:spTree>
    <p:extLst>
      <p:ext uri="{BB962C8B-B14F-4D97-AF65-F5344CB8AC3E}">
        <p14:creationId xmlns:p14="http://schemas.microsoft.com/office/powerpoint/2010/main" val="352846959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8A0050E-A4CA-2140-81A7-2011A953C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70" y="1863779"/>
            <a:ext cx="4494491" cy="4494491"/>
          </a:xfrm>
        </p:spPr>
        <p:txBody>
          <a:bodyPr/>
          <a:lstStyle/>
          <a:p>
            <a:r>
              <a:rPr lang="pt-BR" dirty="0"/>
              <a:t>Zaqueu representa o camelo passando pelo fundo da agulha.</a:t>
            </a:r>
          </a:p>
        </p:txBody>
      </p:sp>
    </p:spTree>
    <p:extLst>
      <p:ext uri="{BB962C8B-B14F-4D97-AF65-F5344CB8AC3E}">
        <p14:creationId xmlns:p14="http://schemas.microsoft.com/office/powerpoint/2010/main" val="137001919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414C9CE-3E60-BA40-86B8-5C82EDA7E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2008" y="0"/>
            <a:ext cx="4089991" cy="5954233"/>
          </a:xfrm>
        </p:spPr>
        <p:txBody>
          <a:bodyPr/>
          <a:lstStyle/>
          <a:p>
            <a:pPr marL="1800" lvl="1" indent="0">
              <a:buNone/>
            </a:pPr>
            <a:r>
              <a:rPr lang="pt-BR" dirty="0"/>
              <a:t>“Nunca lestes: Pela boca dos meninos e das criancinhas de peito tiraste o perfeito louvor?” </a:t>
            </a:r>
          </a:p>
          <a:p>
            <a:pPr lvl="2"/>
            <a:r>
              <a:rPr lang="pt-BR" dirty="0" err="1"/>
              <a:t>Mt</a:t>
            </a:r>
            <a:r>
              <a:rPr lang="pt-BR" dirty="0"/>
              <a:t> 21:16</a:t>
            </a:r>
          </a:p>
        </p:txBody>
      </p:sp>
    </p:spTree>
    <p:extLst>
      <p:ext uri="{BB962C8B-B14F-4D97-AF65-F5344CB8AC3E}">
        <p14:creationId xmlns:p14="http://schemas.microsoft.com/office/powerpoint/2010/main" val="152244615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E14805F-F168-0D46-BAD9-00BC4353F213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731</Words>
  <Application>Microsoft Macintosh PowerPoint</Application>
  <PresentationFormat>Widescreen</PresentationFormat>
  <Paragraphs>40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Corbel</vt:lpstr>
      <vt:lpstr>Fonte do Sistema Regular</vt:lpstr>
      <vt:lpstr>Tema do Office</vt:lpstr>
      <vt:lpstr>PowerPoint Presentation</vt:lpstr>
      <vt:lpstr>QUE VIVE NA ADORAÇÃo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DSA - Victor Trivelato</cp:lastModifiedBy>
  <cp:revision>3</cp:revision>
  <dcterms:created xsi:type="dcterms:W3CDTF">2021-11-11T19:12:25Z</dcterms:created>
  <dcterms:modified xsi:type="dcterms:W3CDTF">2022-03-08T13:50:08Z</dcterms:modified>
</cp:coreProperties>
</file>