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2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23" r:id="rId11"/>
    <p:sldId id="304" r:id="rId12"/>
    <p:sldId id="305" r:id="rId13"/>
    <p:sldId id="324" r:id="rId14"/>
    <p:sldId id="306" r:id="rId15"/>
    <p:sldId id="307" r:id="rId16"/>
    <p:sldId id="308" r:id="rId17"/>
    <p:sldId id="309" r:id="rId18"/>
    <p:sldId id="325" r:id="rId19"/>
    <p:sldId id="310" r:id="rId20"/>
    <p:sldId id="311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295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0002"/>
    <a:srgbClr val="E71401"/>
    <a:srgbClr val="EC4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562FBD-D7CE-DD45-BA84-50093E24900F}" v="150" dt="2021-11-22T19:30:54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DE562FBD-D7CE-DD45-BA84-50093E24900F}"/>
    <pc:docChg chg="custSel addSld modSld">
      <pc:chgData name="marcos aurelio gularte de castro" userId="67f50566e2aee3b4" providerId="LiveId" clId="{DE562FBD-D7CE-DD45-BA84-50093E24900F}" dt="2021-11-22T19:30:54.943" v="89"/>
      <pc:docMkLst>
        <pc:docMk/>
      </pc:docMkLst>
      <pc:sldChg chg="addSp delSp modSp mod">
        <pc:chgData name="marcos aurelio gularte de castro" userId="67f50566e2aee3b4" providerId="LiveId" clId="{DE562FBD-D7CE-DD45-BA84-50093E24900F}" dt="2021-11-15T14:06:33.077" v="2"/>
        <pc:sldMkLst>
          <pc:docMk/>
          <pc:sldMk cId="2158904726" sldId="256"/>
        </pc:sldMkLst>
        <pc:spChg chg="add del mod">
          <ac:chgData name="marcos aurelio gularte de castro" userId="67f50566e2aee3b4" providerId="LiveId" clId="{DE562FBD-D7CE-DD45-BA84-50093E24900F}" dt="2021-11-15T14:06:33.077" v="2"/>
          <ac:spMkLst>
            <pc:docMk/>
            <pc:sldMk cId="2158904726" sldId="256"/>
            <ac:spMk id="2" creationId="{6B834885-0A46-224E-B542-21963E5CAB97}"/>
          </ac:spMkLst>
        </pc:spChg>
      </pc:sldChg>
      <pc:sldChg chg="addSp modSp">
        <pc:chgData name="marcos aurelio gularte de castro" userId="67f50566e2aee3b4" providerId="LiveId" clId="{DE562FBD-D7CE-DD45-BA84-50093E24900F}" dt="2021-11-22T19:30:54.943" v="89"/>
        <pc:sldMkLst>
          <pc:docMk/>
          <pc:sldMk cId="1888240433" sldId="257"/>
        </pc:sldMkLst>
        <pc:picChg chg="add mod">
          <ac:chgData name="marcos aurelio gularte de castro" userId="67f50566e2aee3b4" providerId="LiveId" clId="{DE562FBD-D7CE-DD45-BA84-50093E24900F}" dt="2021-11-22T19:30:54.943" v="89"/>
          <ac:picMkLst>
            <pc:docMk/>
            <pc:sldMk cId="1888240433" sldId="257"/>
            <ac:picMk id="4" creationId="{D18E648D-63A4-2848-8385-88222D84CC55}"/>
          </ac:picMkLst>
        </pc:picChg>
      </pc:sldChg>
      <pc:sldChg chg="addSp delSp modSp new mod modClrScheme chgLayout">
        <pc:chgData name="marcos aurelio gularte de castro" userId="67f50566e2aee3b4" providerId="LiveId" clId="{DE562FBD-D7CE-DD45-BA84-50093E24900F}" dt="2021-11-15T14:07:51.925" v="30" actId="20577"/>
        <pc:sldMkLst>
          <pc:docMk/>
          <pc:sldMk cId="2205719150" sldId="323"/>
        </pc:sldMkLst>
        <pc:spChg chg="del mod ord">
          <ac:chgData name="marcos aurelio gularte de castro" userId="67f50566e2aee3b4" providerId="LiveId" clId="{DE562FBD-D7CE-DD45-BA84-50093E24900F}" dt="2021-11-15T14:06:43.389" v="4" actId="700"/>
          <ac:spMkLst>
            <pc:docMk/>
            <pc:sldMk cId="2205719150" sldId="323"/>
            <ac:spMk id="2" creationId="{3E52C11D-6257-6B49-AF7E-9952B00A801B}"/>
          </ac:spMkLst>
        </pc:spChg>
        <pc:spChg chg="add mod ord">
          <ac:chgData name="marcos aurelio gularte de castro" userId="67f50566e2aee3b4" providerId="LiveId" clId="{DE562FBD-D7CE-DD45-BA84-50093E24900F}" dt="2021-11-15T14:07:51.925" v="30" actId="20577"/>
          <ac:spMkLst>
            <pc:docMk/>
            <pc:sldMk cId="2205719150" sldId="323"/>
            <ac:spMk id="3" creationId="{8741BD26-181F-8A48-B5E3-DDBC74112F5A}"/>
          </ac:spMkLst>
        </pc:spChg>
      </pc:sldChg>
      <pc:sldChg chg="addSp delSp modSp new mod modClrScheme chgLayout">
        <pc:chgData name="marcos aurelio gularte de castro" userId="67f50566e2aee3b4" providerId="LiveId" clId="{DE562FBD-D7CE-DD45-BA84-50093E24900F}" dt="2021-11-15T14:08:38.810" v="52" actId="15"/>
        <pc:sldMkLst>
          <pc:docMk/>
          <pc:sldMk cId="2067453919" sldId="324"/>
        </pc:sldMkLst>
        <pc:spChg chg="del mod ord">
          <ac:chgData name="marcos aurelio gularte de castro" userId="67f50566e2aee3b4" providerId="LiveId" clId="{DE562FBD-D7CE-DD45-BA84-50093E24900F}" dt="2021-11-15T14:08:10.049" v="32" actId="700"/>
          <ac:spMkLst>
            <pc:docMk/>
            <pc:sldMk cId="2067453919" sldId="324"/>
            <ac:spMk id="2" creationId="{74357579-E66D-0A48-966D-48B561CDE37F}"/>
          </ac:spMkLst>
        </pc:spChg>
        <pc:spChg chg="add mod ord">
          <ac:chgData name="marcos aurelio gularte de castro" userId="67f50566e2aee3b4" providerId="LiveId" clId="{DE562FBD-D7CE-DD45-BA84-50093E24900F}" dt="2021-11-15T14:08:38.810" v="52" actId="15"/>
          <ac:spMkLst>
            <pc:docMk/>
            <pc:sldMk cId="2067453919" sldId="324"/>
            <ac:spMk id="3" creationId="{3ABFD40D-7367-9C44-8368-4117EBD0A306}"/>
          </ac:spMkLst>
        </pc:spChg>
      </pc:sldChg>
      <pc:sldChg chg="addSp delSp modSp new mod modClrScheme chgLayout">
        <pc:chgData name="marcos aurelio gularte de castro" userId="67f50566e2aee3b4" providerId="LiveId" clId="{DE562FBD-D7CE-DD45-BA84-50093E24900F}" dt="2021-11-15T14:09:47.008" v="88" actId="1076"/>
        <pc:sldMkLst>
          <pc:docMk/>
          <pc:sldMk cId="1781391627" sldId="325"/>
        </pc:sldMkLst>
        <pc:spChg chg="del mod ord">
          <ac:chgData name="marcos aurelio gularte de castro" userId="67f50566e2aee3b4" providerId="LiveId" clId="{DE562FBD-D7CE-DD45-BA84-50093E24900F}" dt="2021-11-15T14:08:47.289" v="54" actId="700"/>
          <ac:spMkLst>
            <pc:docMk/>
            <pc:sldMk cId="1781391627" sldId="325"/>
            <ac:spMk id="2" creationId="{52B55FD2-6623-4D4A-936B-1EB51A3B9465}"/>
          </ac:spMkLst>
        </pc:spChg>
        <pc:spChg chg="add mod ord">
          <ac:chgData name="marcos aurelio gularte de castro" userId="67f50566e2aee3b4" providerId="LiveId" clId="{DE562FBD-D7CE-DD45-BA84-50093E24900F}" dt="2021-11-15T14:09:47.008" v="88" actId="1076"/>
          <ac:spMkLst>
            <pc:docMk/>
            <pc:sldMk cId="1781391627" sldId="325"/>
            <ac:spMk id="3" creationId="{F4389F81-1A5F-804A-8ADE-1F7B35D317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498E-F8A5-3C41-B9FB-74AEA766EFE2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3906-C5E6-FF4C-B378-9D48B3D1FB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B3906-C5E6-FF4C-B378-9D48B3D1FB4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362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B3906-C5E6-FF4C-B378-9D48B3D1FB4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73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87057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1BD26-181F-8A48-B5E3-DDBC74112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t-BR" dirty="0"/>
              <a:t>“Então, lhes propôs Jesus esta parábola: Qual, dentre vós, é o homem que, possuindo cem ovelhas e perdendo uma delas, não deixa no deserto as noventa e nove e vai em busca da que se perdeu, até encontrá-la? Achando-a, põe-na sobre os ombros, cheio de júbilo”.</a:t>
            </a:r>
          </a:p>
          <a:p>
            <a:pPr lvl="2"/>
            <a:r>
              <a:rPr lang="pt-BR" dirty="0"/>
              <a:t>Lucas 15:3-5</a:t>
            </a:r>
          </a:p>
        </p:txBody>
      </p:sp>
    </p:spTree>
    <p:extLst>
      <p:ext uri="{BB962C8B-B14F-4D97-AF65-F5344CB8AC3E}">
        <p14:creationId xmlns:p14="http://schemas.microsoft.com/office/powerpoint/2010/main" val="220571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00AA73-5095-014F-B410-7911A9649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19" y="621030"/>
            <a:ext cx="5760000" cy="5760000"/>
          </a:xfrm>
        </p:spPr>
        <p:txBody>
          <a:bodyPr/>
          <a:lstStyle/>
          <a:p>
            <a:r>
              <a:rPr lang="pt-BR" dirty="0"/>
              <a:t>Mas se realmente se preocupar com o próximo, você será como o Bom Pastor. Você sairá à procura do que está perdido.</a:t>
            </a:r>
          </a:p>
        </p:txBody>
      </p:sp>
    </p:spTree>
    <p:extLst>
      <p:ext uri="{BB962C8B-B14F-4D97-AF65-F5344CB8AC3E}">
        <p14:creationId xmlns:p14="http://schemas.microsoft.com/office/powerpoint/2010/main" val="60811896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874672E-3ED8-C347-8FB5-574DA458C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035" y="257019"/>
            <a:ext cx="6437128" cy="4633958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Esta é a história da moeda perdida, e aqui Jesus fala da felicidade de ajudar aquele que está perdido em casa.</a:t>
            </a:r>
          </a:p>
        </p:txBody>
      </p:sp>
    </p:spTree>
    <p:extLst>
      <p:ext uri="{BB962C8B-B14F-4D97-AF65-F5344CB8AC3E}">
        <p14:creationId xmlns:p14="http://schemas.microsoft.com/office/powerpoint/2010/main" val="11007894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BFD40D-7367-9C44-8368-4117EBD0A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pt-BR" dirty="0"/>
              <a:t>“Ou qual é a mulher que, tendo dez dracmas, se perder uma, não acende a candeia, varre a casa e a procura diligentemente até encontrá-la? E, tendo-a achado, reúne as amigas e vizinhas, dizendo: Alegrai-vos comigo, porque achei a dracma que eu tinha perdido” </a:t>
            </a:r>
          </a:p>
          <a:p>
            <a:pPr lvl="2"/>
            <a:r>
              <a:rPr lang="pt-BR" dirty="0"/>
              <a:t>Lucas 15: 8, 9</a:t>
            </a:r>
          </a:p>
        </p:txBody>
      </p:sp>
    </p:spTree>
    <p:extLst>
      <p:ext uri="{BB962C8B-B14F-4D97-AF65-F5344CB8AC3E}">
        <p14:creationId xmlns:p14="http://schemas.microsoft.com/office/powerpoint/2010/main" val="206745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3CA0C11-1184-D241-9439-E89EF7E4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14" y="439017"/>
            <a:ext cx="5068186" cy="3707682"/>
          </a:xfrm>
        </p:spPr>
        <p:txBody>
          <a:bodyPr/>
          <a:lstStyle/>
          <a:p>
            <a:r>
              <a:rPr lang="pt-BR" sz="3600" dirty="0"/>
              <a:t>Às vezes, desistimos cedo demais daqueles que estão perdidos em nossa própria família.</a:t>
            </a:r>
          </a:p>
        </p:txBody>
      </p:sp>
    </p:spTree>
    <p:extLst>
      <p:ext uri="{BB962C8B-B14F-4D97-AF65-F5344CB8AC3E}">
        <p14:creationId xmlns:p14="http://schemas.microsoft.com/office/powerpoint/2010/main" val="350799175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8BEC36-951B-F64C-BE37-FE8538FEE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367" y="1034439"/>
            <a:ext cx="4779723" cy="4779723"/>
          </a:xfrm>
        </p:spPr>
        <p:txBody>
          <a:bodyPr/>
          <a:lstStyle/>
          <a:p>
            <a:r>
              <a:rPr lang="pt-BR" dirty="0"/>
              <a:t>não desista. Procure diligentemente até encontrar.</a:t>
            </a:r>
          </a:p>
        </p:txBody>
      </p:sp>
    </p:spTree>
    <p:extLst>
      <p:ext uri="{BB962C8B-B14F-4D97-AF65-F5344CB8AC3E}">
        <p14:creationId xmlns:p14="http://schemas.microsoft.com/office/powerpoint/2010/main" val="382233061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7681B3-9E7F-1845-A4DD-7CE54973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086" y="2257183"/>
            <a:ext cx="4600817" cy="4600817"/>
          </a:xfrm>
        </p:spPr>
        <p:txBody>
          <a:bodyPr/>
          <a:lstStyle/>
          <a:p>
            <a:r>
              <a:rPr lang="pt-BR" dirty="0"/>
              <a:t>Ajudar os outros é motivo de grande alegria primeiramente para você.</a:t>
            </a:r>
          </a:p>
        </p:txBody>
      </p:sp>
    </p:spTree>
    <p:extLst>
      <p:ext uri="{BB962C8B-B14F-4D97-AF65-F5344CB8AC3E}">
        <p14:creationId xmlns:p14="http://schemas.microsoft.com/office/powerpoint/2010/main" val="411224427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59D191-52F1-E140-881D-4EF102973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481" y="1013174"/>
            <a:ext cx="4170044" cy="4170044"/>
          </a:xfrm>
        </p:spPr>
        <p:txBody>
          <a:bodyPr/>
          <a:lstStyle/>
          <a:p>
            <a:r>
              <a:rPr lang="pt-BR" dirty="0"/>
              <a:t>Jesus diz que Deus ama ao que não merece ser amado.</a:t>
            </a:r>
          </a:p>
        </p:txBody>
      </p:sp>
    </p:spTree>
    <p:extLst>
      <p:ext uri="{BB962C8B-B14F-4D97-AF65-F5344CB8AC3E}">
        <p14:creationId xmlns:p14="http://schemas.microsoft.com/office/powerpoint/2010/main" val="886323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89F81-1A5F-804A-8ADE-1F7B35D31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" y="506437"/>
            <a:ext cx="11507373" cy="5275386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60000"/>
              </a:lnSpc>
            </a:pPr>
            <a:r>
              <a:rPr lang="pt-BR" dirty="0"/>
              <a:t>“E, levantando-se, foi para seu pai. Vinha ele ainda longe, quando seu pai o avistou, e, compadecido dele, correndo, o abraçou, e beijou. E o filho lhe disse: Pai, pequei contra o céu e diante de ti; já não sou digno de ser chamado teu filho. O pai, porém, disse aos seus servos: Trazei depressa a melhor roupa, vesti-o, </a:t>
            </a:r>
            <a:r>
              <a:rPr lang="pt-BR" dirty="0" err="1"/>
              <a:t>ponde-lhe</a:t>
            </a:r>
            <a:r>
              <a:rPr lang="pt-BR" dirty="0"/>
              <a:t> um anel no dedo e sandálias nos pés; trazei também e matai o novilho cevado. Comamos e regozijemo-nos, porque este meu filho estava morto e reviveu, estava perdido e foi achado. E começaram a regozijar-se” .</a:t>
            </a:r>
          </a:p>
          <a:p>
            <a:pPr lvl="2"/>
            <a:r>
              <a:rPr lang="pt-BR" dirty="0"/>
              <a:t>Lucas 15:20-24</a:t>
            </a:r>
          </a:p>
        </p:txBody>
      </p:sp>
    </p:spTree>
    <p:extLst>
      <p:ext uri="{BB962C8B-B14F-4D97-AF65-F5344CB8AC3E}">
        <p14:creationId xmlns:p14="http://schemas.microsoft.com/office/powerpoint/2010/main" val="178139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45399C-ABB9-6A40-94A9-B63CAEDFA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72" y="1225292"/>
            <a:ext cx="4281193" cy="4282373"/>
          </a:xfrm>
        </p:spPr>
        <p:txBody>
          <a:bodyPr/>
          <a:lstStyle/>
          <a:p>
            <a:pPr lvl="3"/>
            <a:r>
              <a:rPr lang="pt-BR" dirty="0">
                <a:solidFill>
                  <a:srgbClr val="FFFF00"/>
                </a:solidFill>
              </a:rPr>
              <a:t>Deus aceita os pecadores como eles estão.</a:t>
            </a:r>
          </a:p>
        </p:txBody>
      </p:sp>
    </p:spTree>
    <p:extLst>
      <p:ext uri="{BB962C8B-B14F-4D97-AF65-F5344CB8AC3E}">
        <p14:creationId xmlns:p14="http://schemas.microsoft.com/office/powerpoint/2010/main" val="31009272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>
            <a:normAutofit/>
          </a:bodyPr>
          <a:lstStyle/>
          <a:p>
            <a:r>
              <a:rPr lang="pt-BR" dirty="0"/>
              <a:t>QUE INSISTE E NÃO DESISTE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8E648D-63A4-2848-8385-88222D84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8E3D9E1-809A-9346-AA07-AAF30A9B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988" y="512201"/>
            <a:ext cx="5834063" cy="4975226"/>
          </a:xfrm>
        </p:spPr>
        <p:txBody>
          <a:bodyPr/>
          <a:lstStyle/>
          <a:p>
            <a:r>
              <a:rPr lang="pt-BR" dirty="0"/>
              <a:t>não seremos avaliados pela forma como tratamos as pessoas boas, mas pela maneira como tratamos as más.</a:t>
            </a:r>
          </a:p>
        </p:txBody>
      </p:sp>
    </p:spTree>
    <p:extLst>
      <p:ext uri="{BB962C8B-B14F-4D97-AF65-F5344CB8AC3E}">
        <p14:creationId xmlns:p14="http://schemas.microsoft.com/office/powerpoint/2010/main" val="72236570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3BEC879-0810-0E49-B6D5-9E222EC95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3566337" cy="4974199"/>
          </a:xfrm>
        </p:spPr>
        <p:txBody>
          <a:bodyPr/>
          <a:lstStyle/>
          <a:p>
            <a:r>
              <a:rPr lang="pt-BR" dirty="0"/>
              <a:t>Jesus ensinou que os que não amam estão perdidos.</a:t>
            </a:r>
          </a:p>
        </p:txBody>
      </p:sp>
      <p:sp>
        <p:nvSpPr>
          <p:cNvPr id="3" name="Espaço Reservado para Conteúdo 1">
            <a:extLst>
              <a:ext uri="{FF2B5EF4-FFF2-40B4-BE49-F238E27FC236}">
                <a16:creationId xmlns:a16="http://schemas.microsoft.com/office/drawing/2014/main" id="{7543279F-5AB5-964B-9D10-92D48F069DA7}"/>
              </a:ext>
            </a:extLst>
          </p:cNvPr>
          <p:cNvSpPr txBox="1">
            <a:spLocks/>
          </p:cNvSpPr>
          <p:nvPr/>
        </p:nvSpPr>
        <p:spPr>
          <a:xfrm>
            <a:off x="8235802" y="980033"/>
            <a:ext cx="3417481" cy="4336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6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-"/>
              <a:defRPr sz="200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sz="3600" b="1" kern="1200" cap="all" baseline="0">
                <a:solidFill>
                  <a:srgbClr val="E71401"/>
                </a:solidFill>
                <a:latin typeface="+mn-lt"/>
                <a:ea typeface="+mn-ea"/>
                <a:cs typeface="+mn-cs"/>
              </a:defRPr>
            </a:lvl4pPr>
            <a:lvl5pPr marL="1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400" b="1" kern="1200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Ele era um trabalhador ativo, apenas não sabia amar.</a:t>
            </a:r>
          </a:p>
        </p:txBody>
      </p:sp>
    </p:spTree>
    <p:extLst>
      <p:ext uri="{BB962C8B-B14F-4D97-AF65-F5344CB8AC3E}">
        <p14:creationId xmlns:p14="http://schemas.microsoft.com/office/powerpoint/2010/main" val="1035776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841B97C-BF6C-C341-A591-078DC8D3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536" y="4096616"/>
            <a:ext cx="9146081" cy="2325449"/>
          </a:xfrm>
        </p:spPr>
        <p:txBody>
          <a:bodyPr/>
          <a:lstStyle/>
          <a:p>
            <a:r>
              <a:rPr lang="pt-BR" dirty="0"/>
              <a:t>seu pecado era de alguma forma se sentir superior.</a:t>
            </a:r>
          </a:p>
        </p:txBody>
      </p:sp>
    </p:spTree>
    <p:extLst>
      <p:ext uri="{BB962C8B-B14F-4D97-AF65-F5344CB8AC3E}">
        <p14:creationId xmlns:p14="http://schemas.microsoft.com/office/powerpoint/2010/main" val="4394404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DC4D09-15CD-9F47-B044-55ADD5E19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26" y="864318"/>
            <a:ext cx="5260035" cy="5260035"/>
          </a:xfrm>
        </p:spPr>
        <p:txBody>
          <a:bodyPr/>
          <a:lstStyle/>
          <a:p>
            <a:r>
              <a:rPr lang="pt-BR" dirty="0"/>
              <a:t>“Senhor! Por favor, não permita que eu seja como o filho mais velho”.</a:t>
            </a:r>
          </a:p>
        </p:txBody>
      </p:sp>
    </p:spTree>
    <p:extLst>
      <p:ext uri="{BB962C8B-B14F-4D97-AF65-F5344CB8AC3E}">
        <p14:creationId xmlns:p14="http://schemas.microsoft.com/office/powerpoint/2010/main" val="287545804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1D0A4A9-C560-AA4D-B2C4-721D7C24D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040" y="1438476"/>
            <a:ext cx="4281840" cy="428184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Nunca é certo amar o pecado. Mas nunca é errado amar os pecadores.</a:t>
            </a:r>
          </a:p>
        </p:txBody>
      </p:sp>
    </p:spTree>
    <p:extLst>
      <p:ext uri="{BB962C8B-B14F-4D97-AF65-F5344CB8AC3E}">
        <p14:creationId xmlns:p14="http://schemas.microsoft.com/office/powerpoint/2010/main" val="354120825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71189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532B45-517F-6A40-8FFD-07D7E7F91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70" y="384610"/>
            <a:ext cx="11264309" cy="1954553"/>
          </a:xfrm>
        </p:spPr>
        <p:txBody>
          <a:bodyPr/>
          <a:lstStyle/>
          <a:p>
            <a:r>
              <a:rPr lang="pt-BR" dirty="0"/>
              <a:t>E como sei que amo aqueles que estão ao meu redor?</a:t>
            </a:r>
          </a:p>
        </p:txBody>
      </p:sp>
    </p:spTree>
    <p:extLst>
      <p:ext uri="{BB962C8B-B14F-4D97-AF65-F5344CB8AC3E}">
        <p14:creationId xmlns:p14="http://schemas.microsoft.com/office/powerpoint/2010/main" val="181547334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9444DD-6BB8-7E4A-9746-F7AFD31A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617" y="1970104"/>
            <a:ext cx="4154249" cy="4154249"/>
          </a:xfrm>
        </p:spPr>
        <p:txBody>
          <a:bodyPr/>
          <a:lstStyle/>
          <a:p>
            <a:r>
              <a:rPr lang="pt-BR" dirty="0"/>
              <a:t>Está você disposto a amar de tal forma a insistir e não desistir?</a:t>
            </a:r>
          </a:p>
        </p:txBody>
      </p:sp>
    </p:spTree>
    <p:extLst>
      <p:ext uri="{BB962C8B-B14F-4D97-AF65-F5344CB8AC3E}">
        <p14:creationId xmlns:p14="http://schemas.microsoft.com/office/powerpoint/2010/main" val="8261161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C37BB1B-B168-884D-944F-A742957C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546" y="0"/>
            <a:ext cx="4714653" cy="5039833"/>
          </a:xfrm>
        </p:spPr>
        <p:txBody>
          <a:bodyPr/>
          <a:lstStyle/>
          <a:p>
            <a:r>
              <a:rPr lang="pt-BR" b="1" dirty="0"/>
              <a:t>Encontre alguém que não seja fácil de ser amado por você. </a:t>
            </a:r>
          </a:p>
        </p:txBody>
      </p:sp>
    </p:spTree>
    <p:extLst>
      <p:ext uri="{BB962C8B-B14F-4D97-AF65-F5344CB8AC3E}">
        <p14:creationId xmlns:p14="http://schemas.microsoft.com/office/powerpoint/2010/main" val="333784295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CD732EB-34BF-1E41-BA7A-F1FB9D30B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748" y="1778484"/>
            <a:ext cx="4473460" cy="4473460"/>
          </a:xfrm>
        </p:spPr>
        <p:txBody>
          <a:bodyPr>
            <a:normAutofit fontScale="92500"/>
          </a:bodyPr>
          <a:lstStyle/>
          <a:p>
            <a:r>
              <a:rPr lang="pt-BR" dirty="0"/>
              <a:t>Deixe seu caminho costumeiro, assim como fez o bom pastor, para ajudar o perdido.</a:t>
            </a:r>
          </a:p>
        </p:txBody>
      </p:sp>
    </p:spTree>
    <p:extLst>
      <p:ext uri="{BB962C8B-B14F-4D97-AF65-F5344CB8AC3E}">
        <p14:creationId xmlns:p14="http://schemas.microsoft.com/office/powerpoint/2010/main" val="246268451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47D5218-4B49-224E-87B0-B5F0633E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387" y="337168"/>
            <a:ext cx="5413926" cy="5413926"/>
          </a:xfrm>
        </p:spPr>
        <p:txBody>
          <a:bodyPr/>
          <a:lstStyle/>
          <a:p>
            <a:pPr marL="1800" lvl="1" indent="0">
              <a:buNone/>
            </a:pPr>
            <a:r>
              <a:rPr lang="pt-BR" dirty="0"/>
              <a:t>Porque este meu filho estava morto, e reviveu; tinha-se perdido, e foi achado. E começaram a regozijar-se. </a:t>
            </a:r>
          </a:p>
          <a:p>
            <a:pPr lvl="2"/>
            <a:r>
              <a:rPr lang="pt-BR" dirty="0"/>
              <a:t>Lucas 15:24, AA</a:t>
            </a:r>
          </a:p>
        </p:txBody>
      </p:sp>
    </p:spTree>
    <p:extLst>
      <p:ext uri="{BB962C8B-B14F-4D97-AF65-F5344CB8AC3E}">
        <p14:creationId xmlns:p14="http://schemas.microsoft.com/office/powerpoint/2010/main" val="7535266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F52C49-EC1B-8C40-9C5D-C8A73289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90" y="1204560"/>
            <a:ext cx="4281840" cy="4281840"/>
          </a:xfrm>
          <a:solidFill>
            <a:srgbClr val="760002">
              <a:alpha val="81176"/>
            </a:srgbClr>
          </a:solidFill>
        </p:spPr>
        <p:txBody>
          <a:bodyPr/>
          <a:lstStyle/>
          <a:p>
            <a:r>
              <a:rPr lang="pt-BR" dirty="0"/>
              <a:t>Ore com sinceridade a esse respeito.</a:t>
            </a:r>
          </a:p>
        </p:txBody>
      </p:sp>
    </p:spTree>
    <p:extLst>
      <p:ext uri="{BB962C8B-B14F-4D97-AF65-F5344CB8AC3E}">
        <p14:creationId xmlns:p14="http://schemas.microsoft.com/office/powerpoint/2010/main" val="386469387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FD4D25E-75FF-C243-98B1-51725F1B0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0190" y="1034997"/>
            <a:ext cx="4546927" cy="4546927"/>
          </a:xfrm>
        </p:spPr>
        <p:txBody>
          <a:bodyPr>
            <a:normAutofit/>
          </a:bodyPr>
          <a:lstStyle/>
          <a:p>
            <a:r>
              <a:rPr lang="pt-BR" sz="4000" dirty="0"/>
              <a:t>Precisamos uns dos outros.</a:t>
            </a:r>
          </a:p>
        </p:txBody>
      </p:sp>
    </p:spTree>
    <p:extLst>
      <p:ext uri="{BB962C8B-B14F-4D97-AF65-F5344CB8AC3E}">
        <p14:creationId xmlns:p14="http://schemas.microsoft.com/office/powerpoint/2010/main" val="26824160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DA0A12A-1622-A345-BD82-2F19370C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578" y="168442"/>
            <a:ext cx="4451685" cy="4451685"/>
          </a:xfrm>
        </p:spPr>
        <p:txBody>
          <a:bodyPr/>
          <a:lstStyle/>
          <a:p>
            <a:r>
              <a:rPr lang="pt-BR" sz="3600" dirty="0"/>
              <a:t>o amor de Deus sempre Surpreende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6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53412F-5715-DB46-A642-F8405997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35705"/>
            <a:ext cx="12192000" cy="3922295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</p:spPr>
        <p:txBody>
          <a:bodyPr bIns="216000" anchor="b"/>
          <a:lstStyle/>
          <a:p>
            <a:pPr lvl="1"/>
            <a:r>
              <a:rPr lang="pt-BR" sz="3600" dirty="0"/>
              <a:t>“Aproximavam-se de Jesus todos os publicanos e pecadores para o ouvir. E murmuravam os fariseus e os escribas, dizendo: Este recebe pecadores e come com eles” .</a:t>
            </a:r>
          </a:p>
          <a:p>
            <a:pPr lvl="2"/>
            <a:r>
              <a:rPr lang="pt-BR" sz="2800" dirty="0"/>
              <a:t>Lucas 15:1, 2</a:t>
            </a:r>
          </a:p>
        </p:txBody>
      </p:sp>
    </p:spTree>
    <p:extLst>
      <p:ext uri="{BB962C8B-B14F-4D97-AF65-F5344CB8AC3E}">
        <p14:creationId xmlns:p14="http://schemas.microsoft.com/office/powerpoint/2010/main" val="32715268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3C0F1C-AA7F-7D4D-ADBE-418C8B09C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1"/>
            <a:ext cx="12192000" cy="2050473"/>
          </a:xfrm>
        </p:spPr>
        <p:txBody>
          <a:bodyPr/>
          <a:lstStyle/>
          <a:p>
            <a:r>
              <a:rPr lang="pt-BR" sz="3600" dirty="0"/>
              <a:t>Devem os cristãos travar um relacionamento íntimo com os não cristãos?</a:t>
            </a:r>
          </a:p>
        </p:txBody>
      </p:sp>
    </p:spTree>
    <p:extLst>
      <p:ext uri="{BB962C8B-B14F-4D97-AF65-F5344CB8AC3E}">
        <p14:creationId xmlns:p14="http://schemas.microsoft.com/office/powerpoint/2010/main" val="10336948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D9B3563-E21F-DE4F-B5FC-3A8A762E5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8421" y="4419600"/>
            <a:ext cx="9313446" cy="2438400"/>
          </a:xfrm>
        </p:spPr>
        <p:txBody>
          <a:bodyPr/>
          <a:lstStyle/>
          <a:p>
            <a:pPr marL="1800" lvl="1" indent="0">
              <a:buNone/>
            </a:pPr>
            <a:r>
              <a:rPr lang="pt-BR" dirty="0"/>
              <a:t>Devem os cristãos ir ao mundo, receber amigos mundanos e considerá-los como seus amigos mais íntimos?</a:t>
            </a:r>
          </a:p>
        </p:txBody>
      </p:sp>
    </p:spTree>
    <p:extLst>
      <p:ext uri="{BB962C8B-B14F-4D97-AF65-F5344CB8AC3E}">
        <p14:creationId xmlns:p14="http://schemas.microsoft.com/office/powerpoint/2010/main" val="260743869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FB96849-E98F-F04F-9FFD-E40AC434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55" y="1141946"/>
            <a:ext cx="4987921" cy="4987921"/>
          </a:xfrm>
        </p:spPr>
        <p:txBody>
          <a:bodyPr>
            <a:normAutofit lnSpcReduction="10000"/>
          </a:bodyPr>
          <a:lstStyle/>
          <a:p>
            <a:r>
              <a:rPr lang="pt-BR" dirty="0"/>
              <a:t>Na história da ovelha perdida, Jesus destaca a alegria que existe em ajudar aqueles que estão perdidos.</a:t>
            </a:r>
          </a:p>
        </p:txBody>
      </p:sp>
    </p:spTree>
    <p:extLst>
      <p:ext uri="{BB962C8B-B14F-4D97-AF65-F5344CB8AC3E}">
        <p14:creationId xmlns:p14="http://schemas.microsoft.com/office/powerpoint/2010/main" val="25428380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624</Words>
  <Application>Microsoft Macintosh PowerPoint</Application>
  <PresentationFormat>Widescreen</PresentationFormat>
  <Paragraphs>37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Corbel</vt:lpstr>
      <vt:lpstr>Fonte do Sistema Regular</vt:lpstr>
      <vt:lpstr>Tema do Office</vt:lpstr>
      <vt:lpstr>PowerPoint Presentation</vt:lpstr>
      <vt:lpstr>QUE INSISTE E NÃO DESISTE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3</cp:revision>
  <dcterms:created xsi:type="dcterms:W3CDTF">2021-11-11T19:12:25Z</dcterms:created>
  <dcterms:modified xsi:type="dcterms:W3CDTF">2022-03-08T13:49:46Z</dcterms:modified>
</cp:coreProperties>
</file>