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70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1401"/>
    <a:srgbClr val="EC4C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F078AEA-C0E7-3543-8F47-A2E17DA0EC0B}" v="4" dt="2021-11-22T19:31:08.6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22"/>
    <p:restoredTop sz="94671"/>
  </p:normalViewPr>
  <p:slideViewPr>
    <p:cSldViewPr snapToGrid="0" snapToObjects="1">
      <p:cViewPr varScale="1">
        <p:scale>
          <a:sx n="91" d="100"/>
          <a:sy n="91" d="100"/>
        </p:scale>
        <p:origin x="102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os aurelio gularte de castro" userId="67f50566e2aee3b4" providerId="LiveId" clId="{DF078AEA-C0E7-3543-8F47-A2E17DA0EC0B}"/>
    <pc:docChg chg="custSel delSld modSld">
      <pc:chgData name="marcos aurelio gularte de castro" userId="67f50566e2aee3b4" providerId="LiveId" clId="{DF078AEA-C0E7-3543-8F47-A2E17DA0EC0B}" dt="2021-11-22T19:31:08.621" v="6"/>
      <pc:docMkLst>
        <pc:docMk/>
      </pc:docMkLst>
      <pc:sldChg chg="addSp modSp">
        <pc:chgData name="marcos aurelio gularte de castro" userId="67f50566e2aee3b4" providerId="LiveId" clId="{DF078AEA-C0E7-3543-8F47-A2E17DA0EC0B}" dt="2021-11-22T19:31:08.621" v="6"/>
        <pc:sldMkLst>
          <pc:docMk/>
          <pc:sldMk cId="1888240433" sldId="257"/>
        </pc:sldMkLst>
        <pc:picChg chg="add mod">
          <ac:chgData name="marcos aurelio gularte de castro" userId="67f50566e2aee3b4" providerId="LiveId" clId="{DF078AEA-C0E7-3543-8F47-A2E17DA0EC0B}" dt="2021-11-22T19:31:08.621" v="6"/>
          <ac:picMkLst>
            <pc:docMk/>
            <pc:sldMk cId="1888240433" sldId="257"/>
            <ac:picMk id="4" creationId="{60D34957-314C-4941-A341-3FCAC6435108}"/>
          </ac:picMkLst>
        </pc:picChg>
      </pc:sldChg>
      <pc:sldChg chg="modSp mod">
        <pc:chgData name="marcos aurelio gularte de castro" userId="67f50566e2aee3b4" providerId="LiveId" clId="{DF078AEA-C0E7-3543-8F47-A2E17DA0EC0B}" dt="2021-11-15T12:46:54.859" v="3" actId="403"/>
        <pc:sldMkLst>
          <pc:docMk/>
          <pc:sldMk cId="2461724307" sldId="261"/>
        </pc:sldMkLst>
        <pc:spChg chg="mod">
          <ac:chgData name="marcos aurelio gularte de castro" userId="67f50566e2aee3b4" providerId="LiveId" clId="{DF078AEA-C0E7-3543-8F47-A2E17DA0EC0B}" dt="2021-11-15T12:46:54.859" v="3" actId="403"/>
          <ac:spMkLst>
            <pc:docMk/>
            <pc:sldMk cId="2461724307" sldId="261"/>
            <ac:spMk id="3" creationId="{A62B827A-B49F-2048-8C07-70FBE81AD587}"/>
          </ac:spMkLst>
        </pc:spChg>
      </pc:sldChg>
      <pc:sldChg chg="del">
        <pc:chgData name="marcos aurelio gularte de castro" userId="67f50566e2aee3b4" providerId="LiveId" clId="{DF078AEA-C0E7-3543-8F47-A2E17DA0EC0B}" dt="2021-11-15T12:45:47.951" v="0" actId="2696"/>
        <pc:sldMkLst>
          <pc:docMk/>
          <pc:sldMk cId="739431304" sldId="267"/>
        </pc:sldMkLst>
      </pc:sldChg>
      <pc:sldChg chg="addSp delSp modSp mod modClrScheme chgLayout">
        <pc:chgData name="marcos aurelio gularte de castro" userId="67f50566e2aee3b4" providerId="LiveId" clId="{DF078AEA-C0E7-3543-8F47-A2E17DA0EC0B}" dt="2021-11-15T13:08:01.546" v="5" actId="700"/>
        <pc:sldMkLst>
          <pc:docMk/>
          <pc:sldMk cId="3070551754" sldId="289"/>
        </pc:sldMkLst>
        <pc:spChg chg="del">
          <ac:chgData name="marcos aurelio gularte de castro" userId="67f50566e2aee3b4" providerId="LiveId" clId="{DF078AEA-C0E7-3543-8F47-A2E17DA0EC0B}" dt="2021-11-15T13:07:58.514" v="4" actId="478"/>
          <ac:spMkLst>
            <pc:docMk/>
            <pc:sldMk cId="3070551754" sldId="289"/>
            <ac:spMk id="3" creationId="{B7258ABA-15E4-4244-AE6D-AE957196D41A}"/>
          </ac:spMkLst>
        </pc:spChg>
        <pc:spChg chg="add del mod">
          <ac:chgData name="marcos aurelio gularte de castro" userId="67f50566e2aee3b4" providerId="LiveId" clId="{DF078AEA-C0E7-3543-8F47-A2E17DA0EC0B}" dt="2021-11-15T13:08:01.546" v="5" actId="700"/>
          <ac:spMkLst>
            <pc:docMk/>
            <pc:sldMk cId="3070551754" sldId="289"/>
            <ac:spMk id="4" creationId="{78D469A0-7CDD-2542-AA2B-18B1176F3CB4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>
            <a:extLst>
              <a:ext uri="{FF2B5EF4-FFF2-40B4-BE49-F238E27FC236}">
                <a16:creationId xmlns:a16="http://schemas.microsoft.com/office/drawing/2014/main" id="{9F2F5906-8E33-3E4A-9D8A-9B33A163D262}"/>
              </a:ext>
            </a:extLst>
          </p:cNvPr>
          <p:cNvSpPr/>
          <p:nvPr userDrawn="1"/>
        </p:nvSpPr>
        <p:spPr>
          <a:xfrm>
            <a:off x="85727" y="0"/>
            <a:ext cx="985838" cy="985838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684B2F0-AACF-464E-9364-CA00CAFFC6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57650" y="3228975"/>
            <a:ext cx="6829425" cy="2357437"/>
          </a:xfrm>
        </p:spPr>
        <p:txBody>
          <a:bodyPr anchor="b"/>
          <a:lstStyle>
            <a:lvl1pPr algn="l">
              <a:defRPr sz="6000" b="1" cap="all" baseline="0">
                <a:solidFill>
                  <a:schemeClr val="bg1"/>
                </a:solidFill>
                <a:effectLst>
                  <a:outerShdw blurRad="55959" dist="33139" dir="1500000" algn="tl" rotWithShape="0">
                    <a:prstClr val="black">
                      <a:alpha val="49000"/>
                    </a:prstClr>
                  </a:outerShdw>
                </a:effectLst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grpSp>
        <p:nvGrpSpPr>
          <p:cNvPr id="9" name="Gráfico 7">
            <a:extLst>
              <a:ext uri="{FF2B5EF4-FFF2-40B4-BE49-F238E27FC236}">
                <a16:creationId xmlns:a16="http://schemas.microsoft.com/office/drawing/2014/main" id="{FC504746-892D-B54E-A243-3863A70E8C8E}"/>
              </a:ext>
            </a:extLst>
          </p:cNvPr>
          <p:cNvGrpSpPr/>
          <p:nvPr/>
        </p:nvGrpSpPr>
        <p:grpSpPr>
          <a:xfrm>
            <a:off x="4267119" y="1949044"/>
            <a:ext cx="6317672" cy="1665694"/>
            <a:chOff x="4995782" y="1006069"/>
            <a:chExt cx="4374661" cy="1153407"/>
          </a:xfrm>
          <a:gradFill flip="none" rotWithShape="1">
            <a:gsLst>
              <a:gs pos="0">
                <a:srgbClr val="EC4C11"/>
              </a:gs>
              <a:gs pos="100000">
                <a:srgbClr val="E71401"/>
              </a:gs>
            </a:gsLst>
            <a:lin ang="16200000" scaled="1"/>
            <a:tileRect/>
          </a:gradFill>
        </p:grpSpPr>
        <p:sp>
          <p:nvSpPr>
            <p:cNvPr id="10" name="Forma Livre 9">
              <a:extLst>
                <a:ext uri="{FF2B5EF4-FFF2-40B4-BE49-F238E27FC236}">
                  <a16:creationId xmlns:a16="http://schemas.microsoft.com/office/drawing/2014/main" id="{055B46EF-A7B4-9540-B668-B02A3B00E48B}"/>
                </a:ext>
              </a:extLst>
            </p:cNvPr>
            <p:cNvSpPr/>
            <p:nvPr/>
          </p:nvSpPr>
          <p:spPr>
            <a:xfrm>
              <a:off x="4995782" y="1014437"/>
              <a:ext cx="426667" cy="734823"/>
            </a:xfrm>
            <a:custGeom>
              <a:avLst/>
              <a:gdLst>
                <a:gd name="connsiteX0" fmla="*/ 364055 w 426667"/>
                <a:gd name="connsiteY0" fmla="*/ 698755 h 734823"/>
                <a:gd name="connsiteX1" fmla="*/ 298073 w 426667"/>
                <a:gd name="connsiteY1" fmla="*/ 375046 h 734823"/>
                <a:gd name="connsiteX2" fmla="*/ 289825 w 426667"/>
                <a:gd name="connsiteY2" fmla="*/ 331884 h 734823"/>
                <a:gd name="connsiteX3" fmla="*/ 170233 w 426667"/>
                <a:gd name="connsiteY3" fmla="*/ 341133 h 734823"/>
                <a:gd name="connsiteX4" fmla="*/ 63012 w 426667"/>
                <a:gd name="connsiteY4" fmla="*/ 712114 h 734823"/>
                <a:gd name="connsiteX5" fmla="*/ 1154 w 426667"/>
                <a:gd name="connsiteY5" fmla="*/ 694644 h 734823"/>
                <a:gd name="connsiteX6" fmla="*/ 215595 w 426667"/>
                <a:gd name="connsiteY6" fmla="*/ 21534 h 734823"/>
                <a:gd name="connsiteX7" fmla="*/ 279515 w 426667"/>
                <a:gd name="connsiteY7" fmla="*/ 22562 h 734823"/>
                <a:gd name="connsiteX8" fmla="*/ 315599 w 426667"/>
                <a:gd name="connsiteY8" fmla="*/ 130465 h 734823"/>
                <a:gd name="connsiteX9" fmla="*/ 351683 w 426667"/>
                <a:gd name="connsiteY9" fmla="*/ 309276 h 734823"/>
                <a:gd name="connsiteX10" fmla="*/ 425913 w 426667"/>
                <a:gd name="connsiteY10" fmla="*/ 682313 h 734823"/>
                <a:gd name="connsiteX11" fmla="*/ 364055 w 426667"/>
                <a:gd name="connsiteY11" fmla="*/ 698755 h 734823"/>
                <a:gd name="connsiteX12" fmla="*/ 277453 w 426667"/>
                <a:gd name="connsiteY12" fmla="*/ 270225 h 734823"/>
                <a:gd name="connsiteX13" fmla="*/ 267144 w 426667"/>
                <a:gd name="connsiteY13" fmla="*/ 217815 h 734823"/>
                <a:gd name="connsiteX14" fmla="*/ 250648 w 426667"/>
                <a:gd name="connsiteY14" fmla="*/ 135603 h 734823"/>
                <a:gd name="connsiteX15" fmla="*/ 247555 w 426667"/>
                <a:gd name="connsiteY15" fmla="*/ 120189 h 734823"/>
                <a:gd name="connsiteX16" fmla="*/ 192914 w 426667"/>
                <a:gd name="connsiteY16" fmla="*/ 276391 h 734823"/>
                <a:gd name="connsiteX17" fmla="*/ 277453 w 426667"/>
                <a:gd name="connsiteY17" fmla="*/ 270225 h 734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26667" h="734823">
                  <a:moveTo>
                    <a:pt x="364055" y="698755"/>
                  </a:moveTo>
                  <a:cubicBezTo>
                    <a:pt x="342404" y="590852"/>
                    <a:pt x="320754" y="482949"/>
                    <a:pt x="298073" y="375046"/>
                  </a:cubicBezTo>
                  <a:cubicBezTo>
                    <a:pt x="294980" y="360659"/>
                    <a:pt x="291887" y="346271"/>
                    <a:pt x="289825" y="331884"/>
                  </a:cubicBezTo>
                  <a:cubicBezTo>
                    <a:pt x="249617" y="334967"/>
                    <a:pt x="210441" y="338050"/>
                    <a:pt x="170233" y="341133"/>
                  </a:cubicBezTo>
                  <a:cubicBezTo>
                    <a:pt x="131056" y="463423"/>
                    <a:pt x="94972" y="586741"/>
                    <a:pt x="63012" y="712114"/>
                  </a:cubicBezTo>
                  <a:cubicBezTo>
                    <a:pt x="52703" y="752193"/>
                    <a:pt x="-9155" y="734723"/>
                    <a:pt x="1154" y="694644"/>
                  </a:cubicBezTo>
                  <a:cubicBezTo>
                    <a:pt x="59920" y="466506"/>
                    <a:pt x="131056" y="241451"/>
                    <a:pt x="215595" y="21534"/>
                  </a:cubicBezTo>
                  <a:cubicBezTo>
                    <a:pt x="227967" y="-10323"/>
                    <a:pt x="274361" y="-4157"/>
                    <a:pt x="279515" y="22562"/>
                  </a:cubicBezTo>
                  <a:cubicBezTo>
                    <a:pt x="307351" y="46198"/>
                    <a:pt x="308382" y="97580"/>
                    <a:pt x="315599" y="130465"/>
                  </a:cubicBezTo>
                  <a:cubicBezTo>
                    <a:pt x="327971" y="190069"/>
                    <a:pt x="339311" y="249672"/>
                    <a:pt x="351683" y="309276"/>
                  </a:cubicBezTo>
                  <a:cubicBezTo>
                    <a:pt x="376426" y="434649"/>
                    <a:pt x="401169" y="557967"/>
                    <a:pt x="425913" y="682313"/>
                  </a:cubicBezTo>
                  <a:cubicBezTo>
                    <a:pt x="434160" y="722391"/>
                    <a:pt x="372302" y="739861"/>
                    <a:pt x="364055" y="698755"/>
                  </a:cubicBezTo>
                  <a:close/>
                  <a:moveTo>
                    <a:pt x="277453" y="270225"/>
                  </a:moveTo>
                  <a:lnTo>
                    <a:pt x="267144" y="217815"/>
                  </a:lnTo>
                  <a:cubicBezTo>
                    <a:pt x="261989" y="190069"/>
                    <a:pt x="255803" y="162322"/>
                    <a:pt x="250648" y="135603"/>
                  </a:cubicBezTo>
                  <a:cubicBezTo>
                    <a:pt x="249617" y="130465"/>
                    <a:pt x="248586" y="125327"/>
                    <a:pt x="247555" y="120189"/>
                  </a:cubicBezTo>
                  <a:cubicBezTo>
                    <a:pt x="228998" y="172599"/>
                    <a:pt x="210441" y="223981"/>
                    <a:pt x="192914" y="276391"/>
                  </a:cubicBezTo>
                  <a:cubicBezTo>
                    <a:pt x="220750" y="274336"/>
                    <a:pt x="248586" y="272281"/>
                    <a:pt x="277453" y="270225"/>
                  </a:cubicBezTo>
                  <a:close/>
                </a:path>
              </a:pathLst>
            </a:custGeom>
            <a:grpFill/>
            <a:ln w="103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" name="Forma Livre 10">
              <a:extLst>
                <a:ext uri="{FF2B5EF4-FFF2-40B4-BE49-F238E27FC236}">
                  <a16:creationId xmlns:a16="http://schemas.microsoft.com/office/drawing/2014/main" id="{AFDE5EC8-9D23-154B-AA36-A08CE58A48C8}"/>
                </a:ext>
              </a:extLst>
            </p:cNvPr>
            <p:cNvSpPr/>
            <p:nvPr/>
          </p:nvSpPr>
          <p:spPr>
            <a:xfrm>
              <a:off x="5635844" y="1006069"/>
              <a:ext cx="601399" cy="797739"/>
            </a:xfrm>
            <a:custGeom>
              <a:avLst/>
              <a:gdLst>
                <a:gd name="connsiteX0" fmla="*/ 601345 w 601399"/>
                <a:gd name="connsiteY0" fmla="*/ 766727 h 797739"/>
                <a:gd name="connsiteX1" fmla="*/ 538456 w 601399"/>
                <a:gd name="connsiteY1" fmla="*/ 774948 h 797739"/>
                <a:gd name="connsiteX2" fmla="*/ 532270 w 601399"/>
                <a:gd name="connsiteY2" fmla="*/ 750285 h 797739"/>
                <a:gd name="connsiteX3" fmla="*/ 535363 w 601399"/>
                <a:gd name="connsiteY3" fmla="*/ 727676 h 797739"/>
                <a:gd name="connsiteX4" fmla="*/ 513712 w 601399"/>
                <a:gd name="connsiteY4" fmla="*/ 180967 h 797739"/>
                <a:gd name="connsiteX5" fmla="*/ 513712 w 601399"/>
                <a:gd name="connsiteY5" fmla="*/ 181995 h 797739"/>
                <a:gd name="connsiteX6" fmla="*/ 511651 w 601399"/>
                <a:gd name="connsiteY6" fmla="*/ 186105 h 797739"/>
                <a:gd name="connsiteX7" fmla="*/ 511651 w 601399"/>
                <a:gd name="connsiteY7" fmla="*/ 186105 h 797739"/>
                <a:gd name="connsiteX8" fmla="*/ 422987 w 601399"/>
                <a:gd name="connsiteY8" fmla="*/ 318672 h 797739"/>
                <a:gd name="connsiteX9" fmla="*/ 419895 w 601399"/>
                <a:gd name="connsiteY9" fmla="*/ 326893 h 797739"/>
                <a:gd name="connsiteX10" fmla="*/ 296179 w 601399"/>
                <a:gd name="connsiteY10" fmla="*/ 572501 h 797739"/>
                <a:gd name="connsiteX11" fmla="*/ 250816 w 601399"/>
                <a:gd name="connsiteY11" fmla="*/ 590999 h 797739"/>
                <a:gd name="connsiteX12" fmla="*/ 220918 w 601399"/>
                <a:gd name="connsiteY12" fmla="*/ 569418 h 797739"/>
                <a:gd name="connsiteX13" fmla="*/ 81738 w 601399"/>
                <a:gd name="connsiteY13" fmla="*/ 241598 h 797739"/>
                <a:gd name="connsiteX14" fmla="*/ 97202 w 601399"/>
                <a:gd name="connsiteY14" fmla="*/ 672183 h 797739"/>
                <a:gd name="connsiteX15" fmla="*/ 100295 w 601399"/>
                <a:gd name="connsiteY15" fmla="*/ 693764 h 797739"/>
                <a:gd name="connsiteX16" fmla="*/ 95140 w 601399"/>
                <a:gd name="connsiteY16" fmla="*/ 723566 h 797739"/>
                <a:gd name="connsiteX17" fmla="*/ 32251 w 601399"/>
                <a:gd name="connsiteY17" fmla="*/ 715344 h 797739"/>
                <a:gd name="connsiteX18" fmla="*/ 291 w 601399"/>
                <a:gd name="connsiteY18" fmla="*/ 68953 h 797739"/>
                <a:gd name="connsiteX19" fmla="*/ 64211 w 601399"/>
                <a:gd name="connsiteY19" fmla="*/ 68953 h 797739"/>
                <a:gd name="connsiteX20" fmla="*/ 64211 w 601399"/>
                <a:gd name="connsiteY20" fmla="*/ 68953 h 797739"/>
                <a:gd name="connsiteX21" fmla="*/ 261126 w 601399"/>
                <a:gd name="connsiteY21" fmla="*/ 491317 h 797739"/>
                <a:gd name="connsiteX22" fmla="*/ 328139 w 601399"/>
                <a:gd name="connsiteY22" fmla="*/ 352584 h 797739"/>
                <a:gd name="connsiteX23" fmla="*/ 510620 w 601399"/>
                <a:gd name="connsiteY23" fmla="*/ 26820 h 797739"/>
                <a:gd name="connsiteX24" fmla="*/ 511651 w 601399"/>
                <a:gd name="connsiteY24" fmla="*/ 22709 h 797739"/>
                <a:gd name="connsiteX25" fmla="*/ 573509 w 601399"/>
                <a:gd name="connsiteY25" fmla="*/ 40179 h 797739"/>
                <a:gd name="connsiteX26" fmla="*/ 572478 w 601399"/>
                <a:gd name="connsiteY26" fmla="*/ 45318 h 797739"/>
                <a:gd name="connsiteX27" fmla="*/ 573509 w 601399"/>
                <a:gd name="connsiteY27" fmla="*/ 53539 h 797739"/>
                <a:gd name="connsiteX28" fmla="*/ 601345 w 601399"/>
                <a:gd name="connsiteY28" fmla="*/ 766727 h 79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01399" h="797739">
                  <a:moveTo>
                    <a:pt x="601345" y="766727"/>
                  </a:moveTo>
                  <a:cubicBezTo>
                    <a:pt x="603407" y="802695"/>
                    <a:pt x="546703" y="809888"/>
                    <a:pt x="538456" y="774948"/>
                  </a:cubicBezTo>
                  <a:cubicBezTo>
                    <a:pt x="536394" y="766727"/>
                    <a:pt x="534332" y="758506"/>
                    <a:pt x="532270" y="750285"/>
                  </a:cubicBezTo>
                  <a:cubicBezTo>
                    <a:pt x="530208" y="741036"/>
                    <a:pt x="531239" y="733842"/>
                    <a:pt x="535363" y="727676"/>
                  </a:cubicBezTo>
                  <a:cubicBezTo>
                    <a:pt x="527115" y="545782"/>
                    <a:pt x="519898" y="363889"/>
                    <a:pt x="513712" y="180967"/>
                  </a:cubicBezTo>
                  <a:cubicBezTo>
                    <a:pt x="513712" y="180967"/>
                    <a:pt x="513712" y="180967"/>
                    <a:pt x="513712" y="181995"/>
                  </a:cubicBezTo>
                  <a:cubicBezTo>
                    <a:pt x="512682" y="183022"/>
                    <a:pt x="511651" y="185078"/>
                    <a:pt x="511651" y="186105"/>
                  </a:cubicBezTo>
                  <a:cubicBezTo>
                    <a:pt x="511651" y="186105"/>
                    <a:pt x="511651" y="186105"/>
                    <a:pt x="511651" y="186105"/>
                  </a:cubicBezTo>
                  <a:cubicBezTo>
                    <a:pt x="480722" y="229267"/>
                    <a:pt x="450824" y="273456"/>
                    <a:pt x="422987" y="318672"/>
                  </a:cubicBezTo>
                  <a:cubicBezTo>
                    <a:pt x="421956" y="321755"/>
                    <a:pt x="420925" y="323810"/>
                    <a:pt x="419895" y="326893"/>
                  </a:cubicBezTo>
                  <a:cubicBezTo>
                    <a:pt x="371439" y="404995"/>
                    <a:pt x="332262" y="486179"/>
                    <a:pt x="296179" y="572501"/>
                  </a:cubicBezTo>
                  <a:cubicBezTo>
                    <a:pt x="287931" y="592027"/>
                    <a:pt x="266281" y="597165"/>
                    <a:pt x="250816" y="590999"/>
                  </a:cubicBezTo>
                  <a:cubicBezTo>
                    <a:pt x="238444" y="589971"/>
                    <a:pt x="227104" y="583805"/>
                    <a:pt x="220918" y="569418"/>
                  </a:cubicBezTo>
                  <a:cubicBezTo>
                    <a:pt x="180710" y="457405"/>
                    <a:pt x="134317" y="348474"/>
                    <a:pt x="81738" y="241598"/>
                  </a:cubicBezTo>
                  <a:cubicBezTo>
                    <a:pt x="93078" y="384442"/>
                    <a:pt x="98233" y="528312"/>
                    <a:pt x="97202" y="672183"/>
                  </a:cubicBezTo>
                  <a:cubicBezTo>
                    <a:pt x="100295" y="678349"/>
                    <a:pt x="102357" y="685543"/>
                    <a:pt x="100295" y="693764"/>
                  </a:cubicBezTo>
                  <a:cubicBezTo>
                    <a:pt x="98233" y="704040"/>
                    <a:pt x="97202" y="713289"/>
                    <a:pt x="95140" y="723566"/>
                  </a:cubicBezTo>
                  <a:cubicBezTo>
                    <a:pt x="88954" y="759533"/>
                    <a:pt x="31220" y="750285"/>
                    <a:pt x="32251" y="715344"/>
                  </a:cubicBezTo>
                  <a:cubicBezTo>
                    <a:pt x="36375" y="499538"/>
                    <a:pt x="26065" y="283732"/>
                    <a:pt x="291" y="68953"/>
                  </a:cubicBezTo>
                  <a:cubicBezTo>
                    <a:pt x="-4864" y="27848"/>
                    <a:pt x="60087" y="28875"/>
                    <a:pt x="64211" y="68953"/>
                  </a:cubicBezTo>
                  <a:cubicBezTo>
                    <a:pt x="64211" y="68953"/>
                    <a:pt x="64211" y="68953"/>
                    <a:pt x="64211" y="68953"/>
                  </a:cubicBezTo>
                  <a:cubicBezTo>
                    <a:pt x="140503" y="204603"/>
                    <a:pt x="205453" y="346419"/>
                    <a:pt x="261126" y="491317"/>
                  </a:cubicBezTo>
                  <a:cubicBezTo>
                    <a:pt x="281745" y="444045"/>
                    <a:pt x="303395" y="397801"/>
                    <a:pt x="328139" y="352584"/>
                  </a:cubicBezTo>
                  <a:cubicBezTo>
                    <a:pt x="378656" y="239543"/>
                    <a:pt x="445669" y="130612"/>
                    <a:pt x="510620" y="26820"/>
                  </a:cubicBezTo>
                  <a:cubicBezTo>
                    <a:pt x="510620" y="24765"/>
                    <a:pt x="511651" y="23737"/>
                    <a:pt x="511651" y="22709"/>
                  </a:cubicBezTo>
                  <a:cubicBezTo>
                    <a:pt x="520929" y="-17369"/>
                    <a:pt x="582787" y="101"/>
                    <a:pt x="573509" y="40179"/>
                  </a:cubicBezTo>
                  <a:cubicBezTo>
                    <a:pt x="573509" y="42235"/>
                    <a:pt x="572478" y="43262"/>
                    <a:pt x="572478" y="45318"/>
                  </a:cubicBezTo>
                  <a:cubicBezTo>
                    <a:pt x="573509" y="48400"/>
                    <a:pt x="573509" y="50456"/>
                    <a:pt x="573509" y="53539"/>
                  </a:cubicBezTo>
                  <a:cubicBezTo>
                    <a:pt x="580725" y="290926"/>
                    <a:pt x="590004" y="528312"/>
                    <a:pt x="601345" y="766727"/>
                  </a:cubicBezTo>
                  <a:close/>
                </a:path>
              </a:pathLst>
            </a:custGeom>
            <a:grpFill/>
            <a:ln w="103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" name="Forma Livre 11">
              <a:extLst>
                <a:ext uri="{FF2B5EF4-FFF2-40B4-BE49-F238E27FC236}">
                  <a16:creationId xmlns:a16="http://schemas.microsoft.com/office/drawing/2014/main" id="{A4CA3056-6271-2D4D-8371-1F5004AC98FB}"/>
                </a:ext>
              </a:extLst>
            </p:cNvPr>
            <p:cNvSpPr/>
            <p:nvPr/>
          </p:nvSpPr>
          <p:spPr>
            <a:xfrm>
              <a:off x="6410957" y="1065732"/>
              <a:ext cx="534884" cy="661180"/>
            </a:xfrm>
            <a:custGeom>
              <a:avLst/>
              <a:gdLst>
                <a:gd name="connsiteX0" fmla="*/ 385016 w 534884"/>
                <a:gd name="connsiteY0" fmla="*/ 615603 h 661180"/>
                <a:gd name="connsiteX1" fmla="*/ 64385 w 534884"/>
                <a:gd name="connsiteY1" fmla="*/ 582718 h 661180"/>
                <a:gd name="connsiteX2" fmla="*/ 27271 w 534884"/>
                <a:gd name="connsiteY2" fmla="*/ 212765 h 661180"/>
                <a:gd name="connsiteX3" fmla="*/ 263362 w 534884"/>
                <a:gd name="connsiteY3" fmla="*/ 3125 h 661180"/>
                <a:gd name="connsiteX4" fmla="*/ 282950 w 534884"/>
                <a:gd name="connsiteY4" fmla="*/ 1069 h 661180"/>
                <a:gd name="connsiteX5" fmla="*/ 309755 w 534884"/>
                <a:gd name="connsiteY5" fmla="*/ 1069 h 661180"/>
                <a:gd name="connsiteX6" fmla="*/ 330375 w 534884"/>
                <a:gd name="connsiteY6" fmla="*/ 9290 h 661180"/>
                <a:gd name="connsiteX7" fmla="*/ 332437 w 534884"/>
                <a:gd name="connsiteY7" fmla="*/ 9290 h 661180"/>
                <a:gd name="connsiteX8" fmla="*/ 380892 w 534884"/>
                <a:gd name="connsiteY8" fmla="*/ 21622 h 661180"/>
                <a:gd name="connsiteX9" fmla="*/ 462338 w 534884"/>
                <a:gd name="connsiteY9" fmla="*/ 77115 h 661180"/>
                <a:gd name="connsiteX10" fmla="*/ 534506 w 534884"/>
                <a:gd name="connsiteY10" fmla="*/ 275451 h 661180"/>
                <a:gd name="connsiteX11" fmla="*/ 385016 w 534884"/>
                <a:gd name="connsiteY11" fmla="*/ 615603 h 661180"/>
                <a:gd name="connsiteX12" fmla="*/ 465431 w 534884"/>
                <a:gd name="connsiteY12" fmla="*/ 222014 h 661180"/>
                <a:gd name="connsiteX13" fmla="*/ 383985 w 534884"/>
                <a:gd name="connsiteY13" fmla="*/ 94585 h 661180"/>
                <a:gd name="connsiteX14" fmla="*/ 312848 w 534884"/>
                <a:gd name="connsiteY14" fmla="*/ 71977 h 661180"/>
                <a:gd name="connsiteX15" fmla="*/ 259238 w 534884"/>
                <a:gd name="connsiteY15" fmla="*/ 68894 h 661180"/>
                <a:gd name="connsiteX16" fmla="*/ 72633 w 534884"/>
                <a:gd name="connsiteY16" fmla="*/ 285728 h 661180"/>
                <a:gd name="connsiteX17" fmla="*/ 139646 w 534884"/>
                <a:gd name="connsiteY17" fmla="*/ 569359 h 661180"/>
                <a:gd name="connsiteX18" fmla="*/ 397387 w 534884"/>
                <a:gd name="connsiteY18" fmla="*/ 519004 h 661180"/>
                <a:gd name="connsiteX19" fmla="*/ 465431 w 534884"/>
                <a:gd name="connsiteY19" fmla="*/ 222014 h 661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34884" h="661180">
                  <a:moveTo>
                    <a:pt x="385016" y="615603"/>
                  </a:moveTo>
                  <a:cubicBezTo>
                    <a:pt x="287074" y="682400"/>
                    <a:pt x="141708" y="679317"/>
                    <a:pt x="64385" y="582718"/>
                  </a:cubicBezTo>
                  <a:cubicBezTo>
                    <a:pt x="-14999" y="484064"/>
                    <a:pt x="-12937" y="325806"/>
                    <a:pt x="27271" y="212765"/>
                  </a:cubicBezTo>
                  <a:cubicBezTo>
                    <a:pt x="64385" y="106917"/>
                    <a:pt x="152018" y="18539"/>
                    <a:pt x="263362" y="3125"/>
                  </a:cubicBezTo>
                  <a:cubicBezTo>
                    <a:pt x="269548" y="42"/>
                    <a:pt x="276764" y="-986"/>
                    <a:pt x="282950" y="1069"/>
                  </a:cubicBezTo>
                  <a:cubicBezTo>
                    <a:pt x="291198" y="42"/>
                    <a:pt x="300477" y="42"/>
                    <a:pt x="309755" y="1069"/>
                  </a:cubicBezTo>
                  <a:cubicBezTo>
                    <a:pt x="319034" y="1069"/>
                    <a:pt x="325220" y="5180"/>
                    <a:pt x="330375" y="9290"/>
                  </a:cubicBezTo>
                  <a:cubicBezTo>
                    <a:pt x="331406" y="9290"/>
                    <a:pt x="332437" y="9290"/>
                    <a:pt x="332437" y="9290"/>
                  </a:cubicBezTo>
                  <a:cubicBezTo>
                    <a:pt x="348932" y="11346"/>
                    <a:pt x="365428" y="15456"/>
                    <a:pt x="380892" y="21622"/>
                  </a:cubicBezTo>
                  <a:cubicBezTo>
                    <a:pt x="411821" y="33954"/>
                    <a:pt x="439657" y="52452"/>
                    <a:pt x="462338" y="77115"/>
                  </a:cubicBezTo>
                  <a:cubicBezTo>
                    <a:pt x="511825" y="130553"/>
                    <a:pt x="532444" y="203516"/>
                    <a:pt x="534506" y="275451"/>
                  </a:cubicBezTo>
                  <a:cubicBezTo>
                    <a:pt x="539661" y="401852"/>
                    <a:pt x="492237" y="541612"/>
                    <a:pt x="385016" y="615603"/>
                  </a:cubicBezTo>
                  <a:close/>
                  <a:moveTo>
                    <a:pt x="465431" y="222014"/>
                  </a:moveTo>
                  <a:cubicBezTo>
                    <a:pt x="455122" y="170631"/>
                    <a:pt x="429348" y="123359"/>
                    <a:pt x="383985" y="94585"/>
                  </a:cubicBezTo>
                  <a:cubicBezTo>
                    <a:pt x="362335" y="81226"/>
                    <a:pt x="338622" y="71977"/>
                    <a:pt x="312848" y="71977"/>
                  </a:cubicBezTo>
                  <a:cubicBezTo>
                    <a:pt x="293260" y="71977"/>
                    <a:pt x="277795" y="76088"/>
                    <a:pt x="259238" y="68894"/>
                  </a:cubicBezTo>
                  <a:cubicBezTo>
                    <a:pt x="158203" y="89447"/>
                    <a:pt x="93252" y="186046"/>
                    <a:pt x="72633" y="285728"/>
                  </a:cubicBezTo>
                  <a:cubicBezTo>
                    <a:pt x="55107" y="376161"/>
                    <a:pt x="57169" y="507700"/>
                    <a:pt x="139646" y="569359"/>
                  </a:cubicBezTo>
                  <a:cubicBezTo>
                    <a:pt x="221092" y="629990"/>
                    <a:pt x="337592" y="590940"/>
                    <a:pt x="397387" y="519004"/>
                  </a:cubicBezTo>
                  <a:cubicBezTo>
                    <a:pt x="462338" y="439875"/>
                    <a:pt x="486051" y="319640"/>
                    <a:pt x="465431" y="222014"/>
                  </a:cubicBezTo>
                  <a:close/>
                </a:path>
              </a:pathLst>
            </a:custGeom>
            <a:grpFill/>
            <a:ln w="103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" name="Forma Livre 12">
              <a:extLst>
                <a:ext uri="{FF2B5EF4-FFF2-40B4-BE49-F238E27FC236}">
                  <a16:creationId xmlns:a16="http://schemas.microsoft.com/office/drawing/2014/main" id="{D9312AEA-2F7F-8946-BD94-AE6191BC92D8}"/>
                </a:ext>
              </a:extLst>
            </p:cNvPr>
            <p:cNvSpPr/>
            <p:nvPr/>
          </p:nvSpPr>
          <p:spPr>
            <a:xfrm>
              <a:off x="7119696" y="1057552"/>
              <a:ext cx="2250747" cy="1101924"/>
            </a:xfrm>
            <a:custGeom>
              <a:avLst/>
              <a:gdLst>
                <a:gd name="connsiteX0" fmla="*/ 2235135 w 2250747"/>
                <a:gd name="connsiteY0" fmla="*/ 952630 h 1101924"/>
                <a:gd name="connsiteX1" fmla="*/ 1707281 w 2250747"/>
                <a:gd name="connsiteY1" fmla="*/ 1098556 h 1101924"/>
                <a:gd name="connsiteX2" fmla="*/ 715491 w 2250747"/>
                <a:gd name="connsiteY2" fmla="*/ 914607 h 1101924"/>
                <a:gd name="connsiteX3" fmla="*/ 337126 w 2250747"/>
                <a:gd name="connsiteY3" fmla="*/ 679276 h 1101924"/>
                <a:gd name="connsiteX4" fmla="*/ 81446 w 2250747"/>
                <a:gd name="connsiteY4" fmla="*/ 401811 h 1101924"/>
                <a:gd name="connsiteX5" fmla="*/ 79384 w 2250747"/>
                <a:gd name="connsiteY5" fmla="*/ 454221 h 1101924"/>
                <a:gd name="connsiteX6" fmla="*/ 83508 w 2250747"/>
                <a:gd name="connsiteY6" fmla="*/ 659750 h 1101924"/>
                <a:gd name="connsiteX7" fmla="*/ 19588 w 2250747"/>
                <a:gd name="connsiteY7" fmla="*/ 659750 h 1101924"/>
                <a:gd name="connsiteX8" fmla="*/ 18557 w 2250747"/>
                <a:gd name="connsiteY8" fmla="*/ 633032 h 1101924"/>
                <a:gd name="connsiteX9" fmla="*/ 18557 w 2250747"/>
                <a:gd name="connsiteY9" fmla="*/ 625838 h 1101924"/>
                <a:gd name="connsiteX10" fmla="*/ 0 w 2250747"/>
                <a:gd name="connsiteY10" fmla="*/ 30829 h 1101924"/>
                <a:gd name="connsiteX11" fmla="*/ 6186 w 2250747"/>
                <a:gd name="connsiteY11" fmla="*/ 10276 h 1101924"/>
                <a:gd name="connsiteX12" fmla="*/ 20619 w 2250747"/>
                <a:gd name="connsiteY12" fmla="*/ 1028 h 1101924"/>
                <a:gd name="connsiteX13" fmla="*/ 24743 w 2250747"/>
                <a:gd name="connsiteY13" fmla="*/ 1028 h 1101924"/>
                <a:gd name="connsiteX14" fmla="*/ 31960 w 2250747"/>
                <a:gd name="connsiteY14" fmla="*/ 1028 h 1101924"/>
                <a:gd name="connsiteX15" fmla="*/ 79384 w 2250747"/>
                <a:gd name="connsiteY15" fmla="*/ 1028 h 1101924"/>
                <a:gd name="connsiteX16" fmla="*/ 90725 w 2250747"/>
                <a:gd name="connsiteY16" fmla="*/ 0 h 1101924"/>
                <a:gd name="connsiteX17" fmla="*/ 95880 w 2250747"/>
                <a:gd name="connsiteY17" fmla="*/ 1028 h 1101924"/>
                <a:gd name="connsiteX18" fmla="*/ 245370 w 2250747"/>
                <a:gd name="connsiteY18" fmla="*/ 65770 h 1101924"/>
                <a:gd name="connsiteX19" fmla="*/ 226813 w 2250747"/>
                <a:gd name="connsiteY19" fmla="*/ 238414 h 1101924"/>
                <a:gd name="connsiteX20" fmla="*/ 123716 w 2250747"/>
                <a:gd name="connsiteY20" fmla="*/ 347345 h 1101924"/>
                <a:gd name="connsiteX21" fmla="*/ 125778 w 2250747"/>
                <a:gd name="connsiteY21" fmla="*/ 351456 h 1101924"/>
                <a:gd name="connsiteX22" fmla="*/ 125778 w 2250747"/>
                <a:gd name="connsiteY22" fmla="*/ 351456 h 1101924"/>
                <a:gd name="connsiteX23" fmla="*/ 125778 w 2250747"/>
                <a:gd name="connsiteY23" fmla="*/ 351456 h 1101924"/>
                <a:gd name="connsiteX24" fmla="*/ 414448 w 2250747"/>
                <a:gd name="connsiteY24" fmla="*/ 661806 h 1101924"/>
                <a:gd name="connsiteX25" fmla="*/ 1260872 w 2250747"/>
                <a:gd name="connsiteY25" fmla="*/ 1008123 h 1101924"/>
                <a:gd name="connsiteX26" fmla="*/ 2202145 w 2250747"/>
                <a:gd name="connsiteY26" fmla="*/ 898165 h 1101924"/>
                <a:gd name="connsiteX27" fmla="*/ 2235135 w 2250747"/>
                <a:gd name="connsiteY27" fmla="*/ 952630 h 1101924"/>
                <a:gd name="connsiteX28" fmla="*/ 68044 w 2250747"/>
                <a:gd name="connsiteY28" fmla="*/ 86322 h 1101924"/>
                <a:gd name="connsiteX29" fmla="*/ 68044 w 2250747"/>
                <a:gd name="connsiteY29" fmla="*/ 86322 h 1101924"/>
                <a:gd name="connsiteX30" fmla="*/ 75260 w 2250747"/>
                <a:gd name="connsiteY30" fmla="*/ 292880 h 1101924"/>
                <a:gd name="connsiteX31" fmla="*/ 85570 w 2250747"/>
                <a:gd name="connsiteY31" fmla="*/ 293908 h 1101924"/>
                <a:gd name="connsiteX32" fmla="*/ 187636 w 2250747"/>
                <a:gd name="connsiteY32" fmla="*/ 164424 h 1101924"/>
                <a:gd name="connsiteX33" fmla="*/ 165986 w 2250747"/>
                <a:gd name="connsiteY33" fmla="*/ 73991 h 1101924"/>
                <a:gd name="connsiteX34" fmla="*/ 108251 w 2250747"/>
                <a:gd name="connsiteY34" fmla="*/ 62687 h 1101924"/>
                <a:gd name="connsiteX35" fmla="*/ 82477 w 2250747"/>
                <a:gd name="connsiteY35" fmla="*/ 63714 h 1101924"/>
                <a:gd name="connsiteX36" fmla="*/ 79384 w 2250747"/>
                <a:gd name="connsiteY36" fmla="*/ 63714 h 1101924"/>
                <a:gd name="connsiteX37" fmla="*/ 79384 w 2250747"/>
                <a:gd name="connsiteY37" fmla="*/ 65770 h 1101924"/>
                <a:gd name="connsiteX38" fmla="*/ 72168 w 2250747"/>
                <a:gd name="connsiteY38" fmla="*/ 69880 h 1101924"/>
                <a:gd name="connsiteX39" fmla="*/ 71137 w 2250747"/>
                <a:gd name="connsiteY39" fmla="*/ 70908 h 1101924"/>
                <a:gd name="connsiteX40" fmla="*/ 71137 w 2250747"/>
                <a:gd name="connsiteY40" fmla="*/ 70908 h 1101924"/>
                <a:gd name="connsiteX41" fmla="*/ 70106 w 2250747"/>
                <a:gd name="connsiteY41" fmla="*/ 72963 h 1101924"/>
                <a:gd name="connsiteX42" fmla="*/ 69075 w 2250747"/>
                <a:gd name="connsiteY42" fmla="*/ 76046 h 1101924"/>
                <a:gd name="connsiteX43" fmla="*/ 68044 w 2250747"/>
                <a:gd name="connsiteY43" fmla="*/ 86322 h 1101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250747" h="1101924">
                  <a:moveTo>
                    <a:pt x="2235135" y="952630"/>
                  </a:moveTo>
                  <a:cubicBezTo>
                    <a:pt x="2073274" y="1043063"/>
                    <a:pt x="1891823" y="1087252"/>
                    <a:pt x="1707281" y="1098556"/>
                  </a:cubicBezTo>
                  <a:cubicBezTo>
                    <a:pt x="1373247" y="1119109"/>
                    <a:pt x="1022719" y="1044091"/>
                    <a:pt x="715491" y="914607"/>
                  </a:cubicBezTo>
                  <a:cubicBezTo>
                    <a:pt x="576310" y="856031"/>
                    <a:pt x="450532" y="777930"/>
                    <a:pt x="337126" y="679276"/>
                  </a:cubicBezTo>
                  <a:cubicBezTo>
                    <a:pt x="243308" y="597064"/>
                    <a:pt x="150521" y="506631"/>
                    <a:pt x="81446" y="401811"/>
                  </a:cubicBezTo>
                  <a:cubicBezTo>
                    <a:pt x="81446" y="425447"/>
                    <a:pt x="80415" y="455248"/>
                    <a:pt x="79384" y="454221"/>
                  </a:cubicBezTo>
                  <a:cubicBezTo>
                    <a:pt x="81446" y="523073"/>
                    <a:pt x="82477" y="590898"/>
                    <a:pt x="83508" y="659750"/>
                  </a:cubicBezTo>
                  <a:cubicBezTo>
                    <a:pt x="83508" y="700856"/>
                    <a:pt x="20619" y="700856"/>
                    <a:pt x="19588" y="659750"/>
                  </a:cubicBezTo>
                  <a:cubicBezTo>
                    <a:pt x="19588" y="650502"/>
                    <a:pt x="18557" y="642280"/>
                    <a:pt x="18557" y="633032"/>
                  </a:cubicBezTo>
                  <a:cubicBezTo>
                    <a:pt x="18557" y="629949"/>
                    <a:pt x="18557" y="627893"/>
                    <a:pt x="18557" y="625838"/>
                  </a:cubicBezTo>
                  <a:cubicBezTo>
                    <a:pt x="16495" y="427502"/>
                    <a:pt x="10310" y="229166"/>
                    <a:pt x="0" y="30829"/>
                  </a:cubicBezTo>
                  <a:cubicBezTo>
                    <a:pt x="0" y="21581"/>
                    <a:pt x="2062" y="15415"/>
                    <a:pt x="6186" y="10276"/>
                  </a:cubicBezTo>
                  <a:cubicBezTo>
                    <a:pt x="9279" y="5138"/>
                    <a:pt x="13402" y="1028"/>
                    <a:pt x="20619" y="1028"/>
                  </a:cubicBezTo>
                  <a:cubicBezTo>
                    <a:pt x="21650" y="1028"/>
                    <a:pt x="23712" y="1028"/>
                    <a:pt x="24743" y="1028"/>
                  </a:cubicBezTo>
                  <a:cubicBezTo>
                    <a:pt x="26805" y="1028"/>
                    <a:pt x="28867" y="1028"/>
                    <a:pt x="31960" y="1028"/>
                  </a:cubicBezTo>
                  <a:cubicBezTo>
                    <a:pt x="47424" y="0"/>
                    <a:pt x="63920" y="0"/>
                    <a:pt x="79384" y="1028"/>
                  </a:cubicBezTo>
                  <a:cubicBezTo>
                    <a:pt x="83508" y="1028"/>
                    <a:pt x="86601" y="0"/>
                    <a:pt x="90725" y="0"/>
                  </a:cubicBezTo>
                  <a:cubicBezTo>
                    <a:pt x="92787" y="0"/>
                    <a:pt x="94849" y="0"/>
                    <a:pt x="95880" y="1028"/>
                  </a:cubicBezTo>
                  <a:cubicBezTo>
                    <a:pt x="152583" y="0"/>
                    <a:pt x="214441" y="13359"/>
                    <a:pt x="245370" y="65770"/>
                  </a:cubicBezTo>
                  <a:cubicBezTo>
                    <a:pt x="275268" y="118180"/>
                    <a:pt x="253618" y="189087"/>
                    <a:pt x="226813" y="238414"/>
                  </a:cubicBezTo>
                  <a:cubicBezTo>
                    <a:pt x="203100" y="283631"/>
                    <a:pt x="167017" y="320626"/>
                    <a:pt x="123716" y="347345"/>
                  </a:cubicBezTo>
                  <a:cubicBezTo>
                    <a:pt x="124747" y="348373"/>
                    <a:pt x="125778" y="350428"/>
                    <a:pt x="125778" y="351456"/>
                  </a:cubicBezTo>
                  <a:cubicBezTo>
                    <a:pt x="125778" y="351456"/>
                    <a:pt x="125778" y="351456"/>
                    <a:pt x="125778" y="351456"/>
                  </a:cubicBezTo>
                  <a:cubicBezTo>
                    <a:pt x="125778" y="351456"/>
                    <a:pt x="125778" y="351456"/>
                    <a:pt x="125778" y="351456"/>
                  </a:cubicBezTo>
                  <a:cubicBezTo>
                    <a:pt x="200007" y="470663"/>
                    <a:pt x="307228" y="572400"/>
                    <a:pt x="414448" y="661806"/>
                  </a:cubicBezTo>
                  <a:cubicBezTo>
                    <a:pt x="650540" y="858087"/>
                    <a:pt x="962923" y="954686"/>
                    <a:pt x="1260872" y="1008123"/>
                  </a:cubicBezTo>
                  <a:cubicBezTo>
                    <a:pt x="1574286" y="1063616"/>
                    <a:pt x="1917598" y="1056423"/>
                    <a:pt x="2202145" y="898165"/>
                  </a:cubicBezTo>
                  <a:cubicBezTo>
                    <a:pt x="2238228" y="877612"/>
                    <a:pt x="2271219" y="933105"/>
                    <a:pt x="2235135" y="952630"/>
                  </a:cubicBezTo>
                  <a:close/>
                  <a:moveTo>
                    <a:pt x="68044" y="86322"/>
                  </a:moveTo>
                  <a:cubicBezTo>
                    <a:pt x="68044" y="86322"/>
                    <a:pt x="67013" y="86322"/>
                    <a:pt x="68044" y="86322"/>
                  </a:cubicBezTo>
                  <a:cubicBezTo>
                    <a:pt x="70106" y="156203"/>
                    <a:pt x="73199" y="224027"/>
                    <a:pt x="75260" y="292880"/>
                  </a:cubicBezTo>
                  <a:cubicBezTo>
                    <a:pt x="79384" y="292880"/>
                    <a:pt x="82477" y="292880"/>
                    <a:pt x="85570" y="293908"/>
                  </a:cubicBezTo>
                  <a:cubicBezTo>
                    <a:pt x="134026" y="265133"/>
                    <a:pt x="171140" y="219917"/>
                    <a:pt x="187636" y="164424"/>
                  </a:cubicBezTo>
                  <a:cubicBezTo>
                    <a:pt x="197946" y="130511"/>
                    <a:pt x="201038" y="93516"/>
                    <a:pt x="165986" y="73991"/>
                  </a:cubicBezTo>
                  <a:cubicBezTo>
                    <a:pt x="148459" y="64742"/>
                    <a:pt x="127840" y="62687"/>
                    <a:pt x="108251" y="62687"/>
                  </a:cubicBezTo>
                  <a:cubicBezTo>
                    <a:pt x="100004" y="62687"/>
                    <a:pt x="89694" y="64742"/>
                    <a:pt x="82477" y="63714"/>
                  </a:cubicBezTo>
                  <a:cubicBezTo>
                    <a:pt x="81446" y="63714"/>
                    <a:pt x="80415" y="63714"/>
                    <a:pt x="79384" y="63714"/>
                  </a:cubicBezTo>
                  <a:cubicBezTo>
                    <a:pt x="79384" y="64742"/>
                    <a:pt x="79384" y="64742"/>
                    <a:pt x="79384" y="65770"/>
                  </a:cubicBezTo>
                  <a:cubicBezTo>
                    <a:pt x="76291" y="66797"/>
                    <a:pt x="74230" y="67825"/>
                    <a:pt x="72168" y="69880"/>
                  </a:cubicBezTo>
                  <a:cubicBezTo>
                    <a:pt x="72168" y="69880"/>
                    <a:pt x="71137" y="70908"/>
                    <a:pt x="71137" y="70908"/>
                  </a:cubicBezTo>
                  <a:cubicBezTo>
                    <a:pt x="71137" y="70908"/>
                    <a:pt x="71137" y="70908"/>
                    <a:pt x="71137" y="70908"/>
                  </a:cubicBezTo>
                  <a:cubicBezTo>
                    <a:pt x="71137" y="71935"/>
                    <a:pt x="70106" y="71935"/>
                    <a:pt x="70106" y="72963"/>
                  </a:cubicBezTo>
                  <a:cubicBezTo>
                    <a:pt x="69075" y="73991"/>
                    <a:pt x="69075" y="75018"/>
                    <a:pt x="69075" y="76046"/>
                  </a:cubicBezTo>
                  <a:cubicBezTo>
                    <a:pt x="67013" y="80157"/>
                    <a:pt x="67013" y="83240"/>
                    <a:pt x="68044" y="86322"/>
                  </a:cubicBezTo>
                  <a:close/>
                </a:path>
              </a:pathLst>
            </a:custGeom>
            <a:grpFill/>
            <a:ln w="103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16" name="Espaço Reservado para Texto 15">
            <a:extLst>
              <a:ext uri="{FF2B5EF4-FFF2-40B4-BE49-F238E27FC236}">
                <a16:creationId xmlns:a16="http://schemas.microsoft.com/office/drawing/2014/main" id="{BD48AB69-6D9E-FE4F-83D2-5B57E8905B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1450" y="114300"/>
            <a:ext cx="720000" cy="720000"/>
          </a:xfrm>
          <a:prstGeom prst="ellipse">
            <a:avLst/>
          </a:prstGeom>
          <a:solidFill>
            <a:srgbClr val="EC4C11"/>
          </a:solidFill>
        </p:spPr>
        <p:txBody>
          <a:bodyPr anchor="ctr">
            <a:normAutofit/>
          </a:bodyPr>
          <a:lstStyle>
            <a:lvl1pPr algn="ctr">
              <a:defRPr sz="4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142615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9C5CB1-45B5-4D43-848A-C73B88D78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403A7CD-9EFE-B742-B982-1A485F8735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CC7CC09-B2FD-D348-B15E-893D5FB1DB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EE5D871-2B41-A049-BFFB-F2D947AD04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E7384C-E7A9-534D-B2D6-4F544809005E}" type="datetimeFigureOut">
              <a:rPr lang="pt-BR" smtClean="0"/>
              <a:t>22/11/2021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18414D2-F707-A042-BCCC-3871782DD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F723171-BE36-224E-A0C0-647F34EF6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E7B023-82B7-EF4C-A44B-1AD550C5F24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1762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C2253C-4DD8-3749-810F-411DD2FC1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FF41234-6B97-BC46-B79B-096FCC0D28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9DA5197-EEF5-8E46-BAE4-98F38F8F9E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253CC723-A881-9F47-9EF1-5D25707916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44AF3BF3-2EC3-144C-B15C-22CB100BD5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7D090407-A78E-4F4C-A416-F9AF8E3982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E7384C-E7A9-534D-B2D6-4F544809005E}" type="datetimeFigureOut">
              <a:rPr lang="pt-BR" smtClean="0"/>
              <a:t>22/11/2021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6631C376-1875-CE48-A390-5ECB14952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C487F1EB-69F2-0D4D-8B5F-4E8D1C8A0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E7B023-82B7-EF4C-A44B-1AD550C5F24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230766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5A9129-1F53-9E4A-B6C0-02F07BBA8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815" y="365126"/>
            <a:ext cx="11455879" cy="1135870"/>
          </a:xfrm>
        </p:spPr>
        <p:txBody>
          <a:bodyPr>
            <a:noAutofit/>
          </a:bodyPr>
          <a:lstStyle>
            <a:lvl1pPr algn="ctr">
              <a:defRPr sz="4800" b="1" cap="all" baseline="0"/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2BAEFF6-9E6E-E74C-8186-55A08EE063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E7384C-E7A9-534D-B2D6-4F544809005E}" type="datetimeFigureOut">
              <a:rPr lang="pt-BR" smtClean="0"/>
              <a:t>22/11/2021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4A40B76-E300-4F4C-9DF1-587D53BD3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0C4E1545-841D-204F-A1EA-150917F34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E7B023-82B7-EF4C-A44B-1AD550C5F24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40330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C11AAC85-C25D-294A-8992-A20233BF17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E7384C-E7A9-534D-B2D6-4F544809005E}" type="datetimeFigureOut">
              <a:rPr lang="pt-BR" smtClean="0"/>
              <a:t>22/11/2021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B42BCF17-A99E-7744-888C-CCCB9FAF1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FBBBF0B-7EEA-0B4B-B1E3-C81733E10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E7B023-82B7-EF4C-A44B-1AD550C5F24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07855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7AE3B1-95B8-7246-BB13-F226241CE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43A8213-0B7B-E643-BEFE-32F61563E0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7943380-09A4-1C49-8841-C970AFDCC1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6E84298-8D7D-EF41-AA49-AF283983E9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E7384C-E7A9-534D-B2D6-4F544809005E}" type="datetimeFigureOut">
              <a:rPr lang="pt-BR" smtClean="0"/>
              <a:t>22/11/2021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86A020F-E130-CB49-AC76-2EC94E031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2459363-5967-CA47-BEB6-C8178F7EC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E7B023-82B7-EF4C-A44B-1AD550C5F24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57161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93AD36-B3AD-7A43-9F58-168ED1D0E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84B09BB6-7EE7-A449-BAB1-E592E33D98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9DEE5A1-B39C-4648-B237-C2B4B40C3D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D1779DF-55CD-3E4A-B452-30FE8D11FE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E7384C-E7A9-534D-B2D6-4F544809005E}" type="datetimeFigureOut">
              <a:rPr lang="pt-BR" smtClean="0"/>
              <a:t>22/11/2021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D196A2A-BE69-EB42-817E-4A9326D1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4CC0403-4DD4-8049-BC2C-CAA26ADE3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E7B023-82B7-EF4C-A44B-1AD550C5F24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19528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áfico 10">
            <a:extLst>
              <a:ext uri="{FF2B5EF4-FFF2-40B4-BE49-F238E27FC236}">
                <a16:creationId xmlns:a16="http://schemas.microsoft.com/office/drawing/2014/main" id="{58195B29-5A53-F142-9576-D22D2BDC1F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9430" y="2590591"/>
            <a:ext cx="2684057" cy="2535767"/>
          </a:xfrm>
          <a:prstGeom prst="rect">
            <a:avLst/>
          </a:prstGeom>
        </p:spPr>
      </p:pic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676383E8-D85B-F74F-B4FD-17921047FF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88266" y="287867"/>
            <a:ext cx="8144933" cy="6163733"/>
          </a:xfrm>
        </p:spPr>
        <p:txBody>
          <a:bodyPr anchor="ctr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C018199D-F3E5-AA44-9069-19781FB494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2079" y="2138388"/>
            <a:ext cx="2684057" cy="2535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4876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BE61092-2486-F04A-93A0-0D8EEB2415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1642B4A-AF0D-5C4E-850D-9BC04B7A52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A17AB63-70A5-DD4C-B08B-2D4D4E2213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E7384C-E7A9-534D-B2D6-4F544809005E}" type="datetimeFigureOut">
              <a:rPr lang="pt-BR" smtClean="0"/>
              <a:t>22/11/2021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DCDEFB7-260B-2B43-A847-DF9A35E62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F48C4E7-51F5-314A-9FA7-3566AB366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E7B023-82B7-EF4C-A44B-1AD550C5F24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1329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9769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9260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2FD18D-D13C-8A4D-B514-7A0DD57EE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ADD1B3C-026F-B845-8B52-DB816EFA85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3F4A4E5-C6B0-B440-94C8-D32EC5AA44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E7384C-E7A9-534D-B2D6-4F544809005E}" type="datetimeFigureOut">
              <a:rPr lang="pt-BR" smtClean="0"/>
              <a:t>22/11/2021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815178D-C94E-0445-8861-D1368CAF5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1734094-585B-594C-84CF-76860769E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E7B023-82B7-EF4C-A44B-1AD550C5F24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2486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ADD1B3C-026F-B845-8B52-DB816EFA85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724852"/>
            <a:ext cx="5834063" cy="4975226"/>
          </a:xfrm>
        </p:spPr>
        <p:txBody>
          <a:bodyPr anchor="ctr"/>
          <a:lstStyle>
            <a:lvl1pPr algn="ctr">
              <a:defRPr sz="3200" cap="all" baseline="0"/>
            </a:lvl1pPr>
            <a:lvl2pPr marL="1800" indent="0" algn="ctr">
              <a:buNone/>
              <a:defRPr sz="3600" i="1"/>
            </a:lvl2pPr>
            <a:lvl3pPr algn="ctr">
              <a:defRPr i="0"/>
            </a:lvl3pPr>
            <a:lvl4pPr algn="ctr">
              <a:defRPr b="1">
                <a:solidFill>
                  <a:srgbClr val="E71401"/>
                </a:solidFill>
              </a:defRPr>
            </a:lvl4pPr>
            <a:lvl5pPr marL="1800" indent="0" algn="ctr">
              <a:buNone/>
              <a:defRPr sz="5400" b="1" cap="all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0000"/>
                    </a:prstClr>
                  </a:outerShdw>
                </a:effectLst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176679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ÓTEX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ADD1B3C-026F-B845-8B52-DB816EFA85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9150" y="1207931"/>
            <a:ext cx="9856399" cy="4554514"/>
          </a:xfrm>
        </p:spPr>
        <p:txBody>
          <a:bodyPr anchor="ctr"/>
          <a:lstStyle>
            <a:lvl1pPr algn="ctr">
              <a:defRPr sz="5400" b="0" cap="all" baseline="0">
                <a:solidFill>
                  <a:srgbClr val="E71401"/>
                </a:solidFill>
              </a:defRPr>
            </a:lvl1pPr>
            <a:lvl2pPr marL="1800" indent="0" algn="ctr">
              <a:buNone/>
              <a:defRPr sz="3600" i="1"/>
            </a:lvl2pPr>
            <a:lvl3pPr algn="ctr">
              <a:defRPr i="0"/>
            </a:lvl3pPr>
            <a:lvl4pPr algn="ctr">
              <a:defRPr b="1">
                <a:solidFill>
                  <a:srgbClr val="E71401"/>
                </a:solidFill>
              </a:defRPr>
            </a:lvl4pPr>
            <a:lvl5pPr marL="1800" indent="0" algn="ctr">
              <a:buNone/>
              <a:defRPr sz="5400" b="1" cap="all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0000"/>
                    </a:prstClr>
                  </a:outerShdw>
                </a:effectLst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</p:txBody>
      </p:sp>
    </p:spTree>
    <p:extLst>
      <p:ext uri="{BB962C8B-B14F-4D97-AF65-F5344CB8AC3E}">
        <p14:creationId xmlns:p14="http://schemas.microsoft.com/office/powerpoint/2010/main" val="164054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ADD1B3C-026F-B845-8B52-DB816EFA85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221" y="481546"/>
            <a:ext cx="5760000" cy="5760000"/>
          </a:xfrm>
          <a:prstGeom prst="ellipse">
            <a:avLst/>
          </a:prstGeom>
          <a:solidFill>
            <a:schemeClr val="tx1">
              <a:alpha val="81496"/>
            </a:schemeClr>
          </a:solidFill>
        </p:spPr>
        <p:txBody>
          <a:bodyPr anchor="ctr"/>
          <a:lstStyle>
            <a:lvl1pPr algn="ctr">
              <a:defRPr sz="3200" cap="all" baseline="0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rgbClr val="FFC000"/>
                </a:solidFill>
              </a:defRPr>
            </a:lvl3pPr>
            <a:lvl4pPr algn="ctr">
              <a:defRPr b="1">
                <a:solidFill>
                  <a:srgbClr val="EC4C1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717842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ADD1B3C-026F-B845-8B52-DB816EFA85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221" y="481546"/>
            <a:ext cx="5760000" cy="5760000"/>
          </a:xfrm>
          <a:prstGeom prst="rect">
            <a:avLst/>
          </a:prstGeom>
          <a:solidFill>
            <a:schemeClr val="tx1">
              <a:alpha val="81496"/>
            </a:schemeClr>
          </a:solidFill>
        </p:spPr>
        <p:txBody>
          <a:bodyPr anchor="ctr">
            <a:noAutofit/>
          </a:bodyPr>
          <a:lstStyle>
            <a:lvl1pPr algn="ctr">
              <a:defRPr sz="4800" cap="all" baseline="0">
                <a:solidFill>
                  <a:schemeClr val="bg1"/>
                </a:solidFill>
              </a:defRPr>
            </a:lvl1pPr>
            <a:lvl2pPr algn="ctr">
              <a:defRPr sz="4400">
                <a:solidFill>
                  <a:schemeClr val="bg1"/>
                </a:solidFill>
              </a:defRPr>
            </a:lvl2pPr>
            <a:lvl3pPr algn="ctr">
              <a:defRPr sz="3600">
                <a:solidFill>
                  <a:srgbClr val="FFC000"/>
                </a:solidFill>
              </a:defRPr>
            </a:lvl3pPr>
            <a:lvl4pPr algn="ctr">
              <a:defRPr sz="5400" b="1">
                <a:solidFill>
                  <a:srgbClr val="EC4C11"/>
                </a:solidFill>
              </a:defRPr>
            </a:lvl4pPr>
            <a:lvl5pPr algn="ctr">
              <a:defRPr sz="4000">
                <a:solidFill>
                  <a:schemeClr val="bg1"/>
                </a:solidFill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869254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DA384F-471A-9249-B0BF-E6253796E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189E17A-A2F1-2A4B-96BE-B1FFA646AC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7A3E905-5DB9-B947-BD54-AA7F2A690A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E7384C-E7A9-534D-B2D6-4F544809005E}" type="datetimeFigureOut">
              <a:rPr lang="pt-BR" smtClean="0"/>
              <a:t>22/11/2021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A56C5D9-875D-9641-8556-8FBCF2526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5F4DF66-AD14-D443-A3FB-FFFD834B7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E7B023-82B7-EF4C-A44B-1AD550C5F24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23508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sv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5.sv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D01BF183-4F5D-3242-8119-26FBF972D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FC1E061-1A7E-124A-AE96-54CB2C0E8E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B095B9BE-3D8A-5A4D-B097-ABED796746ED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57925"/>
            <a:ext cx="1878695" cy="600075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7685C92C-678B-594B-98EC-6051FA4C3B6B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6438900" y="3771900"/>
            <a:ext cx="1009650" cy="1009650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7F13E6BB-F983-544D-A754-2BF8B1196317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1523784" y="6231987"/>
            <a:ext cx="513471" cy="51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058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62" r:id="rId5"/>
    <p:sldLayoutId id="2147483665" r:id="rId6"/>
    <p:sldLayoutId id="2147483663" r:id="rId7"/>
    <p:sldLayoutId id="2147483664" r:id="rId8"/>
    <p:sldLayoutId id="2147483651" r:id="rId9"/>
    <p:sldLayoutId id="2147483652" r:id="rId10"/>
    <p:sldLayoutId id="2147483653" r:id="rId11"/>
    <p:sldLayoutId id="2147483654" r:id="rId12"/>
    <p:sldLayoutId id="2147483655" r:id="rId13"/>
    <p:sldLayoutId id="2147483656" r:id="rId14"/>
    <p:sldLayoutId id="2147483657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2304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230400" indent="-228600" algn="l" defTabSz="914400" rtl="0" eaLnBrk="1" latinLnBrk="0" hangingPunct="1">
        <a:lnSpc>
          <a:spcPct val="90000"/>
        </a:lnSpc>
        <a:spcBef>
          <a:spcPts val="1500"/>
        </a:spcBef>
        <a:buFont typeface="Fonte do Sistema Regular"/>
        <a:buChar char="-"/>
        <a:defRPr sz="2000" i="1" kern="1200">
          <a:solidFill>
            <a:srgbClr val="C00000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500"/>
        </a:spcBef>
        <a:spcAft>
          <a:spcPts val="1000"/>
        </a:spcAft>
        <a:buFont typeface="Arial" panose="020B0604020202020204" pitchFamily="34" charset="0"/>
        <a:buNone/>
        <a:defRPr sz="3600" kern="1200" cap="all" baseline="0">
          <a:solidFill>
            <a:schemeClr val="tx1"/>
          </a:solidFill>
          <a:latin typeface="+mn-lt"/>
          <a:ea typeface="+mn-ea"/>
          <a:cs typeface="+mn-cs"/>
        </a:defRPr>
      </a:lvl4pPr>
      <a:lvl5pPr marL="230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8904726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9797121-F547-2941-A004-116E3C3DD9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6839" y="327804"/>
            <a:ext cx="6467386" cy="3674853"/>
          </a:xfrm>
        </p:spPr>
        <p:txBody>
          <a:bodyPr/>
          <a:lstStyle/>
          <a:p>
            <a:r>
              <a:rPr lang="pt-BR" dirty="0"/>
              <a:t>se amamos a Cristo, </a:t>
            </a:r>
            <a:r>
              <a:rPr lang="pt-BR" b="1" dirty="0">
                <a:solidFill>
                  <a:srgbClr val="E71401"/>
                </a:solidFill>
              </a:rPr>
              <a:t>passamos tempo com Ele</a:t>
            </a:r>
            <a:r>
              <a:rPr lang="pt-BR" dirty="0"/>
              <a:t> e Ele Se torna o tema central de todas as nossas conversas.</a:t>
            </a:r>
          </a:p>
        </p:txBody>
      </p:sp>
    </p:spTree>
    <p:extLst>
      <p:ext uri="{BB962C8B-B14F-4D97-AF65-F5344CB8AC3E}">
        <p14:creationId xmlns:p14="http://schemas.microsoft.com/office/powerpoint/2010/main" val="3895532175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0CCFC94-BDC6-9142-8D77-97F3A43064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Quem ama acha tempo para alimentar o amor.</a:t>
            </a:r>
          </a:p>
        </p:txBody>
      </p:sp>
    </p:spTree>
    <p:extLst>
      <p:ext uri="{BB962C8B-B14F-4D97-AF65-F5344CB8AC3E}">
        <p14:creationId xmlns:p14="http://schemas.microsoft.com/office/powerpoint/2010/main" val="4207613035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CC3D6BAC-5CE2-B24A-85E1-EBC1BB9AED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724852"/>
            <a:ext cx="4214723" cy="4450997"/>
          </a:xfrm>
        </p:spPr>
        <p:txBody>
          <a:bodyPr/>
          <a:lstStyle/>
          <a:p>
            <a:pPr lvl="3"/>
            <a:r>
              <a:rPr lang="pt-BR" dirty="0"/>
              <a:t>“nós O amamos porque Ele nos amou primeiro.”</a:t>
            </a:r>
          </a:p>
        </p:txBody>
      </p:sp>
    </p:spTree>
    <p:extLst>
      <p:ext uri="{BB962C8B-B14F-4D97-AF65-F5344CB8AC3E}">
        <p14:creationId xmlns:p14="http://schemas.microsoft.com/office/powerpoint/2010/main" val="1021639115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CF880718-BA83-8E46-8D44-388307AC37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4425" y="0"/>
            <a:ext cx="5834063" cy="4975226"/>
          </a:xfrm>
        </p:spPr>
        <p:txBody>
          <a:bodyPr/>
          <a:lstStyle/>
          <a:p>
            <a:r>
              <a:rPr lang="pt-BR" dirty="0"/>
              <a:t>Nada poderia nos atrair mais para Cristo que Seu </a:t>
            </a:r>
            <a:r>
              <a:rPr lang="pt-BR" b="1" dirty="0">
                <a:solidFill>
                  <a:srgbClr val="E71401"/>
                </a:solidFill>
              </a:rPr>
              <a:t>ato de entrega na cruz.</a:t>
            </a:r>
          </a:p>
        </p:txBody>
      </p:sp>
    </p:spTree>
    <p:extLst>
      <p:ext uri="{BB962C8B-B14F-4D97-AF65-F5344CB8AC3E}">
        <p14:creationId xmlns:p14="http://schemas.microsoft.com/office/powerpoint/2010/main" val="3364336278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68E4B1B7-9C6A-2641-9519-F94CF0F2EE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5941" y="828368"/>
            <a:ext cx="10110157" cy="1725050"/>
          </a:xfrm>
          <a:ln w="38100">
            <a:solidFill>
              <a:schemeClr val="tx1"/>
            </a:solidFill>
          </a:ln>
        </p:spPr>
        <p:txBody>
          <a:bodyPr/>
          <a:lstStyle/>
          <a:p>
            <a:r>
              <a:rPr lang="pt-BR" b="1" dirty="0"/>
              <a:t>O grande dilema do cristão é descobrir como amar mais a Cristo.</a:t>
            </a:r>
          </a:p>
        </p:txBody>
      </p:sp>
    </p:spTree>
    <p:extLst>
      <p:ext uri="{BB962C8B-B14F-4D97-AF65-F5344CB8AC3E}">
        <p14:creationId xmlns:p14="http://schemas.microsoft.com/office/powerpoint/2010/main" val="1197177747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8A611F51-31F7-5C49-992F-01C9599EC9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1" y="724852"/>
            <a:ext cx="3576368" cy="4261216"/>
          </a:xfrm>
        </p:spPr>
        <p:txBody>
          <a:bodyPr/>
          <a:lstStyle/>
          <a:p>
            <a:r>
              <a:rPr lang="pt-BR" dirty="0"/>
              <a:t>O calvário tem a capacidade de nos levar a amar a Cristo.</a:t>
            </a:r>
          </a:p>
        </p:txBody>
      </p:sp>
    </p:spTree>
    <p:extLst>
      <p:ext uri="{BB962C8B-B14F-4D97-AF65-F5344CB8AC3E}">
        <p14:creationId xmlns:p14="http://schemas.microsoft.com/office/powerpoint/2010/main" val="4118253313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6D954A61-1156-3847-AF92-1954161F3B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BR" dirty="0"/>
              <a:t>“No dia seguinte, viu João a Jesus, que vinha para ele, e disse: Eis o Cordeiro de Deus, que tira o pecado do mundo!” </a:t>
            </a:r>
          </a:p>
          <a:p>
            <a:pPr lvl="2"/>
            <a:r>
              <a:rPr lang="pt-BR" dirty="0" err="1"/>
              <a:t>Jo</a:t>
            </a:r>
            <a:r>
              <a:rPr lang="pt-BR" dirty="0"/>
              <a:t> 1:29</a:t>
            </a:r>
          </a:p>
        </p:txBody>
      </p:sp>
    </p:spTree>
    <p:extLst>
      <p:ext uri="{BB962C8B-B14F-4D97-AF65-F5344CB8AC3E}">
        <p14:creationId xmlns:p14="http://schemas.microsoft.com/office/powerpoint/2010/main" val="3939854185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5115F06B-5DCD-AB4D-AA05-97A0568024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451" y="412535"/>
            <a:ext cx="4321307" cy="4435511"/>
          </a:xfrm>
        </p:spPr>
        <p:txBody>
          <a:bodyPr/>
          <a:lstStyle/>
          <a:p>
            <a:r>
              <a:rPr lang="pt-BR" dirty="0"/>
              <a:t>o Cordeiro de Deus pode perdoar cada pecado de sua vida</a:t>
            </a:r>
          </a:p>
        </p:txBody>
      </p:sp>
    </p:spTree>
    <p:extLst>
      <p:ext uri="{BB962C8B-B14F-4D97-AF65-F5344CB8AC3E}">
        <p14:creationId xmlns:p14="http://schemas.microsoft.com/office/powerpoint/2010/main" val="3614566487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7E972110-BD3A-0F4A-A9BE-A7DDEF0BD6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588" y="776610"/>
            <a:ext cx="4404504" cy="4744295"/>
          </a:xfrm>
        </p:spPr>
        <p:txBody>
          <a:bodyPr/>
          <a:lstStyle/>
          <a:p>
            <a:pPr lvl="3"/>
            <a:r>
              <a:rPr lang="pt-BR" dirty="0"/>
              <a:t>Deus não se cansa de amar! </a:t>
            </a:r>
          </a:p>
        </p:txBody>
      </p:sp>
    </p:spTree>
    <p:extLst>
      <p:ext uri="{BB962C8B-B14F-4D97-AF65-F5344CB8AC3E}">
        <p14:creationId xmlns:p14="http://schemas.microsoft.com/office/powerpoint/2010/main" val="4110934482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055EF31E-31B5-9347-B789-E7D64CFAE3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724852"/>
            <a:ext cx="4093953" cy="4934076"/>
          </a:xfrm>
        </p:spPr>
        <p:txBody>
          <a:bodyPr/>
          <a:lstStyle/>
          <a:p>
            <a:r>
              <a:rPr lang="pt-BR" dirty="0"/>
              <a:t>você não precisa estar preocupado com o seu temperamento selvagem ou com sua língua afiada</a:t>
            </a:r>
          </a:p>
        </p:txBody>
      </p:sp>
    </p:spTree>
    <p:extLst>
      <p:ext uri="{BB962C8B-B14F-4D97-AF65-F5344CB8AC3E}">
        <p14:creationId xmlns:p14="http://schemas.microsoft.com/office/powerpoint/2010/main" val="3042795968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BF8299-EEF5-F844-8A81-22BD0B3406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57650" y="3228975"/>
            <a:ext cx="6829425" cy="2357437"/>
          </a:xfrm>
        </p:spPr>
        <p:txBody>
          <a:bodyPr>
            <a:normAutofit/>
          </a:bodyPr>
          <a:lstStyle/>
          <a:p>
            <a:r>
              <a:rPr lang="pt-BR" dirty="0"/>
              <a:t>QUE VIVE NA CRUZ</a:t>
            </a:r>
            <a:br>
              <a:rPr lang="pt-BR" dirty="0"/>
            </a:br>
            <a:endParaRPr lang="pt-BR" dirty="0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5D460C48-7EE0-4943-9139-C944A14DEB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t-BR" dirty="0"/>
              <a:t>1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0D34957-314C-4941-A341-3FCAC64351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1005" y="2056130"/>
            <a:ext cx="926008" cy="954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240433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ED627B0A-1785-F745-BC08-1AC50023F5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7390" y="724852"/>
            <a:ext cx="6105076" cy="4882318"/>
          </a:xfrm>
        </p:spPr>
        <p:txBody>
          <a:bodyPr>
            <a:normAutofit/>
          </a:bodyPr>
          <a:lstStyle/>
          <a:p>
            <a:r>
              <a:rPr lang="pt-BR" sz="4000" dirty="0"/>
              <a:t>você não foi designado para ser um escravo de suas fraquezas na vida</a:t>
            </a:r>
          </a:p>
        </p:txBody>
      </p:sp>
    </p:spTree>
    <p:extLst>
      <p:ext uri="{BB962C8B-B14F-4D97-AF65-F5344CB8AC3E}">
        <p14:creationId xmlns:p14="http://schemas.microsoft.com/office/powerpoint/2010/main" val="2963904400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88FB5A6F-DE32-F34A-A1F9-B57C2CDD8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451" y="1948036"/>
            <a:ext cx="4424825" cy="4314740"/>
          </a:xfrm>
        </p:spPr>
        <p:txBody>
          <a:bodyPr/>
          <a:lstStyle/>
          <a:p>
            <a:r>
              <a:rPr lang="pt-BR" dirty="0"/>
              <a:t>Jesus foi ao calvário para nos libertar das amarras do pecado.</a:t>
            </a:r>
          </a:p>
        </p:txBody>
      </p:sp>
    </p:spTree>
    <p:extLst>
      <p:ext uri="{BB962C8B-B14F-4D97-AF65-F5344CB8AC3E}">
        <p14:creationId xmlns:p14="http://schemas.microsoft.com/office/powerpoint/2010/main" val="4098713282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20255D30-5795-3B4D-82B4-9FF33B610C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Você se lembra da primeira páscoa?</a:t>
            </a:r>
          </a:p>
        </p:txBody>
      </p:sp>
    </p:spTree>
    <p:extLst>
      <p:ext uri="{BB962C8B-B14F-4D97-AF65-F5344CB8AC3E}">
        <p14:creationId xmlns:p14="http://schemas.microsoft.com/office/powerpoint/2010/main" val="1207159691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19F82DD9-584C-1B45-8937-C7210AFFE4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724852"/>
            <a:ext cx="11150360" cy="2863737"/>
          </a:xfrm>
        </p:spPr>
        <p:txBody>
          <a:bodyPr>
            <a:normAutofit/>
          </a:bodyPr>
          <a:lstStyle/>
          <a:p>
            <a:pPr lvl="3"/>
            <a:r>
              <a:rPr lang="pt-BR" sz="4400" dirty="0"/>
              <a:t>Pecado é como a areia movediça!</a:t>
            </a:r>
          </a:p>
        </p:txBody>
      </p:sp>
    </p:spTree>
    <p:extLst>
      <p:ext uri="{BB962C8B-B14F-4D97-AF65-F5344CB8AC3E}">
        <p14:creationId xmlns:p14="http://schemas.microsoft.com/office/powerpoint/2010/main" val="3687697188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86A53346-09AA-B347-898C-91DB238D87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724852"/>
            <a:ext cx="4145711" cy="4830559"/>
          </a:xfrm>
        </p:spPr>
        <p:txBody>
          <a:bodyPr/>
          <a:lstStyle/>
          <a:p>
            <a:r>
              <a:rPr lang="pt-BR" dirty="0" err="1"/>
              <a:t>parE</a:t>
            </a:r>
            <a:r>
              <a:rPr lang="pt-BR" dirty="0"/>
              <a:t> de lutar contra suas fraquezas e confie no Cordeiro de Deus que tira o pecado do mundo.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58017837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45586191-AB7D-8D4F-82B9-40410C5F7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6972" y="636821"/>
            <a:ext cx="5760000" cy="5760000"/>
          </a:xfrm>
          <a:noFill/>
        </p:spPr>
        <p:txBody>
          <a:bodyPr>
            <a:normAutofit/>
          </a:bodyPr>
          <a:lstStyle/>
          <a:p>
            <a:r>
              <a:rPr lang="pt-BR" sz="4400" dirty="0"/>
              <a:t>Jesus No calvário obteve vitória sobre o pecado.</a:t>
            </a:r>
          </a:p>
        </p:txBody>
      </p:sp>
    </p:spTree>
    <p:extLst>
      <p:ext uri="{BB962C8B-B14F-4D97-AF65-F5344CB8AC3E}">
        <p14:creationId xmlns:p14="http://schemas.microsoft.com/office/powerpoint/2010/main" val="3509098410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D23D6CC3-4597-9F41-A23C-50E2ECFCDC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1" y="724851"/>
            <a:ext cx="3576368" cy="5072099"/>
          </a:xfrm>
        </p:spPr>
        <p:txBody>
          <a:bodyPr/>
          <a:lstStyle/>
          <a:p>
            <a:pPr lvl="3"/>
            <a:r>
              <a:rPr lang="pt-BR" dirty="0"/>
              <a:t>Jesus foi ao calvário como uma serpente.</a:t>
            </a:r>
          </a:p>
        </p:txBody>
      </p:sp>
    </p:spTree>
    <p:extLst>
      <p:ext uri="{BB962C8B-B14F-4D97-AF65-F5344CB8AC3E}">
        <p14:creationId xmlns:p14="http://schemas.microsoft.com/office/powerpoint/2010/main" val="2067352137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1B6611C8-4373-4F4C-85BD-675569BF83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724852"/>
            <a:ext cx="6940670" cy="4796054"/>
          </a:xfrm>
        </p:spPr>
        <p:txBody>
          <a:bodyPr/>
          <a:lstStyle/>
          <a:p>
            <a:pPr lvl="1"/>
            <a:r>
              <a:rPr lang="pt-BR" dirty="0"/>
              <a:t>“E do modo por que Moisés levantou a serpente no deserto, assim importa que o Filho do Homem seja levantado para que todo o que nele crê tenha a vida eterna”</a:t>
            </a:r>
          </a:p>
          <a:p>
            <a:pPr lvl="2"/>
            <a:r>
              <a:rPr lang="pt-BR" dirty="0" err="1"/>
              <a:t>Jo</a:t>
            </a:r>
            <a:r>
              <a:rPr lang="pt-BR" dirty="0"/>
              <a:t> 3:14-15</a:t>
            </a:r>
          </a:p>
        </p:txBody>
      </p:sp>
    </p:spTree>
    <p:extLst>
      <p:ext uri="{BB962C8B-B14F-4D97-AF65-F5344CB8AC3E}">
        <p14:creationId xmlns:p14="http://schemas.microsoft.com/office/powerpoint/2010/main" val="4192813016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12A5D2FE-CFF2-3D41-90A7-C84648422E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0358" y="638588"/>
            <a:ext cx="10080685" cy="2259888"/>
          </a:xfrm>
        </p:spPr>
        <p:txBody>
          <a:bodyPr/>
          <a:lstStyle/>
          <a:p>
            <a:pPr lvl="1"/>
            <a:r>
              <a:rPr lang="pt-BR" dirty="0"/>
              <a:t>“o salário do pecado é a morte, mas o dom gratuito de Deus é a vida eterna”.</a:t>
            </a:r>
          </a:p>
          <a:p>
            <a:pPr lvl="2"/>
            <a:r>
              <a:rPr lang="pt-BR" dirty="0" err="1"/>
              <a:t>Rm</a:t>
            </a:r>
            <a:r>
              <a:rPr lang="pt-BR" dirty="0"/>
              <a:t> 6:23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79270577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5FC8F366-495A-AC46-AA06-FD53C18D79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3434" y="1414965"/>
            <a:ext cx="5400136" cy="4347480"/>
          </a:xfrm>
        </p:spPr>
        <p:txBody>
          <a:bodyPr>
            <a:normAutofit/>
          </a:bodyPr>
          <a:lstStyle/>
          <a:p>
            <a:r>
              <a:rPr lang="pt-BR" sz="4800" b="1" dirty="0"/>
              <a:t>temos que olhar para o sacrifício de Jesus.</a:t>
            </a:r>
          </a:p>
        </p:txBody>
      </p:sp>
    </p:spTree>
    <p:extLst>
      <p:ext uri="{BB962C8B-B14F-4D97-AF65-F5344CB8AC3E}">
        <p14:creationId xmlns:p14="http://schemas.microsoft.com/office/powerpoint/2010/main" val="2017934528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63BEF46-1AE1-6843-A666-19FF5B90D2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0677" y="4569936"/>
            <a:ext cx="10307397" cy="1658338"/>
          </a:xfrm>
        </p:spPr>
        <p:txBody>
          <a:bodyPr>
            <a:normAutofit/>
          </a:bodyPr>
          <a:lstStyle/>
          <a:p>
            <a:r>
              <a:rPr lang="pt-BR" dirty="0"/>
              <a:t>celebridades que amam a </a:t>
            </a:r>
            <a:br>
              <a:rPr lang="pt-BR" dirty="0"/>
            </a:br>
            <a:r>
              <a:rPr lang="pt-BR" dirty="0"/>
              <a:t>Jesus Cristo apaixonadamente</a:t>
            </a:r>
          </a:p>
        </p:txBody>
      </p:sp>
    </p:spTree>
    <p:extLst>
      <p:ext uri="{BB962C8B-B14F-4D97-AF65-F5344CB8AC3E}">
        <p14:creationId xmlns:p14="http://schemas.microsoft.com/office/powerpoint/2010/main" val="2115325974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BBE2F0E3-BCD7-8E4E-B7B7-CB7550FBFB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724852"/>
            <a:ext cx="4180217" cy="4813306"/>
          </a:xfrm>
        </p:spPr>
        <p:txBody>
          <a:bodyPr>
            <a:normAutofit/>
          </a:bodyPr>
          <a:lstStyle/>
          <a:p>
            <a:r>
              <a:rPr lang="pt-BR" sz="4400" dirty="0">
                <a:solidFill>
                  <a:schemeClr val="bg1"/>
                </a:solidFill>
              </a:rPr>
              <a:t>Tudo o que temos que fazer é olhar para Ele.</a:t>
            </a:r>
          </a:p>
        </p:txBody>
      </p:sp>
    </p:spTree>
    <p:extLst>
      <p:ext uri="{BB962C8B-B14F-4D97-AF65-F5344CB8AC3E}">
        <p14:creationId xmlns:p14="http://schemas.microsoft.com/office/powerpoint/2010/main" val="1084462008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83352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61881088-48EF-2A42-9360-88DE1CCBA9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772" y="207904"/>
            <a:ext cx="11081349" cy="2638814"/>
          </a:xfrm>
        </p:spPr>
        <p:txBody>
          <a:bodyPr/>
          <a:lstStyle/>
          <a:p>
            <a:pPr lvl="3"/>
            <a:r>
              <a:rPr lang="pt-BR" sz="4000" b="0" dirty="0">
                <a:solidFill>
                  <a:schemeClr val="tx1"/>
                </a:solidFill>
              </a:rPr>
              <a:t>Basta olhar, basta crer</a:t>
            </a:r>
          </a:p>
          <a:p>
            <a:r>
              <a:rPr lang="pt-BR" b="1" dirty="0"/>
              <a:t>aquele que é amor e vida vai estender os braços para todo o que quiser viver.</a:t>
            </a:r>
          </a:p>
        </p:txBody>
      </p:sp>
    </p:spTree>
    <p:extLst>
      <p:ext uri="{BB962C8B-B14F-4D97-AF65-F5344CB8AC3E}">
        <p14:creationId xmlns:p14="http://schemas.microsoft.com/office/powerpoint/2010/main" val="2053719373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0551754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DBB427C5-9D57-554B-9EBB-92705FF438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033" y="127336"/>
            <a:ext cx="4203123" cy="4203123"/>
          </a:xfrm>
        </p:spPr>
        <p:txBody>
          <a:bodyPr>
            <a:normAutofit/>
          </a:bodyPr>
          <a:lstStyle/>
          <a:p>
            <a:r>
              <a:rPr lang="pt-BR" dirty="0"/>
              <a:t>Coloque seu olhar em Jesus, passe mais tempo com Ele.</a:t>
            </a:r>
          </a:p>
        </p:txBody>
      </p:sp>
    </p:spTree>
    <p:extLst>
      <p:ext uri="{BB962C8B-B14F-4D97-AF65-F5344CB8AC3E}">
        <p14:creationId xmlns:p14="http://schemas.microsoft.com/office/powerpoint/2010/main" val="452878298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A201242C-AA98-CC4C-B132-9746B7EDF0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502989"/>
            <a:ext cx="12192000" cy="1552754"/>
          </a:xfrm>
        </p:spPr>
        <p:txBody>
          <a:bodyPr/>
          <a:lstStyle/>
          <a:p>
            <a:r>
              <a:rPr lang="pt-BR" sz="4000" dirty="0"/>
              <a:t>Peça a Deus que o ajude a priorizar um tempo especial para estar com Cristo.</a:t>
            </a:r>
          </a:p>
        </p:txBody>
      </p:sp>
    </p:spTree>
    <p:extLst>
      <p:ext uri="{BB962C8B-B14F-4D97-AF65-F5344CB8AC3E}">
        <p14:creationId xmlns:p14="http://schemas.microsoft.com/office/powerpoint/2010/main" val="3690998584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9AEABC9E-20C8-B942-8321-7930BC8F12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681" y="516051"/>
            <a:ext cx="4539028" cy="4539028"/>
          </a:xfrm>
        </p:spPr>
        <p:txBody>
          <a:bodyPr/>
          <a:lstStyle/>
          <a:p>
            <a:r>
              <a:rPr lang="pt-BR" dirty="0"/>
              <a:t>Acredite que o Cordeiro de Deus pode limpar sua vida de seus pecados.</a:t>
            </a:r>
          </a:p>
        </p:txBody>
      </p:sp>
    </p:spTree>
    <p:extLst>
      <p:ext uri="{BB962C8B-B14F-4D97-AF65-F5344CB8AC3E}">
        <p14:creationId xmlns:p14="http://schemas.microsoft.com/office/powerpoint/2010/main" val="1460217035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E1C1C282-4CC6-1C40-8E19-90531B5605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54074"/>
            <a:ext cx="5132190" cy="5298152"/>
          </a:xfrm>
        </p:spPr>
        <p:txBody>
          <a:bodyPr>
            <a:normAutofit/>
          </a:bodyPr>
          <a:lstStyle/>
          <a:p>
            <a:pPr marL="1800" lvl="1" indent="0">
              <a:buNone/>
            </a:pPr>
            <a:r>
              <a:rPr lang="pt-BR" dirty="0"/>
              <a:t>A morte de Cristo tornou possível o perdão para os pecados do passado e a vitória sobre suas fraquezas e condição pecaminosa.</a:t>
            </a:r>
          </a:p>
        </p:txBody>
      </p:sp>
    </p:spTree>
    <p:extLst>
      <p:ext uri="{BB962C8B-B14F-4D97-AF65-F5344CB8AC3E}">
        <p14:creationId xmlns:p14="http://schemas.microsoft.com/office/powerpoint/2010/main" val="3325102674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316DF30D-60A5-9349-99ED-059A17C816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5629" y="621334"/>
            <a:ext cx="6262777" cy="5399903"/>
          </a:xfrm>
        </p:spPr>
        <p:txBody>
          <a:bodyPr/>
          <a:lstStyle/>
          <a:p>
            <a:r>
              <a:rPr lang="pt-BR" dirty="0"/>
              <a:t>Erga seus olhos para Cristo. Ele Se fez pecado por você e carregou suas culpas oferecendo- lhe perdão.</a:t>
            </a:r>
          </a:p>
        </p:txBody>
      </p:sp>
    </p:spTree>
    <p:extLst>
      <p:ext uri="{BB962C8B-B14F-4D97-AF65-F5344CB8AC3E}">
        <p14:creationId xmlns:p14="http://schemas.microsoft.com/office/powerpoint/2010/main" val="2442563444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3627137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78705226-26B8-9C49-ACF3-BBFE85E1CC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059" y="362543"/>
            <a:ext cx="10977832" cy="1880325"/>
          </a:xfrm>
        </p:spPr>
        <p:txBody>
          <a:bodyPr/>
          <a:lstStyle/>
          <a:p>
            <a:pPr lvl="4"/>
            <a:r>
              <a:rPr lang="pt-BR" dirty="0"/>
              <a:t>Como podemos amá-Lo mais?</a:t>
            </a:r>
          </a:p>
        </p:txBody>
      </p:sp>
    </p:spTree>
    <p:extLst>
      <p:ext uri="{BB962C8B-B14F-4D97-AF65-F5344CB8AC3E}">
        <p14:creationId xmlns:p14="http://schemas.microsoft.com/office/powerpoint/2010/main" val="3127889226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3BC90C0-65AF-1149-9798-6BC27E3855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9366" y="5158830"/>
            <a:ext cx="9839146" cy="1397246"/>
          </a:xfrm>
        </p:spPr>
        <p:txBody>
          <a:bodyPr>
            <a:normAutofit fontScale="92500" lnSpcReduction="10000"/>
          </a:bodyPr>
          <a:lstStyle/>
          <a:p>
            <a:pPr lvl="4"/>
            <a:r>
              <a:rPr lang="pt-BR" dirty="0"/>
              <a:t>O que um cristão mais necessita é amar a Cristo.</a:t>
            </a:r>
          </a:p>
        </p:txBody>
      </p:sp>
    </p:spTree>
    <p:extLst>
      <p:ext uri="{BB962C8B-B14F-4D97-AF65-F5344CB8AC3E}">
        <p14:creationId xmlns:p14="http://schemas.microsoft.com/office/powerpoint/2010/main" val="652634922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62B827A-B49F-2048-8C07-70FBE81AD5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724852"/>
            <a:ext cx="3472851" cy="4744295"/>
          </a:xfrm>
        </p:spPr>
        <p:txBody>
          <a:bodyPr>
            <a:normAutofit/>
          </a:bodyPr>
          <a:lstStyle/>
          <a:p>
            <a:r>
              <a:rPr lang="pt-BR" sz="4400" b="1" dirty="0"/>
              <a:t>Você ama a Cristo?</a:t>
            </a:r>
          </a:p>
        </p:txBody>
      </p:sp>
    </p:spTree>
    <p:extLst>
      <p:ext uri="{BB962C8B-B14F-4D97-AF65-F5344CB8AC3E}">
        <p14:creationId xmlns:p14="http://schemas.microsoft.com/office/powerpoint/2010/main" val="2461724307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28DA8A3-EB6C-9042-80C5-7482C1DFED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3322" y="1501229"/>
            <a:ext cx="6933212" cy="3691873"/>
          </a:xfrm>
        </p:spPr>
        <p:txBody>
          <a:bodyPr/>
          <a:lstStyle/>
          <a:p>
            <a:pPr lvl="4"/>
            <a:r>
              <a:rPr lang="pt-BR" dirty="0"/>
              <a:t>os relacionamentos demandam Tempo.</a:t>
            </a:r>
          </a:p>
        </p:txBody>
      </p:sp>
    </p:spTree>
    <p:extLst>
      <p:ext uri="{BB962C8B-B14F-4D97-AF65-F5344CB8AC3E}">
        <p14:creationId xmlns:p14="http://schemas.microsoft.com/office/powerpoint/2010/main" val="2590785341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AD50E69-5FBC-B94B-BF15-A426B2E6C8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9700" y="1156173"/>
            <a:ext cx="9425077" cy="3105276"/>
          </a:xfrm>
        </p:spPr>
        <p:txBody>
          <a:bodyPr/>
          <a:lstStyle/>
          <a:p>
            <a:r>
              <a:rPr lang="pt-BR" dirty="0"/>
              <a:t>sempre conseguimos tempo para aquilo que realmente nos interessa</a:t>
            </a:r>
          </a:p>
        </p:txBody>
      </p:sp>
    </p:spTree>
    <p:extLst>
      <p:ext uri="{BB962C8B-B14F-4D97-AF65-F5344CB8AC3E}">
        <p14:creationId xmlns:p14="http://schemas.microsoft.com/office/powerpoint/2010/main" val="831079126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2EBE7C4-EACB-BD41-8C2F-0D94F5ADA5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3138" y="498799"/>
            <a:ext cx="5760000" cy="5760000"/>
          </a:xfrm>
        </p:spPr>
        <p:txBody>
          <a:bodyPr/>
          <a:lstStyle/>
          <a:p>
            <a:r>
              <a:rPr lang="pt-BR" dirty="0"/>
              <a:t>Se não estamos gastando tempo com Cristo é porque em realidade não O amamos muito.</a:t>
            </a:r>
          </a:p>
        </p:txBody>
      </p:sp>
    </p:spTree>
    <p:extLst>
      <p:ext uri="{BB962C8B-B14F-4D97-AF65-F5344CB8AC3E}">
        <p14:creationId xmlns:p14="http://schemas.microsoft.com/office/powerpoint/2010/main" val="1125107201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9E14805F-F168-0D46-BAD9-00BC4353F213}">
  <we:reference id="wa104379997" version="2.0.0.0" store="pt-BR" storeType="OMEX"/>
  <we:alternateReferences>
    <we:reference id="WA104379997" version="2.0.0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473</Words>
  <Application>Microsoft Macintosh PowerPoint</Application>
  <PresentationFormat>Widescreen</PresentationFormat>
  <Paragraphs>40</Paragraphs>
  <Slides>38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38</vt:i4>
      </vt:variant>
    </vt:vector>
  </HeadingPairs>
  <TitlesOfParts>
    <vt:vector size="42" baseType="lpstr">
      <vt:lpstr>Arial</vt:lpstr>
      <vt:lpstr>Corbel</vt:lpstr>
      <vt:lpstr>Fonte do Sistema Regular</vt:lpstr>
      <vt:lpstr>Tema do Office</vt:lpstr>
      <vt:lpstr>Apresentação do PowerPoint</vt:lpstr>
      <vt:lpstr>QUE VIVE NA CRUZ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marcos aurelio gularte de castro</dc:creator>
  <cp:lastModifiedBy>marcos aurelio gularte de castro</cp:lastModifiedBy>
  <cp:revision>1</cp:revision>
  <dcterms:created xsi:type="dcterms:W3CDTF">2021-11-11T19:12:25Z</dcterms:created>
  <dcterms:modified xsi:type="dcterms:W3CDTF">2021-11-22T19:31:39Z</dcterms:modified>
</cp:coreProperties>
</file>