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323" r:id="rId4"/>
    <p:sldId id="339" r:id="rId5"/>
    <p:sldId id="340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287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3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51CC8-30EC-5B48-9513-EE963A14A37C}" v="14" dt="2021-02-03T15:40:47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5588"/>
  </p:normalViewPr>
  <p:slideViewPr>
    <p:cSldViewPr snapToGrid="0" snapToObjects="1">
      <p:cViewPr varScale="1">
        <p:scale>
          <a:sx n="85" d="100"/>
          <a:sy n="85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F451CC8-30EC-5B48-9513-EE963A14A37C}"/>
    <pc:docChg chg="custSel modSld modMainMaster">
      <pc:chgData name="marcos aurelio gularte de castro" userId="67f50566e2aee3b4" providerId="LiveId" clId="{4F451CC8-30EC-5B48-9513-EE963A14A37C}" dt="2021-02-03T15:40:47.453" v="16"/>
      <pc:docMkLst>
        <pc:docMk/>
      </pc:docMkLst>
      <pc:sldChg chg="modSp mod">
        <pc:chgData name="marcos aurelio gularte de castro" userId="67f50566e2aee3b4" providerId="LiveId" clId="{4F451CC8-30EC-5B48-9513-EE963A14A37C}" dt="2021-02-03T14:33:43.117" v="3" actId="27636"/>
        <pc:sldMkLst>
          <pc:docMk/>
          <pc:sldMk cId="942392288" sldId="323"/>
        </pc:sldMkLst>
        <pc:spChg chg="mod">
          <ac:chgData name="marcos aurelio gularte de castro" userId="67f50566e2aee3b4" providerId="LiveId" clId="{4F451CC8-30EC-5B48-9513-EE963A14A37C}" dt="2021-02-03T14:33:43.117" v="3" actId="27636"/>
          <ac:spMkLst>
            <pc:docMk/>
            <pc:sldMk cId="942392288" sldId="323"/>
            <ac:spMk id="2" creationId="{1AD6FBB4-030F-3E4F-9766-1AE51059DB91}"/>
          </ac:spMkLst>
        </pc:spChg>
      </pc:sldChg>
      <pc:sldChg chg="modSp">
        <pc:chgData name="marcos aurelio gularte de castro" userId="67f50566e2aee3b4" providerId="LiveId" clId="{4F451CC8-30EC-5B48-9513-EE963A14A37C}" dt="2021-02-03T14:34:53.112" v="11"/>
        <pc:sldMkLst>
          <pc:docMk/>
          <pc:sldMk cId="2947630924" sldId="330"/>
        </pc:sldMkLst>
        <pc:picChg chg="mod">
          <ac:chgData name="marcos aurelio gularte de castro" userId="67f50566e2aee3b4" providerId="LiveId" clId="{4F451CC8-30EC-5B48-9513-EE963A14A37C}" dt="2021-02-03T14:34:53.112" v="11"/>
          <ac:picMkLst>
            <pc:docMk/>
            <pc:sldMk cId="2947630924" sldId="330"/>
            <ac:picMk id="13" creationId="{6186C7CB-88AD-9949-8A42-B560D1DDD6D0}"/>
          </ac:picMkLst>
        </pc:picChg>
      </pc:sldChg>
      <pc:sldChg chg="modSp">
        <pc:chgData name="marcos aurelio gularte de castro" userId="67f50566e2aee3b4" providerId="LiveId" clId="{4F451CC8-30EC-5B48-9513-EE963A14A37C}" dt="2021-02-03T14:35:03.688" v="12"/>
        <pc:sldMkLst>
          <pc:docMk/>
          <pc:sldMk cId="3072940747" sldId="345"/>
        </pc:sldMkLst>
        <pc:picChg chg="mod">
          <ac:chgData name="marcos aurelio gularte de castro" userId="67f50566e2aee3b4" providerId="LiveId" clId="{4F451CC8-30EC-5B48-9513-EE963A14A37C}" dt="2021-02-03T14:35:03.688" v="12"/>
          <ac:picMkLst>
            <pc:docMk/>
            <pc:sldMk cId="3072940747" sldId="345"/>
            <ac:picMk id="5" creationId="{125C85A3-E18B-084B-8535-83E750A12FEB}"/>
          </ac:picMkLst>
        </pc:picChg>
      </pc:sldChg>
      <pc:sldChg chg="modSp">
        <pc:chgData name="marcos aurelio gularte de castro" userId="67f50566e2aee3b4" providerId="LiveId" clId="{4F451CC8-30EC-5B48-9513-EE963A14A37C}" dt="2021-02-03T14:35:10.093" v="13"/>
        <pc:sldMkLst>
          <pc:docMk/>
          <pc:sldMk cId="2869844846" sldId="346"/>
        </pc:sldMkLst>
        <pc:picChg chg="mod">
          <ac:chgData name="marcos aurelio gularte de castro" userId="67f50566e2aee3b4" providerId="LiveId" clId="{4F451CC8-30EC-5B48-9513-EE963A14A37C}" dt="2021-02-03T14:35:10.093" v="13"/>
          <ac:picMkLst>
            <pc:docMk/>
            <pc:sldMk cId="2869844846" sldId="346"/>
            <ac:picMk id="5" creationId="{00E86845-1A99-2B4F-9542-1FFEF524054E}"/>
          </ac:picMkLst>
        </pc:picChg>
      </pc:sldChg>
      <pc:sldChg chg="modSp">
        <pc:chgData name="marcos aurelio gularte de castro" userId="67f50566e2aee3b4" providerId="LiveId" clId="{4F451CC8-30EC-5B48-9513-EE963A14A37C}" dt="2021-02-03T14:35:20.551" v="14"/>
        <pc:sldMkLst>
          <pc:docMk/>
          <pc:sldMk cId="2765092504" sldId="349"/>
        </pc:sldMkLst>
        <pc:picChg chg="mod">
          <ac:chgData name="marcos aurelio gularte de castro" userId="67f50566e2aee3b4" providerId="LiveId" clId="{4F451CC8-30EC-5B48-9513-EE963A14A37C}" dt="2021-02-03T14:35:20.551" v="14"/>
          <ac:picMkLst>
            <pc:docMk/>
            <pc:sldMk cId="2765092504" sldId="349"/>
            <ac:picMk id="5" creationId="{EF046923-C152-B34E-9271-0C432ADF5851}"/>
          </ac:picMkLst>
        </pc:picChg>
      </pc:sldChg>
      <pc:sldMasterChg chg="modSldLayout">
        <pc:chgData name="marcos aurelio gularte de castro" userId="67f50566e2aee3b4" providerId="LiveId" clId="{4F451CC8-30EC-5B48-9513-EE963A14A37C}" dt="2021-02-03T15:40:47.453" v="16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4F451CC8-30EC-5B48-9513-EE963A14A37C}" dt="2021-02-03T15:40:47.453" v="16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4F451CC8-30EC-5B48-9513-EE963A14A37C}" dt="2021-02-03T14:34:03.343" v="8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4F451CC8-30EC-5B48-9513-EE963A14A37C}" dt="2021-02-03T14:34:03.343" v="8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4F451CC8-30EC-5B48-9513-EE963A14A37C}" dt="2021-02-03T14:34:03.343" v="8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4F451CC8-30EC-5B48-9513-EE963A14A37C}" dt="2021-02-03T14:34:21.823" v="10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4F451CC8-30EC-5B48-9513-EE963A14A37C}" dt="2021-02-03T14:33:48.752" v="5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4F451CC8-30EC-5B48-9513-EE963A14A37C}" dt="2021-02-03T14:33:43.011" v="2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4F451CC8-30EC-5B48-9513-EE963A14A37C}" dt="2021-02-03T14:34:21.823" v="10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89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33800" y="6038320"/>
            <a:ext cx="7593348" cy="52139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1209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3" y="665959"/>
            <a:ext cx="5771823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784" y="2009898"/>
            <a:ext cx="5771822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657" y="1018309"/>
            <a:ext cx="5384308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furniturehouse.com.au/product/verve-serene-ultima-mattress-australian-made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eilmoralee/15791531702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eamTimeCar.com-BTTF_DeLorean_Time_Machine-OtoGodfrey.com-JMortonPhoto.com-0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allup.net/back-to-the-future-delorean-movies-time-travel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uctplacementblog.com/movies/toyota-sr5-pickup-truck-used-by-michael-j-fox-marty-mcfly-in-back-to-the-future-part-3-199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D6D391-0B54-624D-9975-C141E054AC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o pânico em paz.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E4A148A-74F9-324E-8B2C-BD137A08C50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2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E0ECCD-F086-014E-B550-BE9314B97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A pergunta que muitos fazem é: onde podemos encontrar a verdadeira paz?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2D723AA-B847-2D47-BF85-39A9E24257B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68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60811A-6CF6-824C-94E9-D276EF218B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As circunstâncias são como um colchão. </a:t>
            </a:r>
          </a:p>
        </p:txBody>
      </p:sp>
      <p:pic>
        <p:nvPicPr>
          <p:cNvPr id="13" name="Espaço Reservado para Imagem 12" descr="VERVE SERENE ULTIMA Mattress AUSTRALIAN MADE">
            <a:extLst>
              <a:ext uri="{FF2B5EF4-FFF2-40B4-BE49-F238E27FC236}">
                <a16:creationId xmlns:a16="http://schemas.microsoft.com/office/drawing/2014/main" id="{6186C7CB-88AD-9949-8A42-B560D1DDD6D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555BB9-09D8-7143-B9CB-F608A8ECBD8E}"/>
              </a:ext>
            </a:extLst>
          </p:cNvPr>
          <p:cNvSpPr txBox="1"/>
          <p:nvPr/>
        </p:nvSpPr>
        <p:spPr>
          <a:xfrm>
            <a:off x="6096000" y="7104185"/>
            <a:ext cx="6074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furniturehouse.com.au/product/verve-serene-ultima-mattress-australian-mad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9476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DF1B8C4-DDB3-8A4B-A92D-E6EBCFA8F1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Temos uma escolha a fazer: nos concentrar em nossas circunstâncias ou nos concentrar em Cristo.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3EBC4E-4E81-5F4D-829B-659812CE58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9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6D415D-734F-9845-ADCE-642EB62308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Você quer que Ele transforme hoje seu desespero em paz?</a:t>
            </a:r>
          </a:p>
        </p:txBody>
      </p:sp>
      <p:pic>
        <p:nvPicPr>
          <p:cNvPr id="5" name="Espaço Reservado para Imagem 4" descr="Worry, Fear, concern ? No Indigestion. | Candid street ...">
            <a:extLst>
              <a:ext uri="{FF2B5EF4-FFF2-40B4-BE49-F238E27FC236}">
                <a16:creationId xmlns:a16="http://schemas.microsoft.com/office/drawing/2014/main" id="{D588C3CD-C47D-BA48-80B1-87A2FE92AF7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9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3DEF57-22AF-3F40-800B-DF96FEDAC0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confusão em clareza.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CD5C97D-A710-024A-BA8B-F310BA79973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67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E8063B-493F-034E-875B-0F39718376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perplexidade em propósito.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AF4BCFE-4C82-AC4C-98F0-117D58AEE0F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76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E151698-F4A3-0C42-9412-D7546FFE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“Eis que envio sobre vós a promessa de meu Pai; permanecei, pois, na cidade, até que do alto sejais revestidos de poder”.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35C1CF-F3BB-9748-8EC6-27B070DA8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Lucas 24:49</a:t>
            </a:r>
          </a:p>
        </p:txBody>
      </p:sp>
    </p:spTree>
    <p:extLst>
      <p:ext uri="{BB962C8B-B14F-4D97-AF65-F5344CB8AC3E}">
        <p14:creationId xmlns:p14="http://schemas.microsoft.com/office/powerpoint/2010/main" val="13331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9B32FE-5B0F-7248-96BD-E1A5214F5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O grande propósito da igreja não mudou. A mensagem de perdão e arrependimento precisa ser pregada a todo mundo.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857E15-F98D-9F4E-A576-36D262A4E52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152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9E0176-472D-BA45-8390-FA1444D112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Você quer que Cristo transforme hoje sua perplexidade em propósito?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A8CE0A0-E6EF-CD44-91C7-EF4A60F7DF3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41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341C35-E8FC-7D46-9965-A8FB2B41A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melancolia em alegria.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11EAAF-35D2-2B4F-B65F-6E0679C82E7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86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3B6268-B867-8348-828E-1544E553B6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Todos os seres humanos, de um jeito ou de outro, buscam a felicidade.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A62AB26-5333-1E47-AE0B-859F846D78F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9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0390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37056E-07EC-3842-86A7-8CD06F2FB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Onde então se encontra a verdadeira felicidade?</a:t>
            </a:r>
            <a:r>
              <a:rPr lang="pt-BR" b="1" baseline="30000" dirty="0"/>
              <a:t> 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9C170BE-D0AB-104A-9DEF-7408DBD5DD4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2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0A6EB6-C574-9C41-B678-1B8468BB7C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pode transformar sua tristeza em alegria se você permitir que Ele transforme sua preocupação em adoração.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6CD6896-01D5-3544-A7D6-D130DB4852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4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2DC121-ADCC-B047-BFF8-18F2BF37CE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Sua vida também pode ser radicalmente transformada ao olhar para o passado e ver o que Cristo fez por você.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0C91A08-E748-8547-BE3F-CA8C721E3EB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8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871A24-21E6-9E44-A331-5CBB4875B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Veja o Cristo ressuscitado e alegre-se no glorioso futuro que o espera hoje, amanhã e sempre.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25C85A3-E18B-084B-8535-83E750A12FE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2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DF0A84-C00E-3041-A616-11AC44953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seu pânico em paz!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0E86845-1A99-2B4F-9542-1FFEF524054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698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785E10-3BF0-C34F-A7F4-1BC40E5D8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sua confusão em clareza!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8A04A90-1882-D04B-8110-5EBCB6B631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0"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3670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9C08C6-877C-404D-81C5-38BBD66DFA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transformará sua perplexidade em propósito!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327508D-FF06-C34D-ABAA-DBB60699742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8F5D47-823C-5044-B5EF-F405DA4B4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sua melancolia em alegria!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F046923-C152-B34E-9271-0C432ADF585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650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D6FBB4-030F-3E4F-9766-1AE51059DB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Na trilogia dos filmes De Volta para o Futuro, Michael J. Fox faz uma aventura no passado usando um carro </a:t>
            </a:r>
            <a:r>
              <a:rPr lang="pt-BR" dirty="0" err="1"/>
              <a:t>Delorean</a:t>
            </a:r>
            <a:r>
              <a:rPr lang="pt-BR" dirty="0"/>
              <a:t> que é transformado em máquina do tempo. </a:t>
            </a:r>
          </a:p>
        </p:txBody>
      </p:sp>
      <p:pic>
        <p:nvPicPr>
          <p:cNvPr id="5" name="Espaço Reservado para Imagem 4" descr="File:TeamTimeCar.com-BTTF DeLorean Time Machine-OtoGodfrey ...">
            <a:extLst>
              <a:ext uri="{FF2B5EF4-FFF2-40B4-BE49-F238E27FC236}">
                <a16:creationId xmlns:a16="http://schemas.microsoft.com/office/drawing/2014/main" id="{F6D35F7A-5AB1-0941-A5BE-D0A647ED7D2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C70A86-D5AB-D541-886F-961223278BE0}"/>
              </a:ext>
            </a:extLst>
          </p:cNvPr>
          <p:cNvSpPr txBox="1"/>
          <p:nvPr/>
        </p:nvSpPr>
        <p:spPr>
          <a:xfrm>
            <a:off x="6096000" y="7104185"/>
            <a:ext cx="6074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TeamTimeCar.com-BTTF_DeLorean_Time_Machine-OtoGodfrey.com-JMortonPhoto.com-01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423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2D3DCB-C222-6F40-B3B4-EC6381722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3005605" cy="4821381"/>
          </a:xfrm>
        </p:spPr>
        <p:txBody>
          <a:bodyPr/>
          <a:lstStyle/>
          <a:p>
            <a:r>
              <a:rPr lang="pt-BR" dirty="0"/>
              <a:t>Você quer que Ele transforme a sua vida hoje?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50A74E9-AF90-2A47-AE18-0A02B229B37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4883150" y="-363538"/>
            <a:ext cx="7286625" cy="7467601"/>
          </a:xfrm>
        </p:spPr>
      </p:pic>
    </p:spTree>
    <p:extLst>
      <p:ext uri="{BB962C8B-B14F-4D97-AF65-F5344CB8AC3E}">
        <p14:creationId xmlns:p14="http://schemas.microsoft.com/office/powerpoint/2010/main" val="8093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A199AC-C01F-F44E-B259-8C62FB10B1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percebe que fazer qualquer alteração no passado pode alterar radicalmente o presente que ele conhece e o futuro. </a:t>
            </a:r>
          </a:p>
        </p:txBody>
      </p:sp>
      <p:pic>
        <p:nvPicPr>
          <p:cNvPr id="13" name="Espaço Reservado para Imagem 12" descr="Back To The Future, DeLorean, Movies, Time Travel ...">
            <a:extLst>
              <a:ext uri="{FF2B5EF4-FFF2-40B4-BE49-F238E27FC236}">
                <a16:creationId xmlns:a16="http://schemas.microsoft.com/office/drawing/2014/main" id="{0DDDC489-2FF0-A34C-8048-BCD37E29C11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6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68F9FE-662D-E945-B619-9E0E23725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Quando Michael retorna ao presente, ele tem uma vida com a qual só poderia sonhar antes. </a:t>
            </a:r>
          </a:p>
        </p:txBody>
      </p:sp>
      <p:pic>
        <p:nvPicPr>
          <p:cNvPr id="5" name="Espaço Reservado para Imagem 4" descr="Toyota SR5 Pickup Truck Used by Michael J. Fox (Marty ...">
            <a:extLst>
              <a:ext uri="{FF2B5EF4-FFF2-40B4-BE49-F238E27FC236}">
                <a16:creationId xmlns:a16="http://schemas.microsoft.com/office/drawing/2014/main" id="{155D2BDE-73A2-6048-A62A-577EB86F0B8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133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7B929E-4C84-3845-A18C-72FAE22046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Embora não exista uma máquina do tempo, você pode olhar para trás no tempo e transformar sua vida presente e futura.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8E1A322-13D3-2B48-91DB-4EF621BACFD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8318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5698BA-74F6-924B-90DD-63294CBCE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Vamos voltar no tempo para o ano 31 d.C. aproximadamente, numa manhã de domingo, no início da primavera.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20861E9-A229-6146-AB17-DC7A3803A6A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077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4A7B86-D3B2-8A48-9EB6-B3149D1EC1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apareceu aos dois discípulos na estrada de Emaús.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5F69E33-B629-6E48-8369-B0B97CE84E0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0462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A4C697-8E71-164F-91D5-4068355D97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foi fazer a refeição da noite com eles.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66F3730-481E-6647-9A42-77F08C537B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53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415</Words>
  <Application>Microsoft Macintosh PowerPoint</Application>
  <PresentationFormat>Widescreen</PresentationFormat>
  <Paragraphs>32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“Eis que envio sobre vós a promessa de meu Pai; permanecei, pois, na cidade, até que do alto sejais revestidos de poder”.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3</cp:revision>
  <dcterms:created xsi:type="dcterms:W3CDTF">2020-12-16T23:07:10Z</dcterms:created>
  <dcterms:modified xsi:type="dcterms:W3CDTF">2021-02-03T15:40:51Z</dcterms:modified>
</cp:coreProperties>
</file>