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8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5" r:id="rId37"/>
    <p:sldId id="321" r:id="rId38"/>
    <p:sldId id="322" r:id="rId39"/>
    <p:sldId id="323" r:id="rId40"/>
    <p:sldId id="324" r:id="rId41"/>
    <p:sldId id="326" r:id="rId42"/>
    <p:sldId id="327" r:id="rId43"/>
    <p:sldId id="287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3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  <p:cmAuthor id="2" name="Rita de Cássia" initials="RdC" lastIdx="1" clrIdx="1">
    <p:extLst>
      <p:ext uri="{19B8F6BF-5375-455C-9EA6-DF929625EA0E}">
        <p15:presenceInfo xmlns:p15="http://schemas.microsoft.com/office/powerpoint/2012/main" userId="768bf1cc452702b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0" autoAdjust="0"/>
    <p:restoredTop sz="95588"/>
  </p:normalViewPr>
  <p:slideViewPr>
    <p:cSldViewPr snapToGrid="0" snapToObjects="1">
      <p:cViewPr varScale="1">
        <p:scale>
          <a:sx n="105" d="100"/>
          <a:sy n="105" d="100"/>
        </p:scale>
        <p:origin x="10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1998618E-5B6F-594A-B866-A7DADA73D2E0}"/>
    <pc:docChg chg="modSld">
      <pc:chgData name="marcos aurelio gularte de castro" userId="67f50566e2aee3b4" providerId="LiveId" clId="{1998618E-5B6F-594A-B866-A7DADA73D2E0}" dt="2020-12-20T12:45:31.941" v="4" actId="404"/>
      <pc:docMkLst>
        <pc:docMk/>
      </pc:docMkLst>
      <pc:sldChg chg="modSp mod">
        <pc:chgData name="marcos aurelio gularte de castro" userId="67f50566e2aee3b4" providerId="LiveId" clId="{1998618E-5B6F-594A-B866-A7DADA73D2E0}" dt="2020-12-20T12:45:31.941" v="4" actId="404"/>
        <pc:sldMkLst>
          <pc:docMk/>
          <pc:sldMk cId="939076211" sldId="318"/>
        </pc:sldMkLst>
        <pc:spChg chg="mod">
          <ac:chgData name="marcos aurelio gularte de castro" userId="67f50566e2aee3b4" providerId="LiveId" clId="{1998618E-5B6F-594A-B866-A7DADA73D2E0}" dt="2020-12-20T12:45:31.941" v="4" actId="404"/>
          <ac:spMkLst>
            <pc:docMk/>
            <pc:sldMk cId="939076211" sldId="318"/>
            <ac:spMk id="4" creationId="{79E70A47-1EDB-B945-A094-85433217B6D3}"/>
          </ac:spMkLst>
        </pc:spChg>
      </pc:sldChg>
    </pc:docChg>
  </pc:docChgLst>
  <pc:docChgLst>
    <pc:chgData name="DSA - Livia Rosa" userId="a588c5df-fdef-43ed-9167-dd4902fc0a6e" providerId="ADAL" clId="{3F9AEBA3-E32E-405E-8AA6-6CF4F58A9472}"/>
    <pc:docChg chg="custSel modSld">
      <pc:chgData name="DSA - Livia Rosa" userId="a588c5df-fdef-43ed-9167-dd4902fc0a6e" providerId="ADAL" clId="{3F9AEBA3-E32E-405E-8AA6-6CF4F58A9472}" dt="2021-02-12T14:07:08.969" v="4" actId="478"/>
      <pc:docMkLst>
        <pc:docMk/>
      </pc:docMkLst>
      <pc:sldChg chg="delSp modSp mod">
        <pc:chgData name="DSA - Livia Rosa" userId="a588c5df-fdef-43ed-9167-dd4902fc0a6e" providerId="ADAL" clId="{3F9AEBA3-E32E-405E-8AA6-6CF4F58A9472}" dt="2021-02-12T14:07:08.969" v="4" actId="478"/>
        <pc:sldMkLst>
          <pc:docMk/>
          <pc:sldMk cId="1855707751" sldId="320"/>
        </pc:sldMkLst>
        <pc:spChg chg="mod">
          <ac:chgData name="DSA - Livia Rosa" userId="a588c5df-fdef-43ed-9167-dd4902fc0a6e" providerId="ADAL" clId="{3F9AEBA3-E32E-405E-8AA6-6CF4F58A9472}" dt="2021-02-12T14:06:56.734" v="3" actId="255"/>
          <ac:spMkLst>
            <pc:docMk/>
            <pc:sldMk cId="1855707751" sldId="320"/>
            <ac:spMk id="4" creationId="{1394B3AC-49E3-B446-8D13-E13390A7C449}"/>
          </ac:spMkLst>
        </pc:spChg>
        <pc:spChg chg="del mod">
          <ac:chgData name="DSA - Livia Rosa" userId="a588c5df-fdef-43ed-9167-dd4902fc0a6e" providerId="ADAL" clId="{3F9AEBA3-E32E-405E-8AA6-6CF4F58A9472}" dt="2021-02-12T14:07:08.969" v="4" actId="478"/>
          <ac:spMkLst>
            <pc:docMk/>
            <pc:sldMk cId="1855707751" sldId="320"/>
            <ac:spMk id="5" creationId="{00B51FCA-4EE5-DF4D-8FC3-CA9341F257A1}"/>
          </ac:spMkLst>
        </pc:spChg>
      </pc:sldChg>
    </pc:docChg>
  </pc:docChgLst>
  <pc:docChgLst>
    <pc:chgData name="DSA - Livia Rosa" userId="a588c5df-fdef-43ed-9167-dd4902fc0a6e" providerId="ADAL" clId="{C6DC9AE2-9F0B-4BE1-BA22-9E94D18A4544}"/>
    <pc:docChg chg="modSld">
      <pc:chgData name="DSA - Livia Rosa" userId="a588c5df-fdef-43ed-9167-dd4902fc0a6e" providerId="ADAL" clId="{C6DC9AE2-9F0B-4BE1-BA22-9E94D18A4544}" dt="2021-02-11T19:59:23.204" v="18" actId="20577"/>
      <pc:docMkLst>
        <pc:docMk/>
      </pc:docMkLst>
      <pc:sldChg chg="modSp mod">
        <pc:chgData name="DSA - Livia Rosa" userId="a588c5df-fdef-43ed-9167-dd4902fc0a6e" providerId="ADAL" clId="{C6DC9AE2-9F0B-4BE1-BA22-9E94D18A4544}" dt="2021-02-11T19:59:23.204" v="18" actId="20577"/>
        <pc:sldMkLst>
          <pc:docMk/>
          <pc:sldMk cId="1855707751" sldId="320"/>
        </pc:sldMkLst>
        <pc:spChg chg="mod">
          <ac:chgData name="DSA - Livia Rosa" userId="a588c5df-fdef-43ed-9167-dd4902fc0a6e" providerId="ADAL" clId="{C6DC9AE2-9F0B-4BE1-BA22-9E94D18A4544}" dt="2021-02-11T19:58:59.043" v="14" actId="20577"/>
          <ac:spMkLst>
            <pc:docMk/>
            <pc:sldMk cId="1855707751" sldId="320"/>
            <ac:spMk id="4" creationId="{1394B3AC-49E3-B446-8D13-E13390A7C449}"/>
          </ac:spMkLst>
        </pc:spChg>
        <pc:spChg chg="mod">
          <ac:chgData name="DSA - Livia Rosa" userId="a588c5df-fdef-43ed-9167-dd4902fc0a6e" providerId="ADAL" clId="{C6DC9AE2-9F0B-4BE1-BA22-9E94D18A4544}" dt="2021-02-11T19:59:23.204" v="18" actId="20577"/>
          <ac:spMkLst>
            <pc:docMk/>
            <pc:sldMk cId="1855707751" sldId="320"/>
            <ac:spMk id="5" creationId="{00B51FCA-4EE5-DF4D-8FC3-CA9341F257A1}"/>
          </ac:spMkLst>
        </pc:spChg>
      </pc:sldChg>
    </pc:docChg>
  </pc:docChgLst>
  <pc:docChgLst>
    <pc:chgData name="marcos aurelio gularte de castro" userId="67f50566e2aee3b4" providerId="LiveId" clId="{D2E687D2-6F44-414A-966F-11C45D2BF958}"/>
    <pc:docChg chg="custSel modSld modMainMaster">
      <pc:chgData name="marcos aurelio gularte de castro" userId="67f50566e2aee3b4" providerId="LiveId" clId="{D2E687D2-6F44-414A-966F-11C45D2BF958}" dt="2021-02-03T15:44:59.522" v="25"/>
      <pc:docMkLst>
        <pc:docMk/>
      </pc:docMkLst>
      <pc:sldChg chg="delCm modCm">
        <pc:chgData name="marcos aurelio gularte de castro" userId="67f50566e2aee3b4" providerId="LiveId" clId="{D2E687D2-6F44-414A-966F-11C45D2BF958}" dt="2021-02-03T14:21:21.610" v="16" actId="1592"/>
        <pc:sldMkLst>
          <pc:docMk/>
          <pc:sldMk cId="4294706458" sldId="286"/>
        </pc:sldMkLst>
      </pc:sldChg>
      <pc:sldChg chg="modSp">
        <pc:chgData name="marcos aurelio gularte de castro" userId="67f50566e2aee3b4" providerId="LiveId" clId="{D2E687D2-6F44-414A-966F-11C45D2BF958}" dt="2021-02-03T14:21:34.225" v="17"/>
        <pc:sldMkLst>
          <pc:docMk/>
          <pc:sldMk cId="1861193907" sldId="290"/>
        </pc:sldMkLst>
        <pc:picChg chg="mod">
          <ac:chgData name="marcos aurelio gularte de castro" userId="67f50566e2aee3b4" providerId="LiveId" clId="{D2E687D2-6F44-414A-966F-11C45D2BF958}" dt="2021-02-03T14:21:34.225" v="17"/>
          <ac:picMkLst>
            <pc:docMk/>
            <pc:sldMk cId="1861193907" sldId="290"/>
            <ac:picMk id="10" creationId="{F5EF2D45-F0A5-234C-83E4-8EFDEA734223}"/>
          </ac:picMkLst>
        </pc:picChg>
      </pc:sldChg>
      <pc:sldChg chg="modSp">
        <pc:chgData name="marcos aurelio gularte de castro" userId="67f50566e2aee3b4" providerId="LiveId" clId="{D2E687D2-6F44-414A-966F-11C45D2BF958}" dt="2021-02-03T14:21:42.172" v="18"/>
        <pc:sldMkLst>
          <pc:docMk/>
          <pc:sldMk cId="230100351" sldId="292"/>
        </pc:sldMkLst>
        <pc:picChg chg="mod">
          <ac:chgData name="marcos aurelio gularte de castro" userId="67f50566e2aee3b4" providerId="LiveId" clId="{D2E687D2-6F44-414A-966F-11C45D2BF958}" dt="2021-02-03T14:21:42.172" v="18"/>
          <ac:picMkLst>
            <pc:docMk/>
            <pc:sldMk cId="230100351" sldId="292"/>
            <ac:picMk id="5" creationId="{4B01BB27-8251-6C4E-A3D0-61735DDFFFF4}"/>
          </ac:picMkLst>
        </pc:picChg>
      </pc:sldChg>
      <pc:sldChg chg="modSp">
        <pc:chgData name="marcos aurelio gularte de castro" userId="67f50566e2aee3b4" providerId="LiveId" clId="{D2E687D2-6F44-414A-966F-11C45D2BF958}" dt="2021-02-03T14:21:47.984" v="19"/>
        <pc:sldMkLst>
          <pc:docMk/>
          <pc:sldMk cId="3063546951" sldId="293"/>
        </pc:sldMkLst>
        <pc:picChg chg="mod">
          <ac:chgData name="marcos aurelio gularte de castro" userId="67f50566e2aee3b4" providerId="LiveId" clId="{D2E687D2-6F44-414A-966F-11C45D2BF958}" dt="2021-02-03T14:21:47.984" v="19"/>
          <ac:picMkLst>
            <pc:docMk/>
            <pc:sldMk cId="3063546951" sldId="293"/>
            <ac:picMk id="10" creationId="{CB6891EA-D7B3-A74F-9D0A-EEA36F61FE88}"/>
          </ac:picMkLst>
        </pc:picChg>
      </pc:sldChg>
      <pc:sldChg chg="modSp">
        <pc:chgData name="marcos aurelio gularte de castro" userId="67f50566e2aee3b4" providerId="LiveId" clId="{D2E687D2-6F44-414A-966F-11C45D2BF958}" dt="2021-02-03T14:23:20.448" v="20"/>
        <pc:sldMkLst>
          <pc:docMk/>
          <pc:sldMk cId="513398402" sldId="294"/>
        </pc:sldMkLst>
        <pc:picChg chg="mod">
          <ac:chgData name="marcos aurelio gularte de castro" userId="67f50566e2aee3b4" providerId="LiveId" clId="{D2E687D2-6F44-414A-966F-11C45D2BF958}" dt="2021-02-03T14:23:20.448" v="20"/>
          <ac:picMkLst>
            <pc:docMk/>
            <pc:sldMk cId="513398402" sldId="294"/>
            <ac:picMk id="14" creationId="{A2230F65-793C-8A40-A976-A6EBE7167372}"/>
          </ac:picMkLst>
        </pc:picChg>
      </pc:sldChg>
      <pc:sldChg chg="addSp delSp modSp mod chgLayout">
        <pc:chgData name="marcos aurelio gularte de castro" userId="67f50566e2aee3b4" providerId="LiveId" clId="{D2E687D2-6F44-414A-966F-11C45D2BF958}" dt="2021-02-03T14:21:04.850" v="14" actId="12"/>
        <pc:sldMkLst>
          <pc:docMk/>
          <pc:sldMk cId="4022788059" sldId="296"/>
        </pc:sldMkLst>
        <pc:spChg chg="add del mod">
          <ac:chgData name="marcos aurelio gularte de castro" userId="67f50566e2aee3b4" providerId="LiveId" clId="{D2E687D2-6F44-414A-966F-11C45D2BF958}" dt="2021-02-03T14:20:58.775" v="13" actId="6264"/>
          <ac:spMkLst>
            <pc:docMk/>
            <pc:sldMk cId="4022788059" sldId="296"/>
            <ac:spMk id="2" creationId="{3D05B8C8-FE09-7945-A323-A2F89AFD9FB7}"/>
          </ac:spMkLst>
        </pc:spChg>
        <pc:spChg chg="add del mod">
          <ac:chgData name="marcos aurelio gularte de castro" userId="67f50566e2aee3b4" providerId="LiveId" clId="{D2E687D2-6F44-414A-966F-11C45D2BF958}" dt="2021-02-03T14:20:58.775" v="13" actId="6264"/>
          <ac:spMkLst>
            <pc:docMk/>
            <pc:sldMk cId="4022788059" sldId="296"/>
            <ac:spMk id="3" creationId="{7545AD9E-7439-9743-A6A4-DF0B52C9E6B8}"/>
          </ac:spMkLst>
        </pc:spChg>
        <pc:spChg chg="mod ord">
          <ac:chgData name="marcos aurelio gularte de castro" userId="67f50566e2aee3b4" providerId="LiveId" clId="{D2E687D2-6F44-414A-966F-11C45D2BF958}" dt="2021-02-03T14:20:58.775" v="13" actId="6264"/>
          <ac:spMkLst>
            <pc:docMk/>
            <pc:sldMk cId="4022788059" sldId="296"/>
            <ac:spMk id="4" creationId="{536D18F6-6642-4C49-85BE-044A7CB7FC7A}"/>
          </ac:spMkLst>
        </pc:spChg>
        <pc:spChg chg="mod ord">
          <ac:chgData name="marcos aurelio gularte de castro" userId="67f50566e2aee3b4" providerId="LiveId" clId="{D2E687D2-6F44-414A-966F-11C45D2BF958}" dt="2021-02-03T14:21:04.850" v="14" actId="12"/>
          <ac:spMkLst>
            <pc:docMk/>
            <pc:sldMk cId="4022788059" sldId="296"/>
            <ac:spMk id="5" creationId="{AE9D4CFE-7712-984B-8672-727BADD00147}"/>
          </ac:spMkLst>
        </pc:spChg>
        <pc:spChg chg="add del mod">
          <ac:chgData name="marcos aurelio gularte de castro" userId="67f50566e2aee3b4" providerId="LiveId" clId="{D2E687D2-6F44-414A-966F-11C45D2BF958}" dt="2021-02-03T14:20:58.775" v="13" actId="6264"/>
          <ac:spMkLst>
            <pc:docMk/>
            <pc:sldMk cId="4022788059" sldId="296"/>
            <ac:spMk id="6" creationId="{7D7857A2-133F-ED4F-85F2-7FF0C07A4886}"/>
          </ac:spMkLst>
        </pc:spChg>
        <pc:picChg chg="mod ord modCrop">
          <ac:chgData name="marcos aurelio gularte de castro" userId="67f50566e2aee3b4" providerId="LiveId" clId="{D2E687D2-6F44-414A-966F-11C45D2BF958}" dt="2021-02-03T14:20:58.775" v="13" actId="6264"/>
          <ac:picMkLst>
            <pc:docMk/>
            <pc:sldMk cId="4022788059" sldId="296"/>
            <ac:picMk id="12" creationId="{98D04FF3-4191-7249-A583-6651A64C4E0A}"/>
          </ac:picMkLst>
        </pc:picChg>
      </pc:sldChg>
      <pc:sldChg chg="modSp">
        <pc:chgData name="marcos aurelio gularte de castro" userId="67f50566e2aee3b4" providerId="LiveId" clId="{D2E687D2-6F44-414A-966F-11C45D2BF958}" dt="2021-02-03T14:23:47.483" v="21"/>
        <pc:sldMkLst>
          <pc:docMk/>
          <pc:sldMk cId="320037632" sldId="308"/>
        </pc:sldMkLst>
        <pc:picChg chg="mod">
          <ac:chgData name="marcos aurelio gularte de castro" userId="67f50566e2aee3b4" providerId="LiveId" clId="{D2E687D2-6F44-414A-966F-11C45D2BF958}" dt="2021-02-03T14:23:47.483" v="21"/>
          <ac:picMkLst>
            <pc:docMk/>
            <pc:sldMk cId="320037632" sldId="308"/>
            <ac:picMk id="5" creationId="{C4F422E6-3ACC-C34C-8CD6-6FCFFD91F51C}"/>
          </ac:picMkLst>
        </pc:picChg>
      </pc:sldChg>
      <pc:sldMasterChg chg="modSldLayout">
        <pc:chgData name="marcos aurelio gularte de castro" userId="67f50566e2aee3b4" providerId="LiveId" clId="{D2E687D2-6F44-414A-966F-11C45D2BF958}" dt="2021-02-03T15:44:59.522" v="25"/>
        <pc:sldMasterMkLst>
          <pc:docMk/>
          <pc:sldMasterMk cId="993989524" sldId="2147483648"/>
        </pc:sldMasterMkLst>
        <pc:sldLayoutChg chg="setBg">
          <pc:chgData name="marcos aurelio gularte de castro" userId="67f50566e2aee3b4" providerId="LiveId" clId="{D2E687D2-6F44-414A-966F-11C45D2BF958}" dt="2021-02-03T15:44:59.522" v="25"/>
          <pc:sldLayoutMkLst>
            <pc:docMk/>
            <pc:sldMasterMk cId="993989524" sldId="2147483648"/>
            <pc:sldLayoutMk cId="3458964165" sldId="2147483649"/>
          </pc:sldLayoutMkLst>
        </pc:sldLayoutChg>
        <pc:sldLayoutChg chg="modSp mod setBg">
          <pc:chgData name="marcos aurelio gularte de castro" userId="67f50566e2aee3b4" providerId="LiveId" clId="{D2E687D2-6F44-414A-966F-11C45D2BF958}" dt="2021-02-03T14:20:20.626" v="10" actId="14100"/>
          <pc:sldLayoutMkLst>
            <pc:docMk/>
            <pc:sldMasterMk cId="993989524" sldId="2147483648"/>
            <pc:sldLayoutMk cId="3270045759" sldId="2147483657"/>
          </pc:sldLayoutMkLst>
          <pc:spChg chg="mod">
            <ac:chgData name="marcos aurelio gularte de castro" userId="67f50566e2aee3b4" providerId="LiveId" clId="{D2E687D2-6F44-414A-966F-11C45D2BF958}" dt="2021-02-03T14:20:20.626" v="10" actId="14100"/>
            <ac:spMkLst>
              <pc:docMk/>
              <pc:sldMasterMk cId="993989524" sldId="2147483648"/>
              <pc:sldLayoutMk cId="3270045759" sldId="2147483657"/>
              <ac:spMk id="2" creationId="{31BC7DC5-57B7-D34B-BEE4-D7CF2FD6F6EA}"/>
            </ac:spMkLst>
          </pc:spChg>
          <pc:spChg chg="mod">
            <ac:chgData name="marcos aurelio gularte de castro" userId="67f50566e2aee3b4" providerId="LiveId" clId="{D2E687D2-6F44-414A-966F-11C45D2BF958}" dt="2021-02-03T14:20:20.626" v="10" actId="14100"/>
            <ac:spMkLst>
              <pc:docMk/>
              <pc:sldMasterMk cId="993989524" sldId="2147483648"/>
              <pc:sldLayoutMk cId="3270045759" sldId="2147483657"/>
              <ac:spMk id="4" creationId="{4194CD9E-630F-9142-BF47-DFF68A6C0526}"/>
            </ac:spMkLst>
          </pc:spChg>
        </pc:sldLayoutChg>
        <pc:sldLayoutChg chg="setBg">
          <pc:chgData name="marcos aurelio gularte de castro" userId="67f50566e2aee3b4" providerId="LiveId" clId="{D2E687D2-6F44-414A-966F-11C45D2BF958}" dt="2021-02-03T14:38:02.990" v="23"/>
          <pc:sldLayoutMkLst>
            <pc:docMk/>
            <pc:sldMasterMk cId="993989524" sldId="2147483648"/>
            <pc:sldLayoutMk cId="4097684522" sldId="2147483660"/>
          </pc:sldLayoutMkLst>
        </pc:sldLayoutChg>
        <pc:sldLayoutChg chg="modSp mod setBg">
          <pc:chgData name="marcos aurelio gularte de castro" userId="67f50566e2aee3b4" providerId="LiveId" clId="{D2E687D2-6F44-414A-966F-11C45D2BF958}" dt="2021-02-03T14:19:55.842" v="5" actId="14100"/>
          <pc:sldLayoutMkLst>
            <pc:docMk/>
            <pc:sldMasterMk cId="993989524" sldId="2147483648"/>
            <pc:sldLayoutMk cId="2722428531" sldId="2147483662"/>
          </pc:sldLayoutMkLst>
          <pc:spChg chg="mod">
            <ac:chgData name="marcos aurelio gularte de castro" userId="67f50566e2aee3b4" providerId="LiveId" clId="{D2E687D2-6F44-414A-966F-11C45D2BF958}" dt="2021-02-03T14:19:55.842" v="5" actId="14100"/>
            <ac:spMkLst>
              <pc:docMk/>
              <pc:sldMasterMk cId="993989524" sldId="2147483648"/>
              <pc:sldLayoutMk cId="2722428531" sldId="2147483662"/>
              <ac:spMk id="3" creationId="{83F12184-C814-6047-A93F-D71BF2CD9800}"/>
            </ac:spMkLst>
          </pc:spChg>
        </pc:sldLayoutChg>
        <pc:sldLayoutChg chg="setBg">
          <pc:chgData name="marcos aurelio gularte de castro" userId="67f50566e2aee3b4" providerId="LiveId" clId="{D2E687D2-6F44-414A-966F-11C45D2BF958}" dt="2021-02-03T14:20:46.819" v="12"/>
          <pc:sldLayoutMkLst>
            <pc:docMk/>
            <pc:sldMasterMk cId="993989524" sldId="2147483648"/>
            <pc:sldLayoutMk cId="2328899723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02935-5F89-2A41-AE02-E86A9D496701}" type="datetimeFigureOut">
              <a:rPr lang="pt-BR" smtClean="0"/>
              <a:t>12/02/2021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9037C-48B4-834E-A6B1-8534A604DF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79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9037C-48B4-834E-A6B1-8534A604DF2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069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9037C-48B4-834E-A6B1-8534A604DF2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61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9037C-48B4-834E-A6B1-8534A604DF2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095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6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5A05A-088B-0445-B16B-5D16999B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1" y="1226127"/>
            <a:ext cx="7593348" cy="4446540"/>
          </a:xfrm>
        </p:spPr>
        <p:txBody>
          <a:bodyPr anchor="ctr"/>
          <a:lstStyle>
            <a:lvl1pPr algn="ctr">
              <a:defRPr sz="3200" i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67BBCE-037B-AF4B-9F71-E274B8B265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33800" y="6038320"/>
            <a:ext cx="7593348" cy="521396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11" name="Gráfico 8">
            <a:extLst>
              <a:ext uri="{FF2B5EF4-FFF2-40B4-BE49-F238E27FC236}">
                <a16:creationId xmlns:a16="http://schemas.microsoft.com/office/drawing/2014/main" id="{6300DC3F-1105-244B-92B3-2AC9A0244917}"/>
              </a:ext>
            </a:extLst>
          </p:cNvPr>
          <p:cNvSpPr/>
          <p:nvPr/>
        </p:nvSpPr>
        <p:spPr>
          <a:xfrm>
            <a:off x="7120900" y="298284"/>
            <a:ext cx="667664" cy="562190"/>
          </a:xfrm>
          <a:custGeom>
            <a:avLst/>
            <a:gdLst>
              <a:gd name="connsiteX0" fmla="*/ 533993 w 1320510"/>
              <a:gd name="connsiteY0" fmla="*/ 0 h 1111903"/>
              <a:gd name="connsiteX1" fmla="*/ 588890 w 1320510"/>
              <a:gd name="connsiteY1" fmla="*/ 102141 h 1111903"/>
              <a:gd name="connsiteX2" fmla="*/ 312411 w 1320510"/>
              <a:gd name="connsiteY2" fmla="*/ 320063 h 1111903"/>
              <a:gd name="connsiteX3" fmla="*/ 222913 w 1320510"/>
              <a:gd name="connsiteY3" fmla="*/ 510371 h 1111903"/>
              <a:gd name="connsiteX4" fmla="*/ 272819 w 1320510"/>
              <a:gd name="connsiteY4" fmla="*/ 562273 h 1111903"/>
              <a:gd name="connsiteX5" fmla="*/ 314740 w 1320510"/>
              <a:gd name="connsiteY5" fmla="*/ 558946 h 1111903"/>
              <a:gd name="connsiteX6" fmla="*/ 364646 w 1320510"/>
              <a:gd name="connsiteY6" fmla="*/ 555619 h 1111903"/>
              <a:gd name="connsiteX7" fmla="*/ 559612 w 1320510"/>
              <a:gd name="connsiteY7" fmla="*/ 635469 h 1111903"/>
              <a:gd name="connsiteX8" fmla="*/ 638796 w 1320510"/>
              <a:gd name="connsiteY8" fmla="*/ 832763 h 1111903"/>
              <a:gd name="connsiteX9" fmla="*/ 558614 w 1320510"/>
              <a:gd name="connsiteY9" fmla="*/ 1031721 h 1111903"/>
              <a:gd name="connsiteX10" fmla="*/ 355663 w 1320510"/>
              <a:gd name="connsiteY10" fmla="*/ 1111571 h 1111903"/>
              <a:gd name="connsiteX11" fmla="*/ 103472 w 1320510"/>
              <a:gd name="connsiteY11" fmla="*/ 994458 h 1111903"/>
              <a:gd name="connsiteX12" fmla="*/ 0 w 1320510"/>
              <a:gd name="connsiteY12" fmla="*/ 694025 h 1111903"/>
              <a:gd name="connsiteX13" fmla="*/ 134413 w 1320510"/>
              <a:gd name="connsiteY13" fmla="*/ 319731 h 1111903"/>
              <a:gd name="connsiteX14" fmla="*/ 533993 w 1320510"/>
              <a:gd name="connsiteY14" fmla="*/ 0 h 1111903"/>
              <a:gd name="connsiteX15" fmla="*/ 1216041 w 1320510"/>
              <a:gd name="connsiteY15" fmla="*/ 1664 h 1111903"/>
              <a:gd name="connsiteX16" fmla="*/ 1270937 w 1320510"/>
              <a:gd name="connsiteY16" fmla="*/ 102141 h 1111903"/>
              <a:gd name="connsiteX17" fmla="*/ 993128 w 1320510"/>
              <a:gd name="connsiteY17" fmla="*/ 321061 h 1111903"/>
              <a:gd name="connsiteX18" fmla="*/ 904961 w 1320510"/>
              <a:gd name="connsiteY18" fmla="*/ 510704 h 1111903"/>
              <a:gd name="connsiteX19" fmla="*/ 955199 w 1320510"/>
              <a:gd name="connsiteY19" fmla="*/ 562606 h 1111903"/>
              <a:gd name="connsiteX20" fmla="*/ 997120 w 1320510"/>
              <a:gd name="connsiteY20" fmla="*/ 559279 h 1111903"/>
              <a:gd name="connsiteX21" fmla="*/ 1045695 w 1320510"/>
              <a:gd name="connsiteY21" fmla="*/ 555952 h 1111903"/>
              <a:gd name="connsiteX22" fmla="*/ 1241327 w 1320510"/>
              <a:gd name="connsiteY22" fmla="*/ 635801 h 1111903"/>
              <a:gd name="connsiteX23" fmla="*/ 1320511 w 1320510"/>
              <a:gd name="connsiteY23" fmla="*/ 833096 h 1111903"/>
              <a:gd name="connsiteX24" fmla="*/ 1241327 w 1320510"/>
              <a:gd name="connsiteY24" fmla="*/ 1032720 h 1111903"/>
              <a:gd name="connsiteX25" fmla="*/ 1039041 w 1320510"/>
              <a:gd name="connsiteY25" fmla="*/ 1111904 h 1111903"/>
              <a:gd name="connsiteX26" fmla="*/ 785187 w 1320510"/>
              <a:gd name="connsiteY26" fmla="*/ 994791 h 1111903"/>
              <a:gd name="connsiteX27" fmla="*/ 681715 w 1320510"/>
              <a:gd name="connsiteY27" fmla="*/ 694358 h 1111903"/>
              <a:gd name="connsiteX28" fmla="*/ 816128 w 1320510"/>
              <a:gd name="connsiteY28" fmla="*/ 320729 h 1111903"/>
              <a:gd name="connsiteX29" fmla="*/ 1216041 w 1320510"/>
              <a:gd name="connsiteY29" fmla="*/ 1664 h 111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20510" h="1111903">
                <a:moveTo>
                  <a:pt x="533993" y="0"/>
                </a:moveTo>
                <a:lnTo>
                  <a:pt x="588890" y="102141"/>
                </a:lnTo>
                <a:cubicBezTo>
                  <a:pt x="464125" y="171344"/>
                  <a:pt x="371965" y="243874"/>
                  <a:pt x="312411" y="320063"/>
                </a:cubicBezTo>
                <a:cubicBezTo>
                  <a:pt x="252857" y="396253"/>
                  <a:pt x="222913" y="459800"/>
                  <a:pt x="222913" y="510371"/>
                </a:cubicBezTo>
                <a:cubicBezTo>
                  <a:pt x="222913" y="544973"/>
                  <a:pt x="239548" y="562273"/>
                  <a:pt x="272819" y="562273"/>
                </a:cubicBezTo>
                <a:lnTo>
                  <a:pt x="314740" y="558946"/>
                </a:lnTo>
                <a:lnTo>
                  <a:pt x="364646" y="555619"/>
                </a:lnTo>
                <a:cubicBezTo>
                  <a:pt x="442166" y="555619"/>
                  <a:pt x="507044" y="582236"/>
                  <a:pt x="559612" y="635469"/>
                </a:cubicBezTo>
                <a:cubicBezTo>
                  <a:pt x="612179" y="688702"/>
                  <a:pt x="638796" y="754577"/>
                  <a:pt x="638796" y="832763"/>
                </a:cubicBezTo>
                <a:cubicBezTo>
                  <a:pt x="638796" y="911947"/>
                  <a:pt x="612179" y="978488"/>
                  <a:pt x="558614" y="1031721"/>
                </a:cubicBezTo>
                <a:cubicBezTo>
                  <a:pt x="505381" y="1084954"/>
                  <a:pt x="437509" y="1111571"/>
                  <a:pt x="355663" y="1111571"/>
                </a:cubicBezTo>
                <a:cubicBezTo>
                  <a:pt x="256516" y="1111571"/>
                  <a:pt x="172342" y="1072644"/>
                  <a:pt x="103472" y="994458"/>
                </a:cubicBezTo>
                <a:cubicBezTo>
                  <a:pt x="34269" y="916605"/>
                  <a:pt x="0" y="816461"/>
                  <a:pt x="0" y="694025"/>
                </a:cubicBezTo>
                <a:cubicBezTo>
                  <a:pt x="0" y="568262"/>
                  <a:pt x="44915" y="443497"/>
                  <a:pt x="134413" y="319731"/>
                </a:cubicBezTo>
                <a:cubicBezTo>
                  <a:pt x="223911" y="195298"/>
                  <a:pt x="357326" y="88833"/>
                  <a:pt x="533993" y="0"/>
                </a:cubicBezTo>
                <a:close/>
                <a:moveTo>
                  <a:pt x="1216041" y="1664"/>
                </a:moveTo>
                <a:lnTo>
                  <a:pt x="1270937" y="102141"/>
                </a:lnTo>
                <a:cubicBezTo>
                  <a:pt x="1144509" y="172342"/>
                  <a:pt x="1052017" y="245204"/>
                  <a:pt x="993128" y="321061"/>
                </a:cubicBezTo>
                <a:cubicBezTo>
                  <a:pt x="934239" y="396586"/>
                  <a:pt x="904961" y="459800"/>
                  <a:pt x="904961" y="510704"/>
                </a:cubicBezTo>
                <a:cubicBezTo>
                  <a:pt x="904961" y="545305"/>
                  <a:pt x="921596" y="562606"/>
                  <a:pt x="955199" y="562606"/>
                </a:cubicBezTo>
                <a:lnTo>
                  <a:pt x="997120" y="559279"/>
                </a:lnTo>
                <a:lnTo>
                  <a:pt x="1045695" y="555952"/>
                </a:lnTo>
                <a:cubicBezTo>
                  <a:pt x="1123216" y="555952"/>
                  <a:pt x="1188759" y="582568"/>
                  <a:pt x="1241327" y="635801"/>
                </a:cubicBezTo>
                <a:cubicBezTo>
                  <a:pt x="1293894" y="689034"/>
                  <a:pt x="1320511" y="754910"/>
                  <a:pt x="1320511" y="833096"/>
                </a:cubicBezTo>
                <a:cubicBezTo>
                  <a:pt x="1320511" y="913611"/>
                  <a:pt x="1293894" y="980152"/>
                  <a:pt x="1241327" y="1032720"/>
                </a:cubicBezTo>
                <a:cubicBezTo>
                  <a:pt x="1188426" y="1085287"/>
                  <a:pt x="1121220" y="1111904"/>
                  <a:pt x="1039041" y="1111904"/>
                </a:cubicBezTo>
                <a:cubicBezTo>
                  <a:pt x="938897" y="1111904"/>
                  <a:pt x="854057" y="1072977"/>
                  <a:pt x="785187" y="994791"/>
                </a:cubicBezTo>
                <a:cubicBezTo>
                  <a:pt x="715984" y="916938"/>
                  <a:pt x="681715" y="816793"/>
                  <a:pt x="681715" y="694358"/>
                </a:cubicBezTo>
                <a:cubicBezTo>
                  <a:pt x="681715" y="569925"/>
                  <a:pt x="726630" y="445161"/>
                  <a:pt x="816128" y="320729"/>
                </a:cubicBezTo>
                <a:cubicBezTo>
                  <a:pt x="905626" y="196297"/>
                  <a:pt x="1039041" y="89165"/>
                  <a:pt x="1216041" y="166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31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82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C7DC5-57B7-D34B-BEE4-D7CF2FD6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03" y="665959"/>
            <a:ext cx="5691704" cy="973667"/>
          </a:xfrm>
          <a:noFill/>
        </p:spPr>
        <p:txBody>
          <a:bodyPr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9903" y="2009898"/>
            <a:ext cx="5691703" cy="4343400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6C27F5B4-DEE2-7945-B410-F684851F9D8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34085" y="0"/>
            <a:ext cx="5957915" cy="7104185"/>
          </a:xfrm>
          <a:custGeom>
            <a:avLst/>
            <a:gdLst>
              <a:gd name="connsiteX0" fmla="*/ 1816207 w 5957915"/>
              <a:gd name="connsiteY0" fmla="*/ 0 h 7104185"/>
              <a:gd name="connsiteX1" fmla="*/ 3558528 w 5957915"/>
              <a:gd name="connsiteY1" fmla="*/ 0 h 7104185"/>
              <a:gd name="connsiteX2" fmla="*/ 3558534 w 5957915"/>
              <a:gd name="connsiteY2" fmla="*/ 1 h 7104185"/>
              <a:gd name="connsiteX3" fmla="*/ 5957914 w 5957915"/>
              <a:gd name="connsiteY3" fmla="*/ 1 h 7104185"/>
              <a:gd name="connsiteX4" fmla="*/ 5957914 w 5957915"/>
              <a:gd name="connsiteY4" fmla="*/ 3913242 h 7104185"/>
              <a:gd name="connsiteX5" fmla="*/ 5957915 w 5957915"/>
              <a:gd name="connsiteY5" fmla="*/ 3913246 h 7104185"/>
              <a:gd name="connsiteX6" fmla="*/ 5957915 w 5957915"/>
              <a:gd name="connsiteY6" fmla="*/ 4318317 h 7104185"/>
              <a:gd name="connsiteX7" fmla="*/ 5957914 w 5957915"/>
              <a:gd name="connsiteY7" fmla="*/ 4318321 h 7104185"/>
              <a:gd name="connsiteX8" fmla="*/ 5957914 w 5957915"/>
              <a:gd name="connsiteY8" fmla="*/ 6858000 h 7104185"/>
              <a:gd name="connsiteX9" fmla="*/ 4966582 w 5957915"/>
              <a:gd name="connsiteY9" fmla="*/ 6858000 h 7104185"/>
              <a:gd name="connsiteX10" fmla="*/ 4966582 w 5957915"/>
              <a:gd name="connsiteY10" fmla="*/ 6996093 h 7104185"/>
              <a:gd name="connsiteX11" fmla="*/ 4828025 w 5957915"/>
              <a:gd name="connsiteY11" fmla="*/ 7104185 h 7104185"/>
              <a:gd name="connsiteX12" fmla="*/ 3085703 w 5957915"/>
              <a:gd name="connsiteY12" fmla="*/ 7104185 h 7104185"/>
              <a:gd name="connsiteX13" fmla="*/ 2947147 w 5957915"/>
              <a:gd name="connsiteY13" fmla="*/ 6996093 h 7104185"/>
              <a:gd name="connsiteX14" fmla="*/ 2947147 w 5957915"/>
              <a:gd name="connsiteY14" fmla="*/ 6858000 h 7104185"/>
              <a:gd name="connsiteX15" fmla="*/ 2471355 w 5957915"/>
              <a:gd name="connsiteY15" fmla="*/ 6858000 h 7104185"/>
              <a:gd name="connsiteX16" fmla="*/ 2438054 w 5957915"/>
              <a:gd name="connsiteY16" fmla="*/ 6863245 h 7104185"/>
              <a:gd name="connsiteX17" fmla="*/ 695733 w 5957915"/>
              <a:gd name="connsiteY17" fmla="*/ 6863245 h 7104185"/>
              <a:gd name="connsiteX18" fmla="*/ 557176 w 5957915"/>
              <a:gd name="connsiteY18" fmla="*/ 6755153 h 7104185"/>
              <a:gd name="connsiteX19" fmla="*/ 557176 w 5957915"/>
              <a:gd name="connsiteY19" fmla="*/ 6350082 h 7104185"/>
              <a:gd name="connsiteX20" fmla="*/ 695733 w 5957915"/>
              <a:gd name="connsiteY20" fmla="*/ 6241990 h 7104185"/>
              <a:gd name="connsiteX21" fmla="*/ 950331 w 5957915"/>
              <a:gd name="connsiteY21" fmla="*/ 6241990 h 7104185"/>
              <a:gd name="connsiteX22" fmla="*/ 950331 w 5957915"/>
              <a:gd name="connsiteY22" fmla="*/ 5726383 h 7104185"/>
              <a:gd name="connsiteX23" fmla="*/ 613723 w 5957915"/>
              <a:gd name="connsiteY23" fmla="*/ 5726383 h 7104185"/>
              <a:gd name="connsiteX24" fmla="*/ 475166 w 5957915"/>
              <a:gd name="connsiteY24" fmla="*/ 5618291 h 7104185"/>
              <a:gd name="connsiteX25" fmla="*/ 475166 w 5957915"/>
              <a:gd name="connsiteY25" fmla="*/ 5213220 h 7104185"/>
              <a:gd name="connsiteX26" fmla="*/ 613723 w 5957915"/>
              <a:gd name="connsiteY26" fmla="*/ 5105128 h 7104185"/>
              <a:gd name="connsiteX27" fmla="*/ 138557 w 5957915"/>
              <a:gd name="connsiteY27" fmla="*/ 5105128 h 7104185"/>
              <a:gd name="connsiteX28" fmla="*/ 0 w 5957915"/>
              <a:gd name="connsiteY28" fmla="*/ 4997035 h 7104185"/>
              <a:gd name="connsiteX29" fmla="*/ 0 w 5957915"/>
              <a:gd name="connsiteY29" fmla="*/ 4591964 h 7104185"/>
              <a:gd name="connsiteX30" fmla="*/ 138557 w 5957915"/>
              <a:gd name="connsiteY30" fmla="*/ 4483872 h 7104185"/>
              <a:gd name="connsiteX31" fmla="*/ 388769 w 5957915"/>
              <a:gd name="connsiteY31" fmla="*/ 4483872 h 7104185"/>
              <a:gd name="connsiteX32" fmla="*/ 382362 w 5957915"/>
              <a:gd name="connsiteY32" fmla="*/ 4480502 h 7104185"/>
              <a:gd name="connsiteX33" fmla="*/ 341779 w 5957915"/>
              <a:gd name="connsiteY33" fmla="*/ 4404068 h 7104185"/>
              <a:gd name="connsiteX34" fmla="*/ 341779 w 5957915"/>
              <a:gd name="connsiteY34" fmla="*/ 3998997 h 7104185"/>
              <a:gd name="connsiteX35" fmla="*/ 480336 w 5957915"/>
              <a:gd name="connsiteY35" fmla="*/ 3890905 h 7104185"/>
              <a:gd name="connsiteX36" fmla="*/ 950331 w 5957915"/>
              <a:gd name="connsiteY36" fmla="*/ 3890905 h 7104185"/>
              <a:gd name="connsiteX37" fmla="*/ 950331 w 5957915"/>
              <a:gd name="connsiteY37" fmla="*/ 3417348 h 7104185"/>
              <a:gd name="connsiteX38" fmla="*/ 561304 w 5957915"/>
              <a:gd name="connsiteY38" fmla="*/ 3417348 h 7104185"/>
              <a:gd name="connsiteX39" fmla="*/ 422747 w 5957915"/>
              <a:gd name="connsiteY39" fmla="*/ 3309255 h 7104185"/>
              <a:gd name="connsiteX40" fmla="*/ 422747 w 5957915"/>
              <a:gd name="connsiteY40" fmla="*/ 2904184 h 7104185"/>
              <a:gd name="connsiteX41" fmla="*/ 561304 w 5957915"/>
              <a:gd name="connsiteY41" fmla="*/ 2796092 h 7104185"/>
              <a:gd name="connsiteX42" fmla="*/ 950331 w 5957915"/>
              <a:gd name="connsiteY42" fmla="*/ 2796092 h 7104185"/>
              <a:gd name="connsiteX43" fmla="*/ 950331 w 5957915"/>
              <a:gd name="connsiteY43" fmla="*/ 2591114 h 7104185"/>
              <a:gd name="connsiteX44" fmla="*/ 747109 w 5957915"/>
              <a:gd name="connsiteY44" fmla="*/ 2591114 h 7104185"/>
              <a:gd name="connsiteX45" fmla="*/ 608552 w 5957915"/>
              <a:gd name="connsiteY45" fmla="*/ 2483021 h 7104185"/>
              <a:gd name="connsiteX46" fmla="*/ 608552 w 5957915"/>
              <a:gd name="connsiteY46" fmla="*/ 2077950 h 7104185"/>
              <a:gd name="connsiteX47" fmla="*/ 747109 w 5957915"/>
              <a:gd name="connsiteY47" fmla="*/ 1969859 h 7104185"/>
              <a:gd name="connsiteX48" fmla="*/ 950331 w 5957915"/>
              <a:gd name="connsiteY48" fmla="*/ 1969859 h 7104185"/>
              <a:gd name="connsiteX49" fmla="*/ 950331 w 5957915"/>
              <a:gd name="connsiteY49" fmla="*/ 1955397 h 7104185"/>
              <a:gd name="connsiteX50" fmla="*/ 561304 w 5957915"/>
              <a:gd name="connsiteY50" fmla="*/ 1955397 h 7104185"/>
              <a:gd name="connsiteX51" fmla="*/ 422747 w 5957915"/>
              <a:gd name="connsiteY51" fmla="*/ 1847304 h 7104185"/>
              <a:gd name="connsiteX52" fmla="*/ 422747 w 5957915"/>
              <a:gd name="connsiteY52" fmla="*/ 1442234 h 7104185"/>
              <a:gd name="connsiteX53" fmla="*/ 561304 w 5957915"/>
              <a:gd name="connsiteY53" fmla="*/ 1334141 h 7104185"/>
              <a:gd name="connsiteX54" fmla="*/ 950331 w 5957915"/>
              <a:gd name="connsiteY54" fmla="*/ 1334141 h 7104185"/>
              <a:gd name="connsiteX55" fmla="*/ 950331 w 5957915"/>
              <a:gd name="connsiteY55" fmla="*/ 1171563 h 7104185"/>
              <a:gd name="connsiteX56" fmla="*/ 957571 w 5957915"/>
              <a:gd name="connsiteY56" fmla="*/ 1115532 h 7104185"/>
              <a:gd name="connsiteX57" fmla="*/ 787051 w 5957915"/>
              <a:gd name="connsiteY57" fmla="*/ 1115532 h 7104185"/>
              <a:gd name="connsiteX58" fmla="*/ 648493 w 5957915"/>
              <a:gd name="connsiteY58" fmla="*/ 1007439 h 7104185"/>
              <a:gd name="connsiteX59" fmla="*/ 648493 w 5957915"/>
              <a:gd name="connsiteY59" fmla="*/ 602368 h 7104185"/>
              <a:gd name="connsiteX60" fmla="*/ 787051 w 5957915"/>
              <a:gd name="connsiteY60" fmla="*/ 494276 h 7104185"/>
              <a:gd name="connsiteX61" fmla="*/ 1677649 w 5957915"/>
              <a:gd name="connsiteY61" fmla="*/ 494276 h 7104185"/>
              <a:gd name="connsiteX62" fmla="*/ 1677649 w 5957915"/>
              <a:gd name="connsiteY62" fmla="*/ 108093 h 7104185"/>
              <a:gd name="connsiteX63" fmla="*/ 1816207 w 5957915"/>
              <a:gd name="connsiteY63" fmla="*/ 0 h 710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957915" h="7104185">
                <a:moveTo>
                  <a:pt x="1816207" y="0"/>
                </a:moveTo>
                <a:lnTo>
                  <a:pt x="3558528" y="0"/>
                </a:lnTo>
                <a:lnTo>
                  <a:pt x="3558534" y="1"/>
                </a:lnTo>
                <a:lnTo>
                  <a:pt x="5957914" y="1"/>
                </a:lnTo>
                <a:lnTo>
                  <a:pt x="5957914" y="3913242"/>
                </a:lnTo>
                <a:lnTo>
                  <a:pt x="5957915" y="3913246"/>
                </a:lnTo>
                <a:lnTo>
                  <a:pt x="5957915" y="4318317"/>
                </a:lnTo>
                <a:lnTo>
                  <a:pt x="5957914" y="4318321"/>
                </a:lnTo>
                <a:lnTo>
                  <a:pt x="5957914" y="6858000"/>
                </a:lnTo>
                <a:lnTo>
                  <a:pt x="4966582" y="6858000"/>
                </a:lnTo>
                <a:lnTo>
                  <a:pt x="4966582" y="6996093"/>
                </a:lnTo>
                <a:cubicBezTo>
                  <a:pt x="4966582" y="7055791"/>
                  <a:pt x="4904548" y="7104185"/>
                  <a:pt x="4828025" y="7104185"/>
                </a:cubicBezTo>
                <a:lnTo>
                  <a:pt x="3085703" y="7104185"/>
                </a:lnTo>
                <a:cubicBezTo>
                  <a:pt x="3009181" y="7104185"/>
                  <a:pt x="2947147" y="7055791"/>
                  <a:pt x="2947147" y="6996093"/>
                </a:cubicBezTo>
                <a:lnTo>
                  <a:pt x="2947147" y="6858000"/>
                </a:lnTo>
                <a:lnTo>
                  <a:pt x="2471355" y="6858000"/>
                </a:lnTo>
                <a:lnTo>
                  <a:pt x="2438054" y="6863245"/>
                </a:lnTo>
                <a:lnTo>
                  <a:pt x="695733" y="6863245"/>
                </a:lnTo>
                <a:cubicBezTo>
                  <a:pt x="619210" y="6863245"/>
                  <a:pt x="557176" y="6814851"/>
                  <a:pt x="557176" y="6755153"/>
                </a:cubicBezTo>
                <a:lnTo>
                  <a:pt x="557176" y="6350082"/>
                </a:lnTo>
                <a:cubicBezTo>
                  <a:pt x="557176" y="6290384"/>
                  <a:pt x="619210" y="6241990"/>
                  <a:pt x="695733" y="6241990"/>
                </a:cubicBezTo>
                <a:lnTo>
                  <a:pt x="950331" y="6241990"/>
                </a:lnTo>
                <a:lnTo>
                  <a:pt x="950331" y="5726383"/>
                </a:lnTo>
                <a:lnTo>
                  <a:pt x="613723" y="5726383"/>
                </a:lnTo>
                <a:cubicBezTo>
                  <a:pt x="537200" y="5726383"/>
                  <a:pt x="475166" y="5677989"/>
                  <a:pt x="475166" y="5618291"/>
                </a:cubicBezTo>
                <a:lnTo>
                  <a:pt x="475166" y="5213220"/>
                </a:lnTo>
                <a:cubicBezTo>
                  <a:pt x="475166" y="5153522"/>
                  <a:pt x="537200" y="5105128"/>
                  <a:pt x="613723" y="5105128"/>
                </a:cubicBezTo>
                <a:lnTo>
                  <a:pt x="138557" y="5105128"/>
                </a:lnTo>
                <a:cubicBezTo>
                  <a:pt x="62034" y="5105128"/>
                  <a:pt x="0" y="5056733"/>
                  <a:pt x="0" y="4997035"/>
                </a:cubicBezTo>
                <a:lnTo>
                  <a:pt x="0" y="4591964"/>
                </a:lnTo>
                <a:cubicBezTo>
                  <a:pt x="0" y="4532266"/>
                  <a:pt x="62034" y="4483872"/>
                  <a:pt x="138557" y="4483872"/>
                </a:cubicBezTo>
                <a:lnTo>
                  <a:pt x="388769" y="4483872"/>
                </a:lnTo>
                <a:lnTo>
                  <a:pt x="382362" y="4480502"/>
                </a:lnTo>
                <a:cubicBezTo>
                  <a:pt x="357289" y="4460941"/>
                  <a:pt x="341779" y="4433917"/>
                  <a:pt x="341779" y="4404068"/>
                </a:cubicBezTo>
                <a:lnTo>
                  <a:pt x="341779" y="3998997"/>
                </a:lnTo>
                <a:cubicBezTo>
                  <a:pt x="341779" y="3939300"/>
                  <a:pt x="403813" y="3890905"/>
                  <a:pt x="480336" y="3890905"/>
                </a:cubicBezTo>
                <a:lnTo>
                  <a:pt x="950331" y="3890905"/>
                </a:lnTo>
                <a:lnTo>
                  <a:pt x="950331" y="3417348"/>
                </a:lnTo>
                <a:lnTo>
                  <a:pt x="561304" y="3417348"/>
                </a:lnTo>
                <a:cubicBezTo>
                  <a:pt x="484781" y="3417348"/>
                  <a:pt x="422747" y="3368953"/>
                  <a:pt x="422747" y="3309255"/>
                </a:cubicBezTo>
                <a:lnTo>
                  <a:pt x="422747" y="2904184"/>
                </a:lnTo>
                <a:cubicBezTo>
                  <a:pt x="422747" y="2844487"/>
                  <a:pt x="484781" y="2796092"/>
                  <a:pt x="561304" y="2796092"/>
                </a:cubicBezTo>
                <a:lnTo>
                  <a:pt x="950331" y="2796092"/>
                </a:lnTo>
                <a:lnTo>
                  <a:pt x="950331" y="2591114"/>
                </a:lnTo>
                <a:lnTo>
                  <a:pt x="747109" y="2591114"/>
                </a:lnTo>
                <a:cubicBezTo>
                  <a:pt x="670586" y="2591114"/>
                  <a:pt x="608552" y="2542719"/>
                  <a:pt x="608552" y="2483021"/>
                </a:cubicBezTo>
                <a:lnTo>
                  <a:pt x="608552" y="2077950"/>
                </a:lnTo>
                <a:cubicBezTo>
                  <a:pt x="608552" y="2018254"/>
                  <a:pt x="670586" y="1969859"/>
                  <a:pt x="747109" y="1969859"/>
                </a:cubicBezTo>
                <a:lnTo>
                  <a:pt x="950331" y="1969859"/>
                </a:lnTo>
                <a:lnTo>
                  <a:pt x="950331" y="1955397"/>
                </a:lnTo>
                <a:lnTo>
                  <a:pt x="561304" y="1955397"/>
                </a:lnTo>
                <a:cubicBezTo>
                  <a:pt x="484781" y="1955397"/>
                  <a:pt x="422747" y="1907002"/>
                  <a:pt x="422747" y="1847304"/>
                </a:cubicBezTo>
                <a:lnTo>
                  <a:pt x="422747" y="1442234"/>
                </a:lnTo>
                <a:cubicBezTo>
                  <a:pt x="422747" y="1382536"/>
                  <a:pt x="484781" y="1334141"/>
                  <a:pt x="561304" y="1334141"/>
                </a:cubicBezTo>
                <a:lnTo>
                  <a:pt x="950331" y="1334141"/>
                </a:lnTo>
                <a:lnTo>
                  <a:pt x="950331" y="1171563"/>
                </a:lnTo>
                <a:lnTo>
                  <a:pt x="957571" y="1115532"/>
                </a:lnTo>
                <a:lnTo>
                  <a:pt x="787051" y="1115532"/>
                </a:lnTo>
                <a:cubicBezTo>
                  <a:pt x="710528" y="1115532"/>
                  <a:pt x="648493" y="1067137"/>
                  <a:pt x="648493" y="1007439"/>
                </a:cubicBezTo>
                <a:lnTo>
                  <a:pt x="648493" y="602368"/>
                </a:lnTo>
                <a:cubicBezTo>
                  <a:pt x="648493" y="542671"/>
                  <a:pt x="710528" y="494276"/>
                  <a:pt x="787051" y="494276"/>
                </a:cubicBezTo>
                <a:lnTo>
                  <a:pt x="1677649" y="494276"/>
                </a:lnTo>
                <a:lnTo>
                  <a:pt x="1677649" y="108093"/>
                </a:lnTo>
                <a:cubicBezTo>
                  <a:pt x="1677649" y="48395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004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Espaço Reservado para Imagem 26">
            <a:extLst>
              <a:ext uri="{FF2B5EF4-FFF2-40B4-BE49-F238E27FC236}">
                <a16:creationId xmlns:a16="http://schemas.microsoft.com/office/drawing/2014/main" id="{9E6D4FF4-380D-2041-9705-58CCDA569A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278582" y="363737"/>
            <a:ext cx="6775333" cy="6130525"/>
          </a:xfrm>
          <a:custGeom>
            <a:avLst/>
            <a:gdLst>
              <a:gd name="connsiteX0" fmla="*/ 1222688 w 4010927"/>
              <a:gd name="connsiteY0" fmla="*/ 0 h 6130525"/>
              <a:gd name="connsiteX1" fmla="*/ 2395636 w 4010927"/>
              <a:gd name="connsiteY1" fmla="*/ 0 h 6130525"/>
              <a:gd name="connsiteX2" fmla="*/ 2488914 w 4010927"/>
              <a:gd name="connsiteY2" fmla="*/ 93278 h 6130525"/>
              <a:gd name="connsiteX3" fmla="*/ 2488914 w 4010927"/>
              <a:gd name="connsiteY3" fmla="*/ 442832 h 6130525"/>
              <a:gd name="connsiteX4" fmla="*/ 2483026 w 4010927"/>
              <a:gd name="connsiteY4" fmla="*/ 471997 h 6130525"/>
              <a:gd name="connsiteX5" fmla="*/ 3042665 w 4010927"/>
              <a:gd name="connsiteY5" fmla="*/ 471997 h 6130525"/>
              <a:gd name="connsiteX6" fmla="*/ 3135943 w 4010927"/>
              <a:gd name="connsiteY6" fmla="*/ 565275 h 6130525"/>
              <a:gd name="connsiteX7" fmla="*/ 3135943 w 4010927"/>
              <a:gd name="connsiteY7" fmla="*/ 694588 h 6130525"/>
              <a:gd name="connsiteX8" fmla="*/ 3339346 w 4010927"/>
              <a:gd name="connsiteY8" fmla="*/ 694588 h 6130525"/>
              <a:gd name="connsiteX9" fmla="*/ 3649324 w 4010927"/>
              <a:gd name="connsiteY9" fmla="*/ 947228 h 6130525"/>
              <a:gd name="connsiteX10" fmla="*/ 3649856 w 4010927"/>
              <a:gd name="connsiteY10" fmla="*/ 952508 h 6130525"/>
              <a:gd name="connsiteX11" fmla="*/ 3882360 w 4010927"/>
              <a:gd name="connsiteY11" fmla="*/ 952508 h 6130525"/>
              <a:gd name="connsiteX12" fmla="*/ 3975638 w 4010927"/>
              <a:gd name="connsiteY12" fmla="*/ 1045786 h 6130525"/>
              <a:gd name="connsiteX13" fmla="*/ 3975638 w 4010927"/>
              <a:gd name="connsiteY13" fmla="*/ 1395340 h 6130525"/>
              <a:gd name="connsiteX14" fmla="*/ 3882360 w 4010927"/>
              <a:gd name="connsiteY14" fmla="*/ 1488618 h 6130525"/>
              <a:gd name="connsiteX15" fmla="*/ 3722418 w 4010927"/>
              <a:gd name="connsiteY15" fmla="*/ 1488618 h 6130525"/>
              <a:gd name="connsiteX16" fmla="*/ 3758725 w 4010927"/>
              <a:gd name="connsiteY16" fmla="*/ 1495948 h 6130525"/>
              <a:gd name="connsiteX17" fmla="*/ 3815695 w 4010927"/>
              <a:gd name="connsiteY17" fmla="*/ 1581897 h 6130525"/>
              <a:gd name="connsiteX18" fmla="*/ 3815695 w 4010927"/>
              <a:gd name="connsiteY18" fmla="*/ 1931449 h 6130525"/>
              <a:gd name="connsiteX19" fmla="*/ 3722417 w 4010927"/>
              <a:gd name="connsiteY19" fmla="*/ 2024727 h 6130525"/>
              <a:gd name="connsiteX20" fmla="*/ 3655752 w 4010927"/>
              <a:gd name="connsiteY20" fmla="*/ 2024727 h 6130525"/>
              <a:gd name="connsiteX21" fmla="*/ 3655752 w 4010927"/>
              <a:gd name="connsiteY21" fmla="*/ 2725898 h 6130525"/>
              <a:gd name="connsiteX22" fmla="*/ 3753007 w 4010927"/>
              <a:gd name="connsiteY22" fmla="*/ 2725898 h 6130525"/>
              <a:gd name="connsiteX23" fmla="*/ 3846285 w 4010927"/>
              <a:gd name="connsiteY23" fmla="*/ 2819176 h 6130525"/>
              <a:gd name="connsiteX24" fmla="*/ 3846285 w 4010927"/>
              <a:gd name="connsiteY24" fmla="*/ 3168730 h 6130525"/>
              <a:gd name="connsiteX25" fmla="*/ 3753007 w 4010927"/>
              <a:gd name="connsiteY25" fmla="*/ 3262008 h 6130525"/>
              <a:gd name="connsiteX26" fmla="*/ 3655752 w 4010927"/>
              <a:gd name="connsiteY26" fmla="*/ 3262008 h 6130525"/>
              <a:gd name="connsiteX27" fmla="*/ 3655752 w 4010927"/>
              <a:gd name="connsiteY27" fmla="*/ 3283640 h 6130525"/>
              <a:gd name="connsiteX28" fmla="*/ 3917649 w 4010927"/>
              <a:gd name="connsiteY28" fmla="*/ 3283640 h 6130525"/>
              <a:gd name="connsiteX29" fmla="*/ 4010927 w 4010927"/>
              <a:gd name="connsiteY29" fmla="*/ 3376918 h 6130525"/>
              <a:gd name="connsiteX30" fmla="*/ 4010927 w 4010927"/>
              <a:gd name="connsiteY30" fmla="*/ 3726472 h 6130525"/>
              <a:gd name="connsiteX31" fmla="*/ 3917649 w 4010927"/>
              <a:gd name="connsiteY31" fmla="*/ 3819750 h 6130525"/>
              <a:gd name="connsiteX32" fmla="*/ 3655752 w 4010927"/>
              <a:gd name="connsiteY32" fmla="*/ 3819750 h 6130525"/>
              <a:gd name="connsiteX33" fmla="*/ 3655752 w 4010927"/>
              <a:gd name="connsiteY33" fmla="*/ 4477455 h 6130525"/>
              <a:gd name="connsiteX34" fmla="*/ 3842193 w 4010927"/>
              <a:gd name="connsiteY34" fmla="*/ 4477455 h 6130525"/>
              <a:gd name="connsiteX35" fmla="*/ 3935471 w 4010927"/>
              <a:gd name="connsiteY35" fmla="*/ 4570733 h 6130525"/>
              <a:gd name="connsiteX36" fmla="*/ 3935471 w 4010927"/>
              <a:gd name="connsiteY36" fmla="*/ 4920287 h 6130525"/>
              <a:gd name="connsiteX37" fmla="*/ 3842193 w 4010927"/>
              <a:gd name="connsiteY37" fmla="*/ 5013565 h 6130525"/>
              <a:gd name="connsiteX38" fmla="*/ 3655752 w 4010927"/>
              <a:gd name="connsiteY38" fmla="*/ 5013565 h 6130525"/>
              <a:gd name="connsiteX39" fmla="*/ 3655752 w 4010927"/>
              <a:gd name="connsiteY39" fmla="*/ 5028478 h 6130525"/>
              <a:gd name="connsiteX40" fmla="*/ 3722417 w 4010927"/>
              <a:gd name="connsiteY40" fmla="*/ 5028478 h 6130525"/>
              <a:gd name="connsiteX41" fmla="*/ 3815695 w 4010927"/>
              <a:gd name="connsiteY41" fmla="*/ 5121756 h 6130525"/>
              <a:gd name="connsiteX42" fmla="*/ 3815695 w 4010927"/>
              <a:gd name="connsiteY42" fmla="*/ 5471310 h 6130525"/>
              <a:gd name="connsiteX43" fmla="*/ 3722417 w 4010927"/>
              <a:gd name="connsiteY43" fmla="*/ 5564588 h 6130525"/>
              <a:gd name="connsiteX44" fmla="*/ 3632545 w 4010927"/>
              <a:gd name="connsiteY44" fmla="*/ 5564588 h 6130525"/>
              <a:gd name="connsiteX45" fmla="*/ 3630887 w 4010927"/>
              <a:gd name="connsiteY45" fmla="*/ 5569930 h 6130525"/>
              <a:gd name="connsiteX46" fmla="*/ 3433435 w 4010927"/>
              <a:gd name="connsiteY46" fmla="*/ 5748951 h 6130525"/>
              <a:gd name="connsiteX47" fmla="*/ 3343552 w 4010927"/>
              <a:gd name="connsiteY47" fmla="*/ 5762540 h 6130525"/>
              <a:gd name="connsiteX48" fmla="*/ 3343552 w 4010927"/>
              <a:gd name="connsiteY48" fmla="*/ 6037247 h 6130525"/>
              <a:gd name="connsiteX49" fmla="*/ 3250274 w 4010927"/>
              <a:gd name="connsiteY49" fmla="*/ 6130525 h 6130525"/>
              <a:gd name="connsiteX50" fmla="*/ 2077326 w 4010927"/>
              <a:gd name="connsiteY50" fmla="*/ 6130525 h 6130525"/>
              <a:gd name="connsiteX51" fmla="*/ 1984048 w 4010927"/>
              <a:gd name="connsiteY51" fmla="*/ 6037247 h 6130525"/>
              <a:gd name="connsiteX52" fmla="*/ 1984048 w 4010927"/>
              <a:gd name="connsiteY52" fmla="*/ 5763176 h 6130525"/>
              <a:gd name="connsiteX53" fmla="*/ 1734600 w 4010927"/>
              <a:gd name="connsiteY53" fmla="*/ 5763176 h 6130525"/>
              <a:gd name="connsiteX54" fmla="*/ 1734600 w 4010927"/>
              <a:gd name="connsiteY54" fmla="*/ 5829329 h 6130525"/>
              <a:gd name="connsiteX55" fmla="*/ 1641322 w 4010927"/>
              <a:gd name="connsiteY55" fmla="*/ 5922607 h 6130525"/>
              <a:gd name="connsiteX56" fmla="*/ 468374 w 4010927"/>
              <a:gd name="connsiteY56" fmla="*/ 5922607 h 6130525"/>
              <a:gd name="connsiteX57" fmla="*/ 375096 w 4010927"/>
              <a:gd name="connsiteY57" fmla="*/ 5829329 h 6130525"/>
              <a:gd name="connsiteX58" fmla="*/ 375096 w 4010927"/>
              <a:gd name="connsiteY58" fmla="*/ 5479775 h 6130525"/>
              <a:gd name="connsiteX59" fmla="*/ 468374 w 4010927"/>
              <a:gd name="connsiteY59" fmla="*/ 5386497 h 6130525"/>
              <a:gd name="connsiteX60" fmla="*/ 639772 w 4010927"/>
              <a:gd name="connsiteY60" fmla="*/ 5386497 h 6130525"/>
              <a:gd name="connsiteX61" fmla="*/ 639772 w 4010927"/>
              <a:gd name="connsiteY61" fmla="*/ 4941557 h 6130525"/>
              <a:gd name="connsiteX62" fmla="*/ 413164 w 4010927"/>
              <a:gd name="connsiteY62" fmla="*/ 4941557 h 6130525"/>
              <a:gd name="connsiteX63" fmla="*/ 319886 w 4010927"/>
              <a:gd name="connsiteY63" fmla="*/ 4848279 h 6130525"/>
              <a:gd name="connsiteX64" fmla="*/ 319886 w 4010927"/>
              <a:gd name="connsiteY64" fmla="*/ 4498725 h 6130525"/>
              <a:gd name="connsiteX65" fmla="*/ 413164 w 4010927"/>
              <a:gd name="connsiteY65" fmla="*/ 4405447 h 6130525"/>
              <a:gd name="connsiteX66" fmla="*/ 93278 w 4010927"/>
              <a:gd name="connsiteY66" fmla="*/ 4405447 h 6130525"/>
              <a:gd name="connsiteX67" fmla="*/ 0 w 4010927"/>
              <a:gd name="connsiteY67" fmla="*/ 4312169 h 6130525"/>
              <a:gd name="connsiteX68" fmla="*/ 0 w 4010927"/>
              <a:gd name="connsiteY68" fmla="*/ 3962615 h 6130525"/>
              <a:gd name="connsiteX69" fmla="*/ 93278 w 4010927"/>
              <a:gd name="connsiteY69" fmla="*/ 3869337 h 6130525"/>
              <a:gd name="connsiteX70" fmla="*/ 261723 w 4010927"/>
              <a:gd name="connsiteY70" fmla="*/ 3869337 h 6130525"/>
              <a:gd name="connsiteX71" fmla="*/ 257410 w 4010927"/>
              <a:gd name="connsiteY71" fmla="*/ 3866429 h 6130525"/>
              <a:gd name="connsiteX72" fmla="*/ 230089 w 4010927"/>
              <a:gd name="connsiteY72" fmla="*/ 3800471 h 6130525"/>
              <a:gd name="connsiteX73" fmla="*/ 230089 w 4010927"/>
              <a:gd name="connsiteY73" fmla="*/ 3450917 h 6130525"/>
              <a:gd name="connsiteX74" fmla="*/ 323367 w 4010927"/>
              <a:gd name="connsiteY74" fmla="*/ 3357639 h 6130525"/>
              <a:gd name="connsiteX75" fmla="*/ 639772 w 4010927"/>
              <a:gd name="connsiteY75" fmla="*/ 3357639 h 6130525"/>
              <a:gd name="connsiteX76" fmla="*/ 639772 w 4010927"/>
              <a:gd name="connsiteY76" fmla="*/ 2948985 h 6130525"/>
              <a:gd name="connsiteX77" fmla="*/ 377875 w 4010927"/>
              <a:gd name="connsiteY77" fmla="*/ 2948985 h 6130525"/>
              <a:gd name="connsiteX78" fmla="*/ 284597 w 4010927"/>
              <a:gd name="connsiteY78" fmla="*/ 2855707 h 6130525"/>
              <a:gd name="connsiteX79" fmla="*/ 284597 w 4010927"/>
              <a:gd name="connsiteY79" fmla="*/ 2506153 h 6130525"/>
              <a:gd name="connsiteX80" fmla="*/ 377875 w 4010927"/>
              <a:gd name="connsiteY80" fmla="*/ 2412875 h 6130525"/>
              <a:gd name="connsiteX81" fmla="*/ 639772 w 4010927"/>
              <a:gd name="connsiteY81" fmla="*/ 2412875 h 6130525"/>
              <a:gd name="connsiteX82" fmla="*/ 639772 w 4010927"/>
              <a:gd name="connsiteY82" fmla="*/ 2235990 h 6130525"/>
              <a:gd name="connsiteX83" fmla="*/ 502961 w 4010927"/>
              <a:gd name="connsiteY83" fmla="*/ 2235990 h 6130525"/>
              <a:gd name="connsiteX84" fmla="*/ 409683 w 4010927"/>
              <a:gd name="connsiteY84" fmla="*/ 2142712 h 6130525"/>
              <a:gd name="connsiteX85" fmla="*/ 409683 w 4010927"/>
              <a:gd name="connsiteY85" fmla="*/ 1793158 h 6130525"/>
              <a:gd name="connsiteX86" fmla="*/ 502961 w 4010927"/>
              <a:gd name="connsiteY86" fmla="*/ 1699881 h 6130525"/>
              <a:gd name="connsiteX87" fmla="*/ 639772 w 4010927"/>
              <a:gd name="connsiteY87" fmla="*/ 1699881 h 6130525"/>
              <a:gd name="connsiteX88" fmla="*/ 639772 w 4010927"/>
              <a:gd name="connsiteY88" fmla="*/ 1687401 h 6130525"/>
              <a:gd name="connsiteX89" fmla="*/ 377875 w 4010927"/>
              <a:gd name="connsiteY89" fmla="*/ 1687401 h 6130525"/>
              <a:gd name="connsiteX90" fmla="*/ 284597 w 4010927"/>
              <a:gd name="connsiteY90" fmla="*/ 1594123 h 6130525"/>
              <a:gd name="connsiteX91" fmla="*/ 284597 w 4010927"/>
              <a:gd name="connsiteY91" fmla="*/ 1244569 h 6130525"/>
              <a:gd name="connsiteX92" fmla="*/ 377875 w 4010927"/>
              <a:gd name="connsiteY92" fmla="*/ 1151291 h 6130525"/>
              <a:gd name="connsiteX93" fmla="*/ 639772 w 4010927"/>
              <a:gd name="connsiteY93" fmla="*/ 1151291 h 6130525"/>
              <a:gd name="connsiteX94" fmla="*/ 639772 w 4010927"/>
              <a:gd name="connsiteY94" fmla="*/ 1010995 h 6130525"/>
              <a:gd name="connsiteX95" fmla="*/ 644646 w 4010927"/>
              <a:gd name="connsiteY95" fmla="*/ 962643 h 6130525"/>
              <a:gd name="connsiteX96" fmla="*/ 529850 w 4010927"/>
              <a:gd name="connsiteY96" fmla="*/ 962643 h 6130525"/>
              <a:gd name="connsiteX97" fmla="*/ 436572 w 4010927"/>
              <a:gd name="connsiteY97" fmla="*/ 869365 h 6130525"/>
              <a:gd name="connsiteX98" fmla="*/ 436572 w 4010927"/>
              <a:gd name="connsiteY98" fmla="*/ 519811 h 6130525"/>
              <a:gd name="connsiteX99" fmla="*/ 529850 w 4010927"/>
              <a:gd name="connsiteY99" fmla="*/ 426533 h 6130525"/>
              <a:gd name="connsiteX100" fmla="*/ 1129410 w 4010927"/>
              <a:gd name="connsiteY100" fmla="*/ 426533 h 6130525"/>
              <a:gd name="connsiteX101" fmla="*/ 1129410 w 4010927"/>
              <a:gd name="connsiteY101" fmla="*/ 93278 h 6130525"/>
              <a:gd name="connsiteX102" fmla="*/ 1222688 w 4010927"/>
              <a:gd name="connsiteY102" fmla="*/ 0 h 613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010927" h="6130525">
                <a:moveTo>
                  <a:pt x="1222688" y="0"/>
                </a:moveTo>
                <a:lnTo>
                  <a:pt x="2395636" y="0"/>
                </a:lnTo>
                <a:cubicBezTo>
                  <a:pt x="2447152" y="0"/>
                  <a:pt x="2488914" y="41762"/>
                  <a:pt x="2488914" y="93278"/>
                </a:cubicBezTo>
                <a:lnTo>
                  <a:pt x="2488914" y="442832"/>
                </a:lnTo>
                <a:lnTo>
                  <a:pt x="2483026" y="471997"/>
                </a:lnTo>
                <a:lnTo>
                  <a:pt x="3042665" y="471997"/>
                </a:lnTo>
                <a:cubicBezTo>
                  <a:pt x="3094181" y="471997"/>
                  <a:pt x="3135943" y="513759"/>
                  <a:pt x="3135943" y="565275"/>
                </a:cubicBezTo>
                <a:lnTo>
                  <a:pt x="3135943" y="694588"/>
                </a:lnTo>
                <a:lnTo>
                  <a:pt x="3339346" y="694588"/>
                </a:lnTo>
                <a:cubicBezTo>
                  <a:pt x="3492249" y="694588"/>
                  <a:pt x="3619820" y="803047"/>
                  <a:pt x="3649324" y="947228"/>
                </a:cubicBezTo>
                <a:lnTo>
                  <a:pt x="3649856" y="952508"/>
                </a:lnTo>
                <a:lnTo>
                  <a:pt x="3882360" y="952508"/>
                </a:lnTo>
                <a:cubicBezTo>
                  <a:pt x="3933876" y="952508"/>
                  <a:pt x="3975638" y="994270"/>
                  <a:pt x="3975638" y="1045786"/>
                </a:cubicBezTo>
                <a:lnTo>
                  <a:pt x="3975638" y="1395340"/>
                </a:lnTo>
                <a:cubicBezTo>
                  <a:pt x="3975638" y="1446857"/>
                  <a:pt x="3933876" y="1488618"/>
                  <a:pt x="3882360" y="1488618"/>
                </a:cubicBezTo>
                <a:lnTo>
                  <a:pt x="3722418" y="1488618"/>
                </a:lnTo>
                <a:lnTo>
                  <a:pt x="3758725" y="1495948"/>
                </a:lnTo>
                <a:cubicBezTo>
                  <a:pt x="3792204" y="1510109"/>
                  <a:pt x="3815695" y="1543259"/>
                  <a:pt x="3815695" y="1581897"/>
                </a:cubicBezTo>
                <a:lnTo>
                  <a:pt x="3815695" y="1931449"/>
                </a:lnTo>
                <a:cubicBezTo>
                  <a:pt x="3815695" y="1982965"/>
                  <a:pt x="3773933" y="2024727"/>
                  <a:pt x="3722417" y="2024727"/>
                </a:cubicBezTo>
                <a:lnTo>
                  <a:pt x="3655752" y="2024727"/>
                </a:lnTo>
                <a:lnTo>
                  <a:pt x="3655752" y="2725898"/>
                </a:lnTo>
                <a:lnTo>
                  <a:pt x="3753007" y="2725898"/>
                </a:lnTo>
                <a:cubicBezTo>
                  <a:pt x="3804523" y="2725898"/>
                  <a:pt x="3846285" y="2767660"/>
                  <a:pt x="3846285" y="2819176"/>
                </a:cubicBezTo>
                <a:lnTo>
                  <a:pt x="3846285" y="3168730"/>
                </a:lnTo>
                <a:cubicBezTo>
                  <a:pt x="3846285" y="3220246"/>
                  <a:pt x="3804523" y="3262008"/>
                  <a:pt x="3753007" y="3262008"/>
                </a:cubicBezTo>
                <a:lnTo>
                  <a:pt x="3655752" y="3262008"/>
                </a:lnTo>
                <a:lnTo>
                  <a:pt x="3655752" y="3283640"/>
                </a:lnTo>
                <a:lnTo>
                  <a:pt x="3917649" y="3283640"/>
                </a:lnTo>
                <a:cubicBezTo>
                  <a:pt x="3969165" y="3283640"/>
                  <a:pt x="4010927" y="3325402"/>
                  <a:pt x="4010927" y="3376918"/>
                </a:cubicBezTo>
                <a:lnTo>
                  <a:pt x="4010927" y="3726472"/>
                </a:lnTo>
                <a:cubicBezTo>
                  <a:pt x="4010927" y="3777988"/>
                  <a:pt x="3969165" y="3819750"/>
                  <a:pt x="3917649" y="3819750"/>
                </a:cubicBezTo>
                <a:lnTo>
                  <a:pt x="3655752" y="3819750"/>
                </a:lnTo>
                <a:lnTo>
                  <a:pt x="3655752" y="4477455"/>
                </a:lnTo>
                <a:lnTo>
                  <a:pt x="3842193" y="4477455"/>
                </a:lnTo>
                <a:cubicBezTo>
                  <a:pt x="3893709" y="4477455"/>
                  <a:pt x="3935471" y="4519217"/>
                  <a:pt x="3935471" y="4570733"/>
                </a:cubicBezTo>
                <a:lnTo>
                  <a:pt x="3935471" y="4920287"/>
                </a:lnTo>
                <a:cubicBezTo>
                  <a:pt x="3935471" y="4971803"/>
                  <a:pt x="3893709" y="5013565"/>
                  <a:pt x="3842193" y="5013565"/>
                </a:cubicBezTo>
                <a:lnTo>
                  <a:pt x="3655752" y="5013565"/>
                </a:lnTo>
                <a:lnTo>
                  <a:pt x="3655752" y="5028478"/>
                </a:lnTo>
                <a:lnTo>
                  <a:pt x="3722417" y="5028478"/>
                </a:lnTo>
                <a:cubicBezTo>
                  <a:pt x="3773933" y="5028478"/>
                  <a:pt x="3815695" y="5070240"/>
                  <a:pt x="3815695" y="5121756"/>
                </a:cubicBezTo>
                <a:lnTo>
                  <a:pt x="3815695" y="5471310"/>
                </a:lnTo>
                <a:cubicBezTo>
                  <a:pt x="3815695" y="5522826"/>
                  <a:pt x="3773933" y="5564588"/>
                  <a:pt x="3722417" y="5564588"/>
                </a:cubicBezTo>
                <a:lnTo>
                  <a:pt x="3632545" y="5564588"/>
                </a:lnTo>
                <a:lnTo>
                  <a:pt x="3630887" y="5569930"/>
                </a:lnTo>
                <a:cubicBezTo>
                  <a:pt x="3594862" y="5655102"/>
                  <a:pt x="3522604" y="5721217"/>
                  <a:pt x="3433435" y="5748951"/>
                </a:cubicBezTo>
                <a:lnTo>
                  <a:pt x="3343552" y="5762540"/>
                </a:lnTo>
                <a:lnTo>
                  <a:pt x="3343552" y="6037247"/>
                </a:lnTo>
                <a:cubicBezTo>
                  <a:pt x="3343552" y="6088763"/>
                  <a:pt x="3301790" y="6130525"/>
                  <a:pt x="3250274" y="6130525"/>
                </a:cubicBezTo>
                <a:lnTo>
                  <a:pt x="2077326" y="6130525"/>
                </a:lnTo>
                <a:cubicBezTo>
                  <a:pt x="2025810" y="6130525"/>
                  <a:pt x="1984048" y="6088763"/>
                  <a:pt x="1984048" y="6037247"/>
                </a:cubicBezTo>
                <a:lnTo>
                  <a:pt x="1984048" y="5763176"/>
                </a:lnTo>
                <a:lnTo>
                  <a:pt x="1734600" y="5763176"/>
                </a:lnTo>
                <a:lnTo>
                  <a:pt x="1734600" y="5829329"/>
                </a:lnTo>
                <a:cubicBezTo>
                  <a:pt x="1734600" y="5880845"/>
                  <a:pt x="1692838" y="5922607"/>
                  <a:pt x="1641322" y="5922607"/>
                </a:cubicBezTo>
                <a:lnTo>
                  <a:pt x="468374" y="5922607"/>
                </a:lnTo>
                <a:cubicBezTo>
                  <a:pt x="416858" y="5922607"/>
                  <a:pt x="375096" y="5880845"/>
                  <a:pt x="375096" y="5829329"/>
                </a:cubicBezTo>
                <a:lnTo>
                  <a:pt x="375096" y="5479775"/>
                </a:lnTo>
                <a:cubicBezTo>
                  <a:pt x="375096" y="5428259"/>
                  <a:pt x="416858" y="5386497"/>
                  <a:pt x="468374" y="5386497"/>
                </a:cubicBezTo>
                <a:lnTo>
                  <a:pt x="639772" y="5386497"/>
                </a:lnTo>
                <a:lnTo>
                  <a:pt x="639772" y="4941557"/>
                </a:lnTo>
                <a:lnTo>
                  <a:pt x="413164" y="4941557"/>
                </a:lnTo>
                <a:cubicBezTo>
                  <a:pt x="361648" y="4941557"/>
                  <a:pt x="319886" y="4899795"/>
                  <a:pt x="319886" y="4848279"/>
                </a:cubicBezTo>
                <a:lnTo>
                  <a:pt x="319886" y="4498725"/>
                </a:lnTo>
                <a:cubicBezTo>
                  <a:pt x="319886" y="4447209"/>
                  <a:pt x="361648" y="4405447"/>
                  <a:pt x="413164" y="4405447"/>
                </a:cubicBezTo>
                <a:lnTo>
                  <a:pt x="93278" y="4405447"/>
                </a:lnTo>
                <a:cubicBezTo>
                  <a:pt x="41762" y="4405447"/>
                  <a:pt x="0" y="4363685"/>
                  <a:pt x="0" y="4312169"/>
                </a:cubicBezTo>
                <a:lnTo>
                  <a:pt x="0" y="3962615"/>
                </a:lnTo>
                <a:cubicBezTo>
                  <a:pt x="0" y="3911099"/>
                  <a:pt x="41762" y="3869337"/>
                  <a:pt x="93278" y="3869337"/>
                </a:cubicBezTo>
                <a:lnTo>
                  <a:pt x="261723" y="3869337"/>
                </a:lnTo>
                <a:lnTo>
                  <a:pt x="257410" y="3866429"/>
                </a:lnTo>
                <a:cubicBezTo>
                  <a:pt x="240530" y="3849549"/>
                  <a:pt x="230089" y="3826229"/>
                  <a:pt x="230089" y="3800471"/>
                </a:cubicBezTo>
                <a:lnTo>
                  <a:pt x="230089" y="3450917"/>
                </a:lnTo>
                <a:cubicBezTo>
                  <a:pt x="230089" y="3399401"/>
                  <a:pt x="271851" y="3357639"/>
                  <a:pt x="323367" y="3357639"/>
                </a:cubicBezTo>
                <a:lnTo>
                  <a:pt x="639772" y="3357639"/>
                </a:lnTo>
                <a:lnTo>
                  <a:pt x="639772" y="2948985"/>
                </a:lnTo>
                <a:lnTo>
                  <a:pt x="377875" y="2948985"/>
                </a:lnTo>
                <a:cubicBezTo>
                  <a:pt x="326359" y="2948985"/>
                  <a:pt x="284597" y="2907223"/>
                  <a:pt x="284597" y="2855707"/>
                </a:cubicBezTo>
                <a:lnTo>
                  <a:pt x="284597" y="2506153"/>
                </a:lnTo>
                <a:cubicBezTo>
                  <a:pt x="284597" y="2454637"/>
                  <a:pt x="326359" y="2412875"/>
                  <a:pt x="377875" y="2412875"/>
                </a:cubicBezTo>
                <a:lnTo>
                  <a:pt x="639772" y="2412875"/>
                </a:lnTo>
                <a:lnTo>
                  <a:pt x="639772" y="2235990"/>
                </a:lnTo>
                <a:lnTo>
                  <a:pt x="502961" y="2235990"/>
                </a:lnTo>
                <a:cubicBezTo>
                  <a:pt x="451445" y="2235990"/>
                  <a:pt x="409683" y="2194228"/>
                  <a:pt x="409683" y="2142712"/>
                </a:cubicBezTo>
                <a:lnTo>
                  <a:pt x="409683" y="1793158"/>
                </a:lnTo>
                <a:cubicBezTo>
                  <a:pt x="409683" y="1741643"/>
                  <a:pt x="451445" y="1699881"/>
                  <a:pt x="502961" y="1699881"/>
                </a:cubicBezTo>
                <a:lnTo>
                  <a:pt x="639772" y="1699881"/>
                </a:lnTo>
                <a:lnTo>
                  <a:pt x="639772" y="1687401"/>
                </a:lnTo>
                <a:lnTo>
                  <a:pt x="377875" y="1687401"/>
                </a:lnTo>
                <a:cubicBezTo>
                  <a:pt x="326359" y="1687401"/>
                  <a:pt x="284597" y="1645639"/>
                  <a:pt x="284597" y="1594123"/>
                </a:cubicBezTo>
                <a:lnTo>
                  <a:pt x="284597" y="1244569"/>
                </a:lnTo>
                <a:cubicBezTo>
                  <a:pt x="284597" y="1193053"/>
                  <a:pt x="326359" y="1151291"/>
                  <a:pt x="377875" y="1151291"/>
                </a:cubicBezTo>
                <a:lnTo>
                  <a:pt x="639772" y="1151291"/>
                </a:lnTo>
                <a:lnTo>
                  <a:pt x="639772" y="1010995"/>
                </a:lnTo>
                <a:lnTo>
                  <a:pt x="644646" y="962643"/>
                </a:lnTo>
                <a:lnTo>
                  <a:pt x="529850" y="962643"/>
                </a:lnTo>
                <a:cubicBezTo>
                  <a:pt x="478334" y="962643"/>
                  <a:pt x="436572" y="920881"/>
                  <a:pt x="436572" y="869365"/>
                </a:cubicBezTo>
                <a:lnTo>
                  <a:pt x="436572" y="519811"/>
                </a:lnTo>
                <a:cubicBezTo>
                  <a:pt x="436572" y="468295"/>
                  <a:pt x="478334" y="426533"/>
                  <a:pt x="529850" y="426533"/>
                </a:cubicBezTo>
                <a:lnTo>
                  <a:pt x="1129410" y="426533"/>
                </a:lnTo>
                <a:lnTo>
                  <a:pt x="1129410" y="93278"/>
                </a:lnTo>
                <a:cubicBezTo>
                  <a:pt x="1129410" y="41762"/>
                  <a:pt x="1171172" y="0"/>
                  <a:pt x="12226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768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6990" y="1084665"/>
            <a:ext cx="7027064" cy="5069000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928AAE9D-0139-2847-8087-3B76AB5DAE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10319" y="0"/>
            <a:ext cx="4581681" cy="6858000"/>
          </a:xfrm>
          <a:custGeom>
            <a:avLst/>
            <a:gdLst>
              <a:gd name="connsiteX0" fmla="*/ 2270710 w 4581681"/>
              <a:gd name="connsiteY0" fmla="*/ 0 h 6858000"/>
              <a:gd name="connsiteX1" fmla="*/ 4449046 w 4581681"/>
              <a:gd name="connsiteY1" fmla="*/ 0 h 6858000"/>
              <a:gd name="connsiteX2" fmla="*/ 4571539 w 4581681"/>
              <a:gd name="connsiteY2" fmla="*/ 30563 h 6858000"/>
              <a:gd name="connsiteX3" fmla="*/ 4581681 w 4581681"/>
              <a:gd name="connsiteY3" fmla="*/ 39623 h 6858000"/>
              <a:gd name="connsiteX4" fmla="*/ 4581681 w 4581681"/>
              <a:gd name="connsiteY4" fmla="*/ 6858000 h 6858000"/>
              <a:gd name="connsiteX5" fmla="*/ 3857898 w 4581681"/>
              <a:gd name="connsiteY5" fmla="*/ 6858000 h 6858000"/>
              <a:gd name="connsiteX6" fmla="*/ 3684667 w 4581681"/>
              <a:gd name="connsiteY6" fmla="*/ 6753653 h 6858000"/>
              <a:gd name="connsiteX7" fmla="*/ 3684667 w 4581681"/>
              <a:gd name="connsiteY7" fmla="*/ 6447060 h 6858000"/>
              <a:gd name="connsiteX8" fmla="*/ 3221406 w 4581681"/>
              <a:gd name="connsiteY8" fmla="*/ 6447060 h 6858000"/>
              <a:gd name="connsiteX9" fmla="*/ 3221406 w 4581681"/>
              <a:gd name="connsiteY9" fmla="*/ 6521063 h 6858000"/>
              <a:gd name="connsiteX10" fmla="*/ 3048175 w 4581681"/>
              <a:gd name="connsiteY10" fmla="*/ 6625410 h 6858000"/>
              <a:gd name="connsiteX11" fmla="*/ 869839 w 4581681"/>
              <a:gd name="connsiteY11" fmla="*/ 6625410 h 6858000"/>
              <a:gd name="connsiteX12" fmla="*/ 696608 w 4581681"/>
              <a:gd name="connsiteY12" fmla="*/ 6521063 h 6858000"/>
              <a:gd name="connsiteX13" fmla="*/ 696608 w 4581681"/>
              <a:gd name="connsiteY13" fmla="*/ 6130029 h 6858000"/>
              <a:gd name="connsiteX14" fmla="*/ 869839 w 4581681"/>
              <a:gd name="connsiteY14" fmla="*/ 6025683 h 6858000"/>
              <a:gd name="connsiteX15" fmla="*/ 1188150 w 4581681"/>
              <a:gd name="connsiteY15" fmla="*/ 6025683 h 6858000"/>
              <a:gd name="connsiteX16" fmla="*/ 1188150 w 4581681"/>
              <a:gd name="connsiteY16" fmla="*/ 5527944 h 6858000"/>
              <a:gd name="connsiteX17" fmla="*/ 767306 w 4581681"/>
              <a:gd name="connsiteY17" fmla="*/ 5527944 h 6858000"/>
              <a:gd name="connsiteX18" fmla="*/ 594075 w 4581681"/>
              <a:gd name="connsiteY18" fmla="*/ 5423597 h 6858000"/>
              <a:gd name="connsiteX19" fmla="*/ 594075 w 4581681"/>
              <a:gd name="connsiteY19" fmla="*/ 5032564 h 6858000"/>
              <a:gd name="connsiteX20" fmla="*/ 767306 w 4581681"/>
              <a:gd name="connsiteY20" fmla="*/ 4928217 h 6858000"/>
              <a:gd name="connsiteX21" fmla="*/ 173231 w 4581681"/>
              <a:gd name="connsiteY21" fmla="*/ 4928217 h 6858000"/>
              <a:gd name="connsiteX22" fmla="*/ 0 w 4581681"/>
              <a:gd name="connsiteY22" fmla="*/ 4823870 h 6858000"/>
              <a:gd name="connsiteX23" fmla="*/ 0 w 4581681"/>
              <a:gd name="connsiteY23" fmla="*/ 4432837 h 6858000"/>
              <a:gd name="connsiteX24" fmla="*/ 173231 w 4581681"/>
              <a:gd name="connsiteY24" fmla="*/ 4328490 h 6858000"/>
              <a:gd name="connsiteX25" fmla="*/ 486058 w 4581681"/>
              <a:gd name="connsiteY25" fmla="*/ 4328490 h 6858000"/>
              <a:gd name="connsiteX26" fmla="*/ 478048 w 4581681"/>
              <a:gd name="connsiteY26" fmla="*/ 4325237 h 6858000"/>
              <a:gd name="connsiteX27" fmla="*/ 427309 w 4581681"/>
              <a:gd name="connsiteY27" fmla="*/ 4251452 h 6858000"/>
              <a:gd name="connsiteX28" fmla="*/ 427309 w 4581681"/>
              <a:gd name="connsiteY28" fmla="*/ 3860418 h 6858000"/>
              <a:gd name="connsiteX29" fmla="*/ 600540 w 4581681"/>
              <a:gd name="connsiteY29" fmla="*/ 3756071 h 6858000"/>
              <a:gd name="connsiteX30" fmla="*/ 1188150 w 4581681"/>
              <a:gd name="connsiteY30" fmla="*/ 3756071 h 6858000"/>
              <a:gd name="connsiteX31" fmla="*/ 1188150 w 4581681"/>
              <a:gd name="connsiteY31" fmla="*/ 3298925 h 6858000"/>
              <a:gd name="connsiteX32" fmla="*/ 701769 w 4581681"/>
              <a:gd name="connsiteY32" fmla="*/ 3298925 h 6858000"/>
              <a:gd name="connsiteX33" fmla="*/ 528538 w 4581681"/>
              <a:gd name="connsiteY33" fmla="*/ 3194578 h 6858000"/>
              <a:gd name="connsiteX34" fmla="*/ 528538 w 4581681"/>
              <a:gd name="connsiteY34" fmla="*/ 2803544 h 6858000"/>
              <a:gd name="connsiteX35" fmla="*/ 701769 w 4581681"/>
              <a:gd name="connsiteY35" fmla="*/ 2699197 h 6858000"/>
              <a:gd name="connsiteX36" fmla="*/ 1188150 w 4581681"/>
              <a:gd name="connsiteY36" fmla="*/ 2699197 h 6858000"/>
              <a:gd name="connsiteX37" fmla="*/ 1188150 w 4581681"/>
              <a:gd name="connsiteY37" fmla="*/ 2501323 h 6858000"/>
              <a:gd name="connsiteX38" fmla="*/ 934072 w 4581681"/>
              <a:gd name="connsiteY38" fmla="*/ 2501323 h 6858000"/>
              <a:gd name="connsiteX39" fmla="*/ 760841 w 4581681"/>
              <a:gd name="connsiteY39" fmla="*/ 2396976 h 6858000"/>
              <a:gd name="connsiteX40" fmla="*/ 760841 w 4581681"/>
              <a:gd name="connsiteY40" fmla="*/ 2005942 h 6858000"/>
              <a:gd name="connsiteX41" fmla="*/ 934072 w 4581681"/>
              <a:gd name="connsiteY41" fmla="*/ 1901597 h 6858000"/>
              <a:gd name="connsiteX42" fmla="*/ 1188150 w 4581681"/>
              <a:gd name="connsiteY42" fmla="*/ 1901597 h 6858000"/>
              <a:gd name="connsiteX43" fmla="*/ 1188150 w 4581681"/>
              <a:gd name="connsiteY43" fmla="*/ 1887636 h 6858000"/>
              <a:gd name="connsiteX44" fmla="*/ 701769 w 4581681"/>
              <a:gd name="connsiteY44" fmla="*/ 1887636 h 6858000"/>
              <a:gd name="connsiteX45" fmla="*/ 528538 w 4581681"/>
              <a:gd name="connsiteY45" fmla="*/ 1783289 h 6858000"/>
              <a:gd name="connsiteX46" fmla="*/ 528538 w 4581681"/>
              <a:gd name="connsiteY46" fmla="*/ 1392255 h 6858000"/>
              <a:gd name="connsiteX47" fmla="*/ 701769 w 4581681"/>
              <a:gd name="connsiteY47" fmla="*/ 1287908 h 6858000"/>
              <a:gd name="connsiteX48" fmla="*/ 1188150 w 4581681"/>
              <a:gd name="connsiteY48" fmla="*/ 1287908 h 6858000"/>
              <a:gd name="connsiteX49" fmla="*/ 1188150 w 4581681"/>
              <a:gd name="connsiteY49" fmla="*/ 1130964 h 6858000"/>
              <a:gd name="connsiteX50" fmla="*/ 1197202 w 4581681"/>
              <a:gd name="connsiteY50" fmla="*/ 1076875 h 6858000"/>
              <a:gd name="connsiteX51" fmla="*/ 984009 w 4581681"/>
              <a:gd name="connsiteY51" fmla="*/ 1076875 h 6858000"/>
              <a:gd name="connsiteX52" fmla="*/ 810778 w 4581681"/>
              <a:gd name="connsiteY52" fmla="*/ 972528 h 6858000"/>
              <a:gd name="connsiteX53" fmla="*/ 810778 w 4581681"/>
              <a:gd name="connsiteY53" fmla="*/ 581494 h 6858000"/>
              <a:gd name="connsiteX54" fmla="*/ 984009 w 4581681"/>
              <a:gd name="connsiteY54" fmla="*/ 477147 h 6858000"/>
              <a:gd name="connsiteX55" fmla="*/ 2097480 w 4581681"/>
              <a:gd name="connsiteY55" fmla="*/ 477147 h 6858000"/>
              <a:gd name="connsiteX56" fmla="*/ 2097480 w 4581681"/>
              <a:gd name="connsiteY56" fmla="*/ 104347 h 6858000"/>
              <a:gd name="connsiteX57" fmla="*/ 2270710 w 4581681"/>
              <a:gd name="connsiteY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581681" h="6858000">
                <a:moveTo>
                  <a:pt x="2270710" y="0"/>
                </a:moveTo>
                <a:lnTo>
                  <a:pt x="4449046" y="0"/>
                </a:lnTo>
                <a:cubicBezTo>
                  <a:pt x="4496883" y="0"/>
                  <a:pt x="4540191" y="11680"/>
                  <a:pt x="4571539" y="30563"/>
                </a:cubicBezTo>
                <a:lnTo>
                  <a:pt x="4581681" y="39623"/>
                </a:lnTo>
                <a:lnTo>
                  <a:pt x="4581681" y="6858000"/>
                </a:lnTo>
                <a:lnTo>
                  <a:pt x="3857898" y="6858000"/>
                </a:lnTo>
                <a:cubicBezTo>
                  <a:pt x="3762226" y="6858000"/>
                  <a:pt x="3684667" y="6811283"/>
                  <a:pt x="3684667" y="6753653"/>
                </a:cubicBezTo>
                <a:lnTo>
                  <a:pt x="3684667" y="6447060"/>
                </a:lnTo>
                <a:lnTo>
                  <a:pt x="3221406" y="6447060"/>
                </a:lnTo>
                <a:lnTo>
                  <a:pt x="3221406" y="6521063"/>
                </a:lnTo>
                <a:cubicBezTo>
                  <a:pt x="3221406" y="6578692"/>
                  <a:pt x="3143848" y="6625410"/>
                  <a:pt x="3048175" y="6625410"/>
                </a:cubicBezTo>
                <a:lnTo>
                  <a:pt x="869839" y="6625410"/>
                </a:lnTo>
                <a:cubicBezTo>
                  <a:pt x="774166" y="6625410"/>
                  <a:pt x="696608" y="6578692"/>
                  <a:pt x="696608" y="6521063"/>
                </a:cubicBezTo>
                <a:lnTo>
                  <a:pt x="696608" y="6130029"/>
                </a:lnTo>
                <a:cubicBezTo>
                  <a:pt x="696608" y="6072400"/>
                  <a:pt x="774166" y="6025683"/>
                  <a:pt x="869839" y="6025683"/>
                </a:cubicBezTo>
                <a:lnTo>
                  <a:pt x="1188150" y="6025683"/>
                </a:lnTo>
                <a:lnTo>
                  <a:pt x="1188150" y="5527944"/>
                </a:lnTo>
                <a:lnTo>
                  <a:pt x="767306" y="5527944"/>
                </a:lnTo>
                <a:cubicBezTo>
                  <a:pt x="671633" y="5527944"/>
                  <a:pt x="594075" y="5481226"/>
                  <a:pt x="594075" y="5423597"/>
                </a:cubicBezTo>
                <a:lnTo>
                  <a:pt x="594075" y="5032564"/>
                </a:lnTo>
                <a:cubicBezTo>
                  <a:pt x="594075" y="4974935"/>
                  <a:pt x="671633" y="4928217"/>
                  <a:pt x="767306" y="4928217"/>
                </a:cubicBezTo>
                <a:lnTo>
                  <a:pt x="173231" y="4928217"/>
                </a:lnTo>
                <a:cubicBezTo>
                  <a:pt x="77558" y="4928217"/>
                  <a:pt x="0" y="4881499"/>
                  <a:pt x="0" y="4823870"/>
                </a:cubicBezTo>
                <a:lnTo>
                  <a:pt x="0" y="4432837"/>
                </a:lnTo>
                <a:cubicBezTo>
                  <a:pt x="0" y="4375207"/>
                  <a:pt x="77558" y="4328490"/>
                  <a:pt x="173231" y="4328490"/>
                </a:cubicBezTo>
                <a:lnTo>
                  <a:pt x="486058" y="4328490"/>
                </a:lnTo>
                <a:lnTo>
                  <a:pt x="478048" y="4325237"/>
                </a:lnTo>
                <a:cubicBezTo>
                  <a:pt x="446700" y="4306354"/>
                  <a:pt x="427309" y="4280266"/>
                  <a:pt x="427309" y="4251452"/>
                </a:cubicBezTo>
                <a:lnTo>
                  <a:pt x="427309" y="3860418"/>
                </a:lnTo>
                <a:cubicBezTo>
                  <a:pt x="427309" y="3802789"/>
                  <a:pt x="504867" y="3756071"/>
                  <a:pt x="600540" y="3756071"/>
                </a:cubicBezTo>
                <a:lnTo>
                  <a:pt x="1188150" y="3756071"/>
                </a:lnTo>
                <a:lnTo>
                  <a:pt x="1188150" y="3298925"/>
                </a:lnTo>
                <a:lnTo>
                  <a:pt x="701769" y="3298925"/>
                </a:lnTo>
                <a:cubicBezTo>
                  <a:pt x="606097" y="3298925"/>
                  <a:pt x="528538" y="3252207"/>
                  <a:pt x="528538" y="3194578"/>
                </a:cubicBezTo>
                <a:lnTo>
                  <a:pt x="528538" y="2803544"/>
                </a:lnTo>
                <a:cubicBezTo>
                  <a:pt x="528538" y="2745915"/>
                  <a:pt x="606097" y="2699197"/>
                  <a:pt x="701769" y="2699197"/>
                </a:cubicBezTo>
                <a:lnTo>
                  <a:pt x="1188150" y="2699197"/>
                </a:lnTo>
                <a:lnTo>
                  <a:pt x="1188150" y="2501323"/>
                </a:lnTo>
                <a:lnTo>
                  <a:pt x="934072" y="2501323"/>
                </a:lnTo>
                <a:cubicBezTo>
                  <a:pt x="838400" y="2501323"/>
                  <a:pt x="760841" y="2454605"/>
                  <a:pt x="760841" y="2396976"/>
                </a:cubicBezTo>
                <a:lnTo>
                  <a:pt x="760841" y="2005942"/>
                </a:lnTo>
                <a:cubicBezTo>
                  <a:pt x="760841" y="1948314"/>
                  <a:pt x="838400" y="1901597"/>
                  <a:pt x="934072" y="1901597"/>
                </a:cubicBezTo>
                <a:lnTo>
                  <a:pt x="1188150" y="1901597"/>
                </a:lnTo>
                <a:lnTo>
                  <a:pt x="1188150" y="1887636"/>
                </a:lnTo>
                <a:lnTo>
                  <a:pt x="701769" y="1887636"/>
                </a:lnTo>
                <a:cubicBezTo>
                  <a:pt x="606097" y="1887636"/>
                  <a:pt x="528538" y="1840918"/>
                  <a:pt x="528538" y="1783289"/>
                </a:cubicBezTo>
                <a:lnTo>
                  <a:pt x="528538" y="1392255"/>
                </a:lnTo>
                <a:cubicBezTo>
                  <a:pt x="528538" y="1334626"/>
                  <a:pt x="606097" y="1287908"/>
                  <a:pt x="701769" y="1287908"/>
                </a:cubicBezTo>
                <a:lnTo>
                  <a:pt x="1188150" y="1287908"/>
                </a:lnTo>
                <a:lnTo>
                  <a:pt x="1188150" y="1130964"/>
                </a:lnTo>
                <a:lnTo>
                  <a:pt x="1197202" y="1076875"/>
                </a:lnTo>
                <a:lnTo>
                  <a:pt x="984009" y="1076875"/>
                </a:lnTo>
                <a:cubicBezTo>
                  <a:pt x="888336" y="1076875"/>
                  <a:pt x="810778" y="1030157"/>
                  <a:pt x="810778" y="972528"/>
                </a:cubicBezTo>
                <a:lnTo>
                  <a:pt x="810778" y="581494"/>
                </a:lnTo>
                <a:cubicBezTo>
                  <a:pt x="810778" y="523865"/>
                  <a:pt x="888336" y="477147"/>
                  <a:pt x="984009" y="477147"/>
                </a:cubicBezTo>
                <a:lnTo>
                  <a:pt x="2097480" y="477147"/>
                </a:lnTo>
                <a:lnTo>
                  <a:pt x="2097480" y="104347"/>
                </a:lnTo>
                <a:cubicBezTo>
                  <a:pt x="2097480" y="46718"/>
                  <a:pt x="2175038" y="0"/>
                  <a:pt x="22707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889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09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B80CE-D033-304E-ADEA-805A76DA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599CB6-62D6-1645-8B00-57AF19BE6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B065F4-031B-5541-BB4D-76F31030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48DD9-0EED-FA40-9351-5DB6686C4D66}" type="datetimeFigureOut">
              <a:rPr lang="pt-BR" smtClean="0"/>
              <a:t>12/02/2021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7D8AF8-4625-8B40-AC26-2317C79F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5D77EF-ADF6-1D42-A166-BB2A76E3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E0F08-CF35-C14C-A5D2-BC0B29C16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06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5D79A-A4FB-AC46-A969-BCAB0FD6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2965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FEACC-AD5F-2846-8A0F-BF7572B2C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165" y="1113850"/>
            <a:ext cx="4978400" cy="643467"/>
          </a:xfrm>
        </p:spPr>
        <p:txBody>
          <a:bodyPr>
            <a:noAutofit/>
          </a:bodyPr>
          <a:lstStyle>
            <a:lvl1pPr>
              <a:defRPr sz="3600" b="1" cap="all" baseline="0"/>
            </a:lvl1pPr>
          </a:lstStyle>
          <a:p>
            <a:r>
              <a:rPr lang="pt-BR" dirty="0"/>
              <a:t>Clique para editar o título Mestre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9165" y="2558130"/>
            <a:ext cx="4978400" cy="3298297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9913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CINZ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076" y="1018309"/>
            <a:ext cx="5577888" cy="4821381"/>
          </a:xfrm>
        </p:spPr>
        <p:txBody>
          <a:bodyPr anchor="ctr">
            <a:normAutofit/>
          </a:bodyPr>
          <a:lstStyle>
            <a:lvl1pPr algn="ctr">
              <a:buNone/>
              <a:defRPr sz="4000" i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32A52E2D-6DA5-7446-B46E-676A7FC22C2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96000" y="-363737"/>
            <a:ext cx="6074229" cy="7467922"/>
          </a:xfrm>
          <a:custGeom>
            <a:avLst/>
            <a:gdLst>
              <a:gd name="connsiteX0" fmla="*/ 1816207 w 6074229"/>
              <a:gd name="connsiteY0" fmla="*/ 0 h 7467922"/>
              <a:gd name="connsiteX1" fmla="*/ 3558528 w 6074229"/>
              <a:gd name="connsiteY1" fmla="*/ 0 h 7467922"/>
              <a:gd name="connsiteX2" fmla="*/ 3697085 w 6074229"/>
              <a:gd name="connsiteY2" fmla="*/ 113627 h 7467922"/>
              <a:gd name="connsiteX3" fmla="*/ 3697085 w 6074229"/>
              <a:gd name="connsiteY3" fmla="*/ 363736 h 7467922"/>
              <a:gd name="connsiteX4" fmla="*/ 6074229 w 6074229"/>
              <a:gd name="connsiteY4" fmla="*/ 363736 h 7467922"/>
              <a:gd name="connsiteX5" fmla="*/ 6074229 w 6074229"/>
              <a:gd name="connsiteY5" fmla="*/ 7221736 h 7467922"/>
              <a:gd name="connsiteX6" fmla="*/ 4966582 w 6074229"/>
              <a:gd name="connsiteY6" fmla="*/ 7221736 h 7467922"/>
              <a:gd name="connsiteX7" fmla="*/ 4966582 w 6074229"/>
              <a:gd name="connsiteY7" fmla="*/ 7354295 h 7467922"/>
              <a:gd name="connsiteX8" fmla="*/ 4828025 w 6074229"/>
              <a:gd name="connsiteY8" fmla="*/ 7467922 h 7467922"/>
              <a:gd name="connsiteX9" fmla="*/ 3085704 w 6074229"/>
              <a:gd name="connsiteY9" fmla="*/ 7467922 h 7467922"/>
              <a:gd name="connsiteX10" fmla="*/ 2947146 w 6074229"/>
              <a:gd name="connsiteY10" fmla="*/ 7354295 h 7467922"/>
              <a:gd name="connsiteX11" fmla="*/ 2947146 w 6074229"/>
              <a:gd name="connsiteY11" fmla="*/ 7221736 h 7467922"/>
              <a:gd name="connsiteX12" fmla="*/ 1003466 w 6074229"/>
              <a:gd name="connsiteY12" fmla="*/ 7221736 h 7467922"/>
              <a:gd name="connsiteX13" fmla="*/ 1003466 w 6074229"/>
              <a:gd name="connsiteY13" fmla="*/ 7214646 h 7467922"/>
              <a:gd name="connsiteX14" fmla="*/ 695733 w 6074229"/>
              <a:gd name="connsiteY14" fmla="*/ 7214646 h 7467922"/>
              <a:gd name="connsiteX15" fmla="*/ 557176 w 6074229"/>
              <a:gd name="connsiteY15" fmla="*/ 7101019 h 7467922"/>
              <a:gd name="connsiteX16" fmla="*/ 557176 w 6074229"/>
              <a:gd name="connsiteY16" fmla="*/ 6675209 h 7467922"/>
              <a:gd name="connsiteX17" fmla="*/ 695733 w 6074229"/>
              <a:gd name="connsiteY17" fmla="*/ 6561582 h 7467922"/>
              <a:gd name="connsiteX18" fmla="*/ 950331 w 6074229"/>
              <a:gd name="connsiteY18" fmla="*/ 6561582 h 7467922"/>
              <a:gd name="connsiteX19" fmla="*/ 950331 w 6074229"/>
              <a:gd name="connsiteY19" fmla="*/ 6019576 h 7467922"/>
              <a:gd name="connsiteX20" fmla="*/ 613723 w 6074229"/>
              <a:gd name="connsiteY20" fmla="*/ 6019576 h 7467922"/>
              <a:gd name="connsiteX21" fmla="*/ 475166 w 6074229"/>
              <a:gd name="connsiteY21" fmla="*/ 5905949 h 7467922"/>
              <a:gd name="connsiteX22" fmla="*/ 475166 w 6074229"/>
              <a:gd name="connsiteY22" fmla="*/ 5480139 h 7467922"/>
              <a:gd name="connsiteX23" fmla="*/ 613723 w 6074229"/>
              <a:gd name="connsiteY23" fmla="*/ 5366512 h 7467922"/>
              <a:gd name="connsiteX24" fmla="*/ 138557 w 6074229"/>
              <a:gd name="connsiteY24" fmla="*/ 5366512 h 7467922"/>
              <a:gd name="connsiteX25" fmla="*/ 0 w 6074229"/>
              <a:gd name="connsiteY25" fmla="*/ 5252885 h 7467922"/>
              <a:gd name="connsiteX26" fmla="*/ 0 w 6074229"/>
              <a:gd name="connsiteY26" fmla="*/ 4827075 h 7467922"/>
              <a:gd name="connsiteX27" fmla="*/ 138557 w 6074229"/>
              <a:gd name="connsiteY27" fmla="*/ 4713448 h 7467922"/>
              <a:gd name="connsiteX28" fmla="*/ 388769 w 6074229"/>
              <a:gd name="connsiteY28" fmla="*/ 4713448 h 7467922"/>
              <a:gd name="connsiteX29" fmla="*/ 382362 w 6074229"/>
              <a:gd name="connsiteY29" fmla="*/ 4709905 h 7467922"/>
              <a:gd name="connsiteX30" fmla="*/ 341779 w 6074229"/>
              <a:gd name="connsiteY30" fmla="*/ 4629558 h 7467922"/>
              <a:gd name="connsiteX31" fmla="*/ 341779 w 6074229"/>
              <a:gd name="connsiteY31" fmla="*/ 4203748 h 7467922"/>
              <a:gd name="connsiteX32" fmla="*/ 480336 w 6074229"/>
              <a:gd name="connsiteY32" fmla="*/ 4090121 h 7467922"/>
              <a:gd name="connsiteX33" fmla="*/ 950331 w 6074229"/>
              <a:gd name="connsiteY33" fmla="*/ 4090121 h 7467922"/>
              <a:gd name="connsiteX34" fmla="*/ 950331 w 6074229"/>
              <a:gd name="connsiteY34" fmla="*/ 3592317 h 7467922"/>
              <a:gd name="connsiteX35" fmla="*/ 561304 w 6074229"/>
              <a:gd name="connsiteY35" fmla="*/ 3592317 h 7467922"/>
              <a:gd name="connsiteX36" fmla="*/ 422747 w 6074229"/>
              <a:gd name="connsiteY36" fmla="*/ 3478690 h 7467922"/>
              <a:gd name="connsiteX37" fmla="*/ 422747 w 6074229"/>
              <a:gd name="connsiteY37" fmla="*/ 3052880 h 7467922"/>
              <a:gd name="connsiteX38" fmla="*/ 561304 w 6074229"/>
              <a:gd name="connsiteY38" fmla="*/ 2939253 h 7467922"/>
              <a:gd name="connsiteX39" fmla="*/ 950331 w 6074229"/>
              <a:gd name="connsiteY39" fmla="*/ 2939253 h 7467922"/>
              <a:gd name="connsiteX40" fmla="*/ 950331 w 6074229"/>
              <a:gd name="connsiteY40" fmla="*/ 2723780 h 7467922"/>
              <a:gd name="connsiteX41" fmla="*/ 747109 w 6074229"/>
              <a:gd name="connsiteY41" fmla="*/ 2723780 h 7467922"/>
              <a:gd name="connsiteX42" fmla="*/ 608552 w 6074229"/>
              <a:gd name="connsiteY42" fmla="*/ 2610153 h 7467922"/>
              <a:gd name="connsiteX43" fmla="*/ 608552 w 6074229"/>
              <a:gd name="connsiteY43" fmla="*/ 2184342 h 7467922"/>
              <a:gd name="connsiteX44" fmla="*/ 747109 w 6074229"/>
              <a:gd name="connsiteY44" fmla="*/ 2070717 h 7467922"/>
              <a:gd name="connsiteX45" fmla="*/ 950331 w 6074229"/>
              <a:gd name="connsiteY45" fmla="*/ 2070717 h 7467922"/>
              <a:gd name="connsiteX46" fmla="*/ 950331 w 6074229"/>
              <a:gd name="connsiteY46" fmla="*/ 2055514 h 7467922"/>
              <a:gd name="connsiteX47" fmla="*/ 561304 w 6074229"/>
              <a:gd name="connsiteY47" fmla="*/ 2055514 h 7467922"/>
              <a:gd name="connsiteX48" fmla="*/ 422747 w 6074229"/>
              <a:gd name="connsiteY48" fmla="*/ 1941887 h 7467922"/>
              <a:gd name="connsiteX49" fmla="*/ 422747 w 6074229"/>
              <a:gd name="connsiteY49" fmla="*/ 1516077 h 7467922"/>
              <a:gd name="connsiteX50" fmla="*/ 561304 w 6074229"/>
              <a:gd name="connsiteY50" fmla="*/ 1402450 h 7467922"/>
              <a:gd name="connsiteX51" fmla="*/ 950331 w 6074229"/>
              <a:gd name="connsiteY51" fmla="*/ 1402450 h 7467922"/>
              <a:gd name="connsiteX52" fmla="*/ 950331 w 6074229"/>
              <a:gd name="connsiteY52" fmla="*/ 1231548 h 7467922"/>
              <a:gd name="connsiteX53" fmla="*/ 957571 w 6074229"/>
              <a:gd name="connsiteY53" fmla="*/ 1172647 h 7467922"/>
              <a:gd name="connsiteX54" fmla="*/ 787051 w 6074229"/>
              <a:gd name="connsiteY54" fmla="*/ 1172647 h 7467922"/>
              <a:gd name="connsiteX55" fmla="*/ 648493 w 6074229"/>
              <a:gd name="connsiteY55" fmla="*/ 1059020 h 7467922"/>
              <a:gd name="connsiteX56" fmla="*/ 648493 w 6074229"/>
              <a:gd name="connsiteY56" fmla="*/ 633210 h 7467922"/>
              <a:gd name="connsiteX57" fmla="*/ 787051 w 6074229"/>
              <a:gd name="connsiteY57" fmla="*/ 519583 h 7467922"/>
              <a:gd name="connsiteX58" fmla="*/ 1003466 w 6074229"/>
              <a:gd name="connsiteY58" fmla="*/ 519583 h 7467922"/>
              <a:gd name="connsiteX59" fmla="*/ 1003466 w 6074229"/>
              <a:gd name="connsiteY59" fmla="*/ 363736 h 7467922"/>
              <a:gd name="connsiteX60" fmla="*/ 1677649 w 6074229"/>
              <a:gd name="connsiteY60" fmla="*/ 363736 h 7467922"/>
              <a:gd name="connsiteX61" fmla="*/ 1677649 w 6074229"/>
              <a:gd name="connsiteY61" fmla="*/ 113627 h 7467922"/>
              <a:gd name="connsiteX62" fmla="*/ 1816207 w 6074229"/>
              <a:gd name="connsiteY62" fmla="*/ 0 h 74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74229" h="7467922">
                <a:moveTo>
                  <a:pt x="1816207" y="0"/>
                </a:moveTo>
                <a:lnTo>
                  <a:pt x="3558528" y="0"/>
                </a:lnTo>
                <a:cubicBezTo>
                  <a:pt x="3635051" y="0"/>
                  <a:pt x="3697085" y="50873"/>
                  <a:pt x="3697085" y="113627"/>
                </a:cubicBezTo>
                <a:lnTo>
                  <a:pt x="3697085" y="363736"/>
                </a:lnTo>
                <a:lnTo>
                  <a:pt x="6074229" y="363736"/>
                </a:lnTo>
                <a:lnTo>
                  <a:pt x="6074229" y="7221736"/>
                </a:lnTo>
                <a:lnTo>
                  <a:pt x="4966582" y="7221736"/>
                </a:lnTo>
                <a:lnTo>
                  <a:pt x="4966582" y="7354295"/>
                </a:lnTo>
                <a:cubicBezTo>
                  <a:pt x="4966582" y="7417050"/>
                  <a:pt x="4904548" y="7467922"/>
                  <a:pt x="4828025" y="7467922"/>
                </a:cubicBezTo>
                <a:lnTo>
                  <a:pt x="3085704" y="7467922"/>
                </a:lnTo>
                <a:cubicBezTo>
                  <a:pt x="3009180" y="7467922"/>
                  <a:pt x="2947146" y="7417050"/>
                  <a:pt x="2947146" y="7354295"/>
                </a:cubicBezTo>
                <a:lnTo>
                  <a:pt x="2947146" y="7221736"/>
                </a:lnTo>
                <a:lnTo>
                  <a:pt x="1003466" y="7221736"/>
                </a:lnTo>
                <a:lnTo>
                  <a:pt x="1003466" y="7214646"/>
                </a:lnTo>
                <a:lnTo>
                  <a:pt x="695733" y="7214646"/>
                </a:lnTo>
                <a:cubicBezTo>
                  <a:pt x="619210" y="7214646"/>
                  <a:pt x="557176" y="7163774"/>
                  <a:pt x="557176" y="7101019"/>
                </a:cubicBezTo>
                <a:lnTo>
                  <a:pt x="557176" y="6675209"/>
                </a:lnTo>
                <a:cubicBezTo>
                  <a:pt x="557176" y="6612454"/>
                  <a:pt x="619210" y="6561582"/>
                  <a:pt x="695733" y="6561582"/>
                </a:cubicBezTo>
                <a:lnTo>
                  <a:pt x="950331" y="6561582"/>
                </a:lnTo>
                <a:lnTo>
                  <a:pt x="950331" y="6019576"/>
                </a:lnTo>
                <a:lnTo>
                  <a:pt x="613723" y="6019576"/>
                </a:lnTo>
                <a:cubicBezTo>
                  <a:pt x="537200" y="6019576"/>
                  <a:pt x="475166" y="5968704"/>
                  <a:pt x="475166" y="5905949"/>
                </a:cubicBezTo>
                <a:lnTo>
                  <a:pt x="475166" y="5480139"/>
                </a:lnTo>
                <a:cubicBezTo>
                  <a:pt x="475166" y="5417385"/>
                  <a:pt x="537200" y="5366512"/>
                  <a:pt x="613723" y="5366512"/>
                </a:cubicBezTo>
                <a:lnTo>
                  <a:pt x="138557" y="5366512"/>
                </a:lnTo>
                <a:cubicBezTo>
                  <a:pt x="62034" y="5366512"/>
                  <a:pt x="0" y="5315639"/>
                  <a:pt x="0" y="5252885"/>
                </a:cubicBezTo>
                <a:lnTo>
                  <a:pt x="0" y="4827075"/>
                </a:lnTo>
                <a:cubicBezTo>
                  <a:pt x="0" y="4764320"/>
                  <a:pt x="62034" y="4713448"/>
                  <a:pt x="138557" y="4713448"/>
                </a:cubicBezTo>
                <a:lnTo>
                  <a:pt x="388769" y="4713448"/>
                </a:lnTo>
                <a:lnTo>
                  <a:pt x="382362" y="4709905"/>
                </a:lnTo>
                <a:cubicBezTo>
                  <a:pt x="357289" y="4689343"/>
                  <a:pt x="341779" y="4660935"/>
                  <a:pt x="341779" y="4629558"/>
                </a:cubicBezTo>
                <a:lnTo>
                  <a:pt x="341779" y="4203748"/>
                </a:lnTo>
                <a:cubicBezTo>
                  <a:pt x="341779" y="4140993"/>
                  <a:pt x="403813" y="4090121"/>
                  <a:pt x="480336" y="4090121"/>
                </a:cubicBezTo>
                <a:lnTo>
                  <a:pt x="950331" y="4090121"/>
                </a:lnTo>
                <a:lnTo>
                  <a:pt x="950331" y="3592317"/>
                </a:lnTo>
                <a:lnTo>
                  <a:pt x="561304" y="3592317"/>
                </a:lnTo>
                <a:cubicBezTo>
                  <a:pt x="484781" y="3592317"/>
                  <a:pt x="422747" y="3541445"/>
                  <a:pt x="422747" y="3478690"/>
                </a:cubicBezTo>
                <a:lnTo>
                  <a:pt x="422747" y="3052880"/>
                </a:lnTo>
                <a:cubicBezTo>
                  <a:pt x="422747" y="2990125"/>
                  <a:pt x="484781" y="2939253"/>
                  <a:pt x="561304" y="2939253"/>
                </a:cubicBezTo>
                <a:lnTo>
                  <a:pt x="950331" y="2939253"/>
                </a:lnTo>
                <a:lnTo>
                  <a:pt x="950331" y="2723780"/>
                </a:lnTo>
                <a:lnTo>
                  <a:pt x="747109" y="2723780"/>
                </a:lnTo>
                <a:cubicBezTo>
                  <a:pt x="670586" y="2723780"/>
                  <a:pt x="608552" y="2672907"/>
                  <a:pt x="608552" y="2610153"/>
                </a:cubicBezTo>
                <a:lnTo>
                  <a:pt x="608552" y="2184342"/>
                </a:lnTo>
                <a:cubicBezTo>
                  <a:pt x="608552" y="2121589"/>
                  <a:pt x="670586" y="2070717"/>
                  <a:pt x="747109" y="2070717"/>
                </a:cubicBezTo>
                <a:lnTo>
                  <a:pt x="950331" y="2070717"/>
                </a:lnTo>
                <a:lnTo>
                  <a:pt x="950331" y="2055514"/>
                </a:lnTo>
                <a:lnTo>
                  <a:pt x="561304" y="2055514"/>
                </a:lnTo>
                <a:cubicBezTo>
                  <a:pt x="484781" y="2055514"/>
                  <a:pt x="422747" y="2004642"/>
                  <a:pt x="422747" y="1941887"/>
                </a:cubicBezTo>
                <a:lnTo>
                  <a:pt x="422747" y="1516077"/>
                </a:lnTo>
                <a:cubicBezTo>
                  <a:pt x="422747" y="1453322"/>
                  <a:pt x="484781" y="1402450"/>
                  <a:pt x="561304" y="1402450"/>
                </a:cubicBezTo>
                <a:lnTo>
                  <a:pt x="950331" y="1402450"/>
                </a:lnTo>
                <a:lnTo>
                  <a:pt x="950331" y="1231548"/>
                </a:lnTo>
                <a:lnTo>
                  <a:pt x="957571" y="1172647"/>
                </a:lnTo>
                <a:lnTo>
                  <a:pt x="787051" y="1172647"/>
                </a:lnTo>
                <a:cubicBezTo>
                  <a:pt x="710528" y="1172647"/>
                  <a:pt x="648493" y="1121775"/>
                  <a:pt x="648493" y="1059020"/>
                </a:cubicBezTo>
                <a:lnTo>
                  <a:pt x="648493" y="633210"/>
                </a:lnTo>
                <a:cubicBezTo>
                  <a:pt x="648493" y="570455"/>
                  <a:pt x="710528" y="519583"/>
                  <a:pt x="787051" y="519583"/>
                </a:cubicBezTo>
                <a:lnTo>
                  <a:pt x="1003466" y="519583"/>
                </a:lnTo>
                <a:lnTo>
                  <a:pt x="1003466" y="363736"/>
                </a:lnTo>
                <a:lnTo>
                  <a:pt x="1677649" y="363736"/>
                </a:lnTo>
                <a:lnTo>
                  <a:pt x="1677649" y="113627"/>
                </a:lnTo>
                <a:cubicBezTo>
                  <a:pt x="1677649" y="50873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242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CHE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31CAB7-6267-D040-B008-F8F7E452F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 anchor="ctr">
            <a:normAutofit/>
          </a:bodyPr>
          <a:lstStyle>
            <a:lvl1pPr algn="ctr">
              <a:buNone/>
              <a:defRPr sz="4800" cap="all" baseline="0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01371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49837-466C-A249-B6C0-F3BF2736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634349"/>
            <a:ext cx="5046134" cy="1219200"/>
          </a:xfrm>
        </p:spPr>
        <p:txBody>
          <a:bodyPr/>
          <a:lstStyle>
            <a:lvl1pPr algn="ctr">
              <a:defRPr b="1" cap="all" baseline="0">
                <a:solidFill>
                  <a:schemeClr val="accent4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B923CBD-C66B-BC4A-9A4A-38B96CE84A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600" y="2555631"/>
            <a:ext cx="5046134" cy="396423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cap="all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4806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900BEC5-EB47-004A-A299-7B0FAC8D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9203267" cy="60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979FF5-AF9D-1348-BD5B-19E6E7135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1201"/>
            <a:ext cx="9203267" cy="461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939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6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t/castello-medioevo-giullare-2704287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elgrancielo.blogspot.com/2014/09/leyendas-y-simbolismo-de-la-espada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9558E2F-A833-5B4E-9495-4B5B760B6C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A cena da morte de Jesus é caracterizada por três cruzes e nós podemos usar essa cena para ilustrar a realidade da salvação.</a:t>
            </a:r>
          </a:p>
        </p:txBody>
      </p:sp>
      <p:pic>
        <p:nvPicPr>
          <p:cNvPr id="19" name="Espaço Reservado para Imagem 18">
            <a:extLst>
              <a:ext uri="{FF2B5EF4-FFF2-40B4-BE49-F238E27FC236}">
                <a16:creationId xmlns:a16="http://schemas.microsoft.com/office/drawing/2014/main" id="{39A5DC1E-F2A1-434F-AFAD-9D5CB4C2A70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35985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36D18F6-6642-4C49-85BE-044A7CB7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03" y="665959"/>
            <a:ext cx="5691704" cy="973667"/>
          </a:xfrm>
        </p:spPr>
        <p:txBody>
          <a:bodyPr>
            <a:normAutofit fontScale="90000"/>
          </a:bodyPr>
          <a:lstStyle/>
          <a:p>
            <a:r>
              <a:rPr lang="pt-BR" dirty="0"/>
              <a:t>três fatores importantes no processo da salvação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E9D4CFE-7712-984B-8672-727BADD00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9903" y="2009898"/>
            <a:ext cx="5691703" cy="434340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pt-BR" dirty="0"/>
              <a:t>O provedor.</a:t>
            </a:r>
          </a:p>
          <a:p>
            <a:pPr marL="742950" indent="-742950">
              <a:buFont typeface="+mj-lt"/>
              <a:buAutoNum type="arabicPeriod"/>
            </a:pPr>
            <a:r>
              <a:rPr lang="pt-BR" dirty="0"/>
              <a:t>O receptor.</a:t>
            </a:r>
          </a:p>
          <a:p>
            <a:pPr marL="742950" indent="-742950">
              <a:buFont typeface="+mj-lt"/>
              <a:buAutoNum type="arabicPeriod"/>
            </a:pPr>
            <a:r>
              <a:rPr lang="pt-BR" dirty="0"/>
              <a:t>O rejeitador.</a:t>
            </a:r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98D04FF3-4191-7249-A583-6651A64C4E0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7" r="7347"/>
          <a:stretch/>
        </p:blipFill>
        <p:spPr>
          <a:xfrm>
            <a:off x="6234085" y="0"/>
            <a:ext cx="5957915" cy="7104185"/>
          </a:xfrm>
        </p:spPr>
      </p:pic>
    </p:spTree>
    <p:extLst>
      <p:ext uri="{BB962C8B-B14F-4D97-AF65-F5344CB8AC3E}">
        <p14:creationId xmlns:p14="http://schemas.microsoft.com/office/powerpoint/2010/main" val="40227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5F7456-5F63-B749-8728-43E5EBE468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Existe aquele que morreu pelo pecado, há aqueles que morrem para o pecado, e os que morrem no pecado.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585527B-7DB5-6F43-9B6E-59A85B12FFD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70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E12498-EFEA-1C4B-A92B-35678AF9AE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Existem apenas três cruzes, três opções.</a:t>
            </a:r>
          </a:p>
        </p:txBody>
      </p:sp>
    </p:spTree>
    <p:extLst>
      <p:ext uri="{BB962C8B-B14F-4D97-AF65-F5344CB8AC3E}">
        <p14:creationId xmlns:p14="http://schemas.microsoft.com/office/powerpoint/2010/main" val="25486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C165867-0A56-1A42-8583-3A309FBA0E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Existe a cruz da redenção, a cruz da recepção e a cruz da rejeição.</a:t>
            </a:r>
          </a:p>
        </p:txBody>
      </p:sp>
    </p:spTree>
    <p:extLst>
      <p:ext uri="{BB962C8B-B14F-4D97-AF65-F5344CB8AC3E}">
        <p14:creationId xmlns:p14="http://schemas.microsoft.com/office/powerpoint/2010/main" val="4628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6E013E-323E-A843-A346-CE5E0CE0B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369" y="1370001"/>
            <a:ext cx="3239832" cy="4821381"/>
          </a:xfrm>
        </p:spPr>
        <p:txBody>
          <a:bodyPr/>
          <a:lstStyle/>
          <a:p>
            <a:r>
              <a:rPr lang="pt-BR" dirty="0"/>
              <a:t>Existe o Salvador, o santo e o pecador.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20E64E1-AC81-1C46-8DE4-6421B4DD1E0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3394075" y="-363538"/>
            <a:ext cx="8775700" cy="7467601"/>
          </a:xfrm>
        </p:spPr>
      </p:pic>
    </p:spTree>
    <p:extLst>
      <p:ext uri="{BB962C8B-B14F-4D97-AF65-F5344CB8AC3E}">
        <p14:creationId xmlns:p14="http://schemas.microsoft.com/office/powerpoint/2010/main" val="40880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29C285-495E-DC48-B2EC-7D52FC3EE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7337" y="1334832"/>
            <a:ext cx="4031673" cy="4821381"/>
          </a:xfrm>
        </p:spPr>
        <p:txBody>
          <a:bodyPr/>
          <a:lstStyle/>
          <a:p>
            <a:r>
              <a:rPr lang="pt-BR" dirty="0"/>
              <a:t>Não há outras possibilidades em relação a resposta para a salvação de Deus.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33F4FAE-3CC5-2147-9224-7BB8CC5F915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358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CFB9900-0276-554C-8C83-19DB7DB49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>
            <a:normAutofit/>
          </a:bodyPr>
          <a:lstStyle/>
          <a:p>
            <a:r>
              <a:rPr lang="pt-BR" dirty="0"/>
              <a:t>A CRUZ DA REJEIÇÃO</a:t>
            </a:r>
          </a:p>
        </p:txBody>
      </p:sp>
    </p:spTree>
    <p:extLst>
      <p:ext uri="{BB962C8B-B14F-4D97-AF65-F5344CB8AC3E}">
        <p14:creationId xmlns:p14="http://schemas.microsoft.com/office/powerpoint/2010/main" val="4836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8EF2EB9-B829-0547-938A-9F9B9BD815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Esta é a cruz de um dos ladrões. Ele morreu como viveu, em seu pecado.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7A025ED3-0CEF-8F4D-BB0E-AE7754EF9C8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807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ADF9993-326F-2A4B-B869-73C76D3A50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Jesus poderia tê-lo salvo se ele tivesse reconhecido o que Deus estava fazendo em seu favor.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BD57B73-F565-7441-A68A-0E54954B5BC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25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7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6B45994-669D-5A47-91BF-087153D9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“Um dos malfeitores crucificados blasfemava contra Jesus, dizendo:  Não és tu o Cristo? Salva-te a ti mesmo e a nós também”.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61B8769-A7D0-6146-AF05-E43ED3DAC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Lucas 23:39</a:t>
            </a:r>
          </a:p>
        </p:txBody>
      </p:sp>
    </p:spTree>
    <p:extLst>
      <p:ext uri="{BB962C8B-B14F-4D97-AF65-F5344CB8AC3E}">
        <p14:creationId xmlns:p14="http://schemas.microsoft.com/office/powerpoint/2010/main" val="13165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629E220-012C-304B-AE21-E09530E924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Esse ladrão era um homem que estava colhendo o que semeou e não estava gostando.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E28F0B22-914B-214E-8AEA-EC3C771C294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34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A63295C-3BD8-C44A-AFA5-8E1164E21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dirty="0"/>
              <a:t>“Quem semeia para a sua própria carne, da carne colherá corrupção”.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9F7A1D4-9349-2746-BD6C-8B1813151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Gálatas 6:8</a:t>
            </a:r>
          </a:p>
        </p:txBody>
      </p:sp>
    </p:spTree>
    <p:extLst>
      <p:ext uri="{BB962C8B-B14F-4D97-AF65-F5344CB8AC3E}">
        <p14:creationId xmlns:p14="http://schemas.microsoft.com/office/powerpoint/2010/main" val="225971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ED5907-96DC-9E4F-A43E-7DB5FFB59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3503601" cy="4821381"/>
          </a:xfrm>
        </p:spPr>
        <p:txBody>
          <a:bodyPr/>
          <a:lstStyle/>
          <a:p>
            <a:r>
              <a:rPr lang="pt-BR" dirty="0"/>
              <a:t>Na fala desse ladrão também há ceticismo e descrença.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4F422E6-3ACC-C34C-8CD6-6FCFFD91F51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3200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F48A546-3CDD-B748-870B-C2773625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“De fato, sem fé é impossível agradar a Deus, porque é necessário que aquele que se aproxima de Deus creia que ele existe e que se torna galardoador dos que o buscam”. </a:t>
            </a:r>
            <a:br>
              <a:rPr lang="pt-BR" dirty="0"/>
            </a:b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5330768-6DB2-6847-99C9-A2CA8C9E1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Hebreus 11:6</a:t>
            </a:r>
          </a:p>
        </p:txBody>
      </p:sp>
    </p:spTree>
    <p:extLst>
      <p:ext uri="{BB962C8B-B14F-4D97-AF65-F5344CB8AC3E}">
        <p14:creationId xmlns:p14="http://schemas.microsoft.com/office/powerpoint/2010/main" val="21646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20CB40B-8394-9E4F-B28F-2B28A80ED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>
            <a:normAutofit/>
          </a:bodyPr>
          <a:lstStyle/>
          <a:p>
            <a:r>
              <a:rPr lang="en-US" dirty="0"/>
              <a:t>A CRUZ DA RECEPÇÃO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73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ABF81E4-0504-9F46-98E0-F0EBCFA264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PT" dirty="0"/>
              <a:t>Esta é a cruz do criminoso cuja vida foi curta, mas abençoada.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932B4D8-706C-1A45-8775-A9248E87A77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95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2E3DCC9-DBE1-E143-ACD8-3BB6D756E5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PT" dirty="0"/>
              <a:t>Primeiramente, é importante observar que ele temia a Deus.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3A139B0-7E45-B84B-9978-63FA6290833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98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E4BB80D-D8E2-6A44-A76F-A3A5577AAD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PT" dirty="0"/>
              <a:t>Segundo, ele percebeu que era um homem condenado e sem saída.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A6588C5-BADF-E447-ABE4-EC97A39338C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38882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2FECD51-29D1-614A-93AE-F5026D94BA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PT" dirty="0"/>
              <a:t>Terceiro, ele reconheceu seu pecado e reconheceu que merecia sua sentença.</a:t>
            </a:r>
            <a:endParaRPr lang="pt-BR" dirty="0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C89BDF51-5881-8144-85B5-347C304E91B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79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AFC71199-48A0-1847-8245-8D5DD2066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vida é cheia de escolhas.</a:t>
            </a:r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A2EABC4F-58BA-0349-BB13-ED9D97DB4FB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017588"/>
            <a:ext cx="4030663" cy="4822825"/>
          </a:xfrm>
        </p:spPr>
        <p:txBody>
          <a:bodyPr/>
          <a:lstStyle/>
          <a:p>
            <a:r>
              <a:rPr lang="pt-BR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923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E7F4E99-FA4D-494A-A702-DE618F85BE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PT" dirty="0"/>
              <a:t>Esse ladrão creu no nome do Senhor Jesus Cristo para salvá-lo.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FB699D6-41A3-B845-B23C-DE95A7EA54D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51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30E4493-34CE-394F-A7DD-7C619087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>
            <a:normAutofit/>
          </a:bodyPr>
          <a:lstStyle/>
          <a:p>
            <a:r>
              <a:rPr lang="pt-BR" dirty="0"/>
              <a:t>A CRUZ DA REDENÇÃO</a:t>
            </a:r>
          </a:p>
        </p:txBody>
      </p:sp>
    </p:spTree>
    <p:extLst>
      <p:ext uri="{BB962C8B-B14F-4D97-AF65-F5344CB8AC3E}">
        <p14:creationId xmlns:p14="http://schemas.microsoft.com/office/powerpoint/2010/main" val="13130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D7C3C61-8A32-7C4E-878D-CCEE7A5F87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Esta é a cruz de Jesus, que está no centro.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11B8261-AAEC-784A-8D5A-C3879178B1C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546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E70A47-1EDB-B945-A094-85433217B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Na velha cruz acidentada, vemos o homem no seu pior, mas Deus no seu melhor".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BB12E84-5659-DA46-86C1-317A26826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Herbert </a:t>
            </a:r>
            <a:r>
              <a:rPr lang="pt-BR" dirty="0" err="1"/>
              <a:t>Lockyer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907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9FB4C8F-524B-3445-9596-439FEF932A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Esta cruz representa o amor de Deus em ação. </a:t>
            </a:r>
          </a:p>
        </p:txBody>
      </p:sp>
    </p:spTree>
    <p:extLst>
      <p:ext uri="{BB962C8B-B14F-4D97-AF65-F5344CB8AC3E}">
        <p14:creationId xmlns:p14="http://schemas.microsoft.com/office/powerpoint/2010/main" val="74613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94B3AC-49E3-B446-8D13-E13390A7C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O ladrão aceitou a salvação e o Senhor assegurou a eternidade para ele.</a:t>
            </a:r>
          </a:p>
        </p:txBody>
      </p:sp>
    </p:spTree>
    <p:extLst>
      <p:ext uri="{BB962C8B-B14F-4D97-AF65-F5344CB8AC3E}">
        <p14:creationId xmlns:p14="http://schemas.microsoft.com/office/powerpoint/2010/main" val="185570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03E79-2A2C-C24E-B48E-A2D04B82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1" y="1226127"/>
            <a:ext cx="7593348" cy="4446540"/>
          </a:xfrm>
        </p:spPr>
        <p:txBody>
          <a:bodyPr/>
          <a:lstStyle/>
          <a:p>
            <a:r>
              <a:rPr lang="pt-BR" dirty="0"/>
              <a:t>“Por isso, o Pai me ama, porque eu dou a minha vida para a reassumir. Ninguém a tira de mim; pelo contrário, eu espontaneamente a dou. Tenho autoridade para a entregar e também para reavê-la. Este mandato recebi de meu Pai”.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E5F084-5F05-EE4A-B98F-6625D6D86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33800" y="6038320"/>
            <a:ext cx="7593348" cy="521396"/>
          </a:xfrm>
        </p:spPr>
        <p:txBody>
          <a:bodyPr/>
          <a:lstStyle/>
          <a:p>
            <a:r>
              <a:rPr lang="pt-BR" dirty="0"/>
              <a:t>João 10:17-18</a:t>
            </a:r>
          </a:p>
        </p:txBody>
      </p:sp>
    </p:spTree>
    <p:extLst>
      <p:ext uri="{BB962C8B-B14F-4D97-AF65-F5344CB8AC3E}">
        <p14:creationId xmlns:p14="http://schemas.microsoft.com/office/powerpoint/2010/main" val="193405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26C87E7-1667-E046-A3EE-7DC5A725DE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Como você vê a cruz? Um Deus crucificado?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A7962FE-1489-9645-B4DC-95D1DFC1516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540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EDD5BD6-0E9B-704E-A751-558EDCC84A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Mas a cruz é na verdade a exibição do poder de Deus. </a:t>
            </a:r>
          </a:p>
          <a:p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1476FAC-9D1B-2348-B876-D1C6E688D24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865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C19720B-3D1D-EE48-9075-0998BB6394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Em que cruz você está, na cruz da Rejeição ou da Recepção?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25F488D-43F2-7748-B392-96EE424C4BB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01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487B24D-9C30-FD4A-89EC-9AE208F79C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Era uma vez um bobo da corte que servia um califa e sua corte em Bagdá.</a:t>
            </a:r>
          </a:p>
        </p:txBody>
      </p:sp>
      <p:pic>
        <p:nvPicPr>
          <p:cNvPr id="5" name="Espaço Reservado para Imagem 4" descr="Castello Medioevo Giullare · Foto gratis su Pixabay">
            <a:extLst>
              <a:ext uri="{FF2B5EF4-FFF2-40B4-BE49-F238E27FC236}">
                <a16:creationId xmlns:a16="http://schemas.microsoft.com/office/drawing/2014/main" id="{1F7D2D78-9A0B-0440-9945-4E13D1414EF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99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8934BEC-B886-4C4E-BD07-54C2CA852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Se você nunca esteve no Calvário e conheceu Jesus como seu Salvador, sua vida está se esvaindo e, a menos que você venha a Jesus, perderá sua vida para sempre.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7946144F-AB60-C14A-A761-C0EC92285B3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826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10975F6-0D7D-F646-AD89-95C0D72E20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Hoje é o dia da decisão.</a:t>
            </a:r>
          </a:p>
        </p:txBody>
      </p:sp>
    </p:spTree>
    <p:extLst>
      <p:ext uri="{BB962C8B-B14F-4D97-AF65-F5344CB8AC3E}">
        <p14:creationId xmlns:p14="http://schemas.microsoft.com/office/powerpoint/2010/main" val="4506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F0EDAC6-E040-EC4E-AC6C-ECE50EAEE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"Os céus e a terra tomo, hoje, por testemunhas contra ti, que te propus a vida e a morte, a bênção e a maldição; escolhe, pois, a vida, para que vivas, tu e a tua descendência".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4784E0E-0024-BC4A-8D52-A419E1A2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Deuteronômio 30:19, 20</a:t>
            </a:r>
          </a:p>
        </p:txBody>
      </p:sp>
    </p:spTree>
    <p:extLst>
      <p:ext uri="{BB962C8B-B14F-4D97-AF65-F5344CB8AC3E}">
        <p14:creationId xmlns:p14="http://schemas.microsoft.com/office/powerpoint/2010/main" val="20108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5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16DAD0D-C74D-C94B-A3C1-03F77B976F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Certo dia, sem perceber, esse bobo da corte ofendeu o califa.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F5EF2D45-F0A5-234C-83E4-8EFDEA73422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11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F170E19-EDA8-B347-A4F5-5F8B8C5311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O califa ordenou que ele fosse morto.</a:t>
            </a:r>
          </a:p>
        </p:txBody>
      </p:sp>
      <p:pic>
        <p:nvPicPr>
          <p:cNvPr id="10" name="Espaço Reservado para Imagem 9" descr="EL GRAN CIELO: LEYENDAS Y SIMBOLISMO DE LA ESPADA">
            <a:extLst>
              <a:ext uri="{FF2B5EF4-FFF2-40B4-BE49-F238E27FC236}">
                <a16:creationId xmlns:a16="http://schemas.microsoft.com/office/drawing/2014/main" id="{2E7C6315-84C3-7345-8E52-CDCA25B7ACB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4E88112-C1E9-8648-A372-BD21FDB3DB04}"/>
              </a:ext>
            </a:extLst>
          </p:cNvPr>
          <p:cNvSpPr txBox="1"/>
          <p:nvPr/>
        </p:nvSpPr>
        <p:spPr>
          <a:xfrm>
            <a:off x="6096000" y="7104185"/>
            <a:ext cx="6074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4" tooltip="http://elgrancielo.blogspot.com/2014/09/leyendas-y-simbolismo-de-la-espada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5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115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57F92CE-825A-144C-8EFE-14AA94B428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“Considerando seus muitos anos de serviço, deixarei que você decida como vai morrer".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B01BB27-8251-6C4E-A3D0-61735DDFFFF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1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C6BD3C2-BB76-F049-8750-68651F6903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“Se não se importa com a causa da minha morte, ó califa mais gracioso, eu escolho morrer de velhice”.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CB6891EA-D7B3-A74F-9D0A-EEA36F61FE8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354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D6017F9-5BA3-D044-A780-A43BB2A44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vida nem sempre lhe dá a escolha de como morrer, mas você pode escolher como viver. </a:t>
            </a:r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A2230F65-793C-8A40-A976-A6EBE716737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649" r="156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33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35C8F4A-A760-1D44-8447-1F272F772DC4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2763</TotalTime>
  <Words>684</Words>
  <Application>Microsoft Office PowerPoint</Application>
  <PresentationFormat>Widescreen</PresentationFormat>
  <Paragraphs>54</Paragraphs>
  <Slides>43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7" baseType="lpstr">
      <vt:lpstr>Arial</vt:lpstr>
      <vt:lpstr>Calibri</vt:lpstr>
      <vt:lpstr>Gill Sans MT</vt:lpstr>
      <vt:lpstr>Tema do Office</vt:lpstr>
      <vt:lpstr>Apresentação do PowerPoint</vt:lpstr>
      <vt:lpstr>Apresentação do PowerPoint</vt:lpstr>
      <vt:lpstr>A vida é cheia de escolhas.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três fatores importantes no processo da salvação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CRUZ DA REJEIÇÃO</vt:lpstr>
      <vt:lpstr>Apresentação do PowerPoint</vt:lpstr>
      <vt:lpstr>Apresentação do PowerPoint</vt:lpstr>
      <vt:lpstr>“Um dos malfeitores crucificados blasfemava contra Jesus, dizendo:  Não és tu o Cristo? Salva-te a ti mesmo e a nós também”. </vt:lpstr>
      <vt:lpstr>Apresentação do PowerPoint</vt:lpstr>
      <vt:lpstr>“Quem semeia para a sua própria carne, da carne colherá corrupção”. </vt:lpstr>
      <vt:lpstr>Apresentação do PowerPoint</vt:lpstr>
      <vt:lpstr>“De fato, sem fé é impossível agradar a Deus, porque é necessário que aquele que se aproxima de Deus creia que ele existe e que se torna galardoador dos que o buscam”.  </vt:lpstr>
      <vt:lpstr>A CRUZ DA RECEPÇÃO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CRUZ DA REDENÇÃO</vt:lpstr>
      <vt:lpstr>Apresentação do PowerPoint</vt:lpstr>
      <vt:lpstr>Na velha cruz acidentada, vemos o homem no seu pior, mas Deus no seu melhor". </vt:lpstr>
      <vt:lpstr>Apresentação do PowerPoint</vt:lpstr>
      <vt:lpstr>O ladrão aceitou a salvação e o Senhor assegurou a eternidade para ele.</vt:lpstr>
      <vt:lpstr>“Por isso, o Pai me ama, porque eu dou a minha vida para a reassumir. Ninguém a tira de mim; pelo contrário, eu espontaneamente a dou. Tenho autoridade para a entregar e também para reavê-la. Este mandato recebi de meu Pai”.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"Os céus e a terra tomo, hoje, por testemunhas contra ti, que te propus a vida e a morte, a bênção e a maldição; escolhe, pois, a vida, para que vivas, tu e a tua descendência".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Livia Rosa</cp:lastModifiedBy>
  <cp:revision>4</cp:revision>
  <dcterms:created xsi:type="dcterms:W3CDTF">2020-12-16T23:07:10Z</dcterms:created>
  <dcterms:modified xsi:type="dcterms:W3CDTF">2021-02-12T14:07:37Z</dcterms:modified>
</cp:coreProperties>
</file>