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0" r:id="rId15"/>
    <p:sldId id="299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87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176A6-A5FE-8E43-8F85-0655D7668EF2}" v="23" dt="2021-02-03T15:43:36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4608"/>
  </p:normalViewPr>
  <p:slideViewPr>
    <p:cSldViewPr snapToGrid="0" snapToObjects="1">
      <p:cViewPr varScale="1">
        <p:scale>
          <a:sx n="85" d="100"/>
          <a:sy n="85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311176A6-A5FE-8E43-8F85-0655D7668EF2}"/>
    <pc:docChg chg="modSld modMainMaster">
      <pc:chgData name="marcos aurelio gularte de castro" userId="67f50566e2aee3b4" providerId="LiveId" clId="{311176A6-A5FE-8E43-8F85-0655D7668EF2}" dt="2021-02-03T15:43:36.548" v="26"/>
      <pc:docMkLst>
        <pc:docMk/>
      </pc:docMkLst>
      <pc:sldChg chg="setBg">
        <pc:chgData name="marcos aurelio gularte de castro" userId="67f50566e2aee3b4" providerId="LiveId" clId="{311176A6-A5FE-8E43-8F85-0655D7668EF2}" dt="2021-02-03T15:43:28.051" v="24"/>
        <pc:sldMkLst>
          <pc:docMk/>
          <pc:sldMk cId="4294706458" sldId="286"/>
        </pc:sldMkLst>
      </pc:sldChg>
      <pc:sldChg chg="modSp">
        <pc:chgData name="marcos aurelio gularte de castro" userId="67f50566e2aee3b4" providerId="LiveId" clId="{311176A6-A5FE-8E43-8F85-0655D7668EF2}" dt="2021-02-03T14:15:27.016" v="15"/>
        <pc:sldMkLst>
          <pc:docMk/>
          <pc:sldMk cId="1986941322" sldId="289"/>
        </pc:sldMkLst>
        <pc:picChg chg="mod">
          <ac:chgData name="marcos aurelio gularte de castro" userId="67f50566e2aee3b4" providerId="LiveId" clId="{311176A6-A5FE-8E43-8F85-0655D7668EF2}" dt="2021-02-03T14:15:27.016" v="15"/>
          <ac:picMkLst>
            <pc:docMk/>
            <pc:sldMk cId="1986941322" sldId="289"/>
            <ac:picMk id="5" creationId="{F7A11DA3-3102-7649-BFD7-DAB10B32D8BC}"/>
          </ac:picMkLst>
        </pc:picChg>
      </pc:sldChg>
      <pc:sldChg chg="modSp">
        <pc:chgData name="marcos aurelio gularte de castro" userId="67f50566e2aee3b4" providerId="LiveId" clId="{311176A6-A5FE-8E43-8F85-0655D7668EF2}" dt="2021-02-03T14:14:40.759" v="8"/>
        <pc:sldMkLst>
          <pc:docMk/>
          <pc:sldMk cId="2219426867" sldId="290"/>
        </pc:sldMkLst>
        <pc:picChg chg="mod">
          <ac:chgData name="marcos aurelio gularte de castro" userId="67f50566e2aee3b4" providerId="LiveId" clId="{311176A6-A5FE-8E43-8F85-0655D7668EF2}" dt="2021-02-03T14:14:40.759" v="8"/>
          <ac:picMkLst>
            <pc:docMk/>
            <pc:sldMk cId="2219426867" sldId="290"/>
            <ac:picMk id="5" creationId="{D7041468-F9B2-A04E-8319-5A115DF7162F}"/>
          </ac:picMkLst>
        </pc:picChg>
      </pc:sldChg>
      <pc:sldChg chg="addSp delSp modSp mod">
        <pc:chgData name="marcos aurelio gularte de castro" userId="67f50566e2aee3b4" providerId="LiveId" clId="{311176A6-A5FE-8E43-8F85-0655D7668EF2}" dt="2021-02-03T14:14:57.209" v="12"/>
        <pc:sldMkLst>
          <pc:docMk/>
          <pc:sldMk cId="4008045213" sldId="291"/>
        </pc:sldMkLst>
        <pc:spChg chg="add del mod">
          <ac:chgData name="marcos aurelio gularte de castro" userId="67f50566e2aee3b4" providerId="LiveId" clId="{311176A6-A5FE-8E43-8F85-0655D7668EF2}" dt="2021-02-03T14:14:57.209" v="12"/>
          <ac:spMkLst>
            <pc:docMk/>
            <pc:sldMk cId="4008045213" sldId="291"/>
            <ac:spMk id="2" creationId="{0851D6B6-1194-9946-9052-E916A13C9AAE}"/>
          </ac:spMkLst>
        </pc:spChg>
        <pc:picChg chg="mod">
          <ac:chgData name="marcos aurelio gularte de castro" userId="67f50566e2aee3b4" providerId="LiveId" clId="{311176A6-A5FE-8E43-8F85-0655D7668EF2}" dt="2021-02-03T14:14:52.009" v="10"/>
          <ac:picMkLst>
            <pc:docMk/>
            <pc:sldMk cId="4008045213" sldId="291"/>
            <ac:picMk id="13" creationId="{4CE6FF79-588B-5F4E-91AB-56240C2CE96E}"/>
          </ac:picMkLst>
        </pc:picChg>
      </pc:sldChg>
      <pc:sldChg chg="modSp">
        <pc:chgData name="marcos aurelio gularte de castro" userId="67f50566e2aee3b4" providerId="LiveId" clId="{311176A6-A5FE-8E43-8F85-0655D7668EF2}" dt="2021-02-03T14:15:43.196" v="16"/>
        <pc:sldMkLst>
          <pc:docMk/>
          <pc:sldMk cId="2032618192" sldId="305"/>
        </pc:sldMkLst>
        <pc:picChg chg="mod">
          <ac:chgData name="marcos aurelio gularte de castro" userId="67f50566e2aee3b4" providerId="LiveId" clId="{311176A6-A5FE-8E43-8F85-0655D7668EF2}" dt="2021-02-03T14:15:43.196" v="16"/>
          <ac:picMkLst>
            <pc:docMk/>
            <pc:sldMk cId="2032618192" sldId="305"/>
            <ac:picMk id="8" creationId="{50206672-A5A3-5642-94DC-14DE442CC27E}"/>
          </ac:picMkLst>
        </pc:picChg>
      </pc:sldChg>
      <pc:sldChg chg="modSp">
        <pc:chgData name="marcos aurelio gularte de castro" userId="67f50566e2aee3b4" providerId="LiveId" clId="{311176A6-A5FE-8E43-8F85-0655D7668EF2}" dt="2021-02-03T14:15:01.902" v="13"/>
        <pc:sldMkLst>
          <pc:docMk/>
          <pc:sldMk cId="3067821654" sldId="308"/>
        </pc:sldMkLst>
        <pc:picChg chg="mod">
          <ac:chgData name="marcos aurelio gularte de castro" userId="67f50566e2aee3b4" providerId="LiveId" clId="{311176A6-A5FE-8E43-8F85-0655D7668EF2}" dt="2021-02-03T14:15:01.902" v="13"/>
          <ac:picMkLst>
            <pc:docMk/>
            <pc:sldMk cId="3067821654" sldId="308"/>
            <ac:picMk id="8" creationId="{B57908ED-EB04-A04F-A15A-5B3DE77AD2B1}"/>
          </ac:picMkLst>
        </pc:picChg>
      </pc:sldChg>
      <pc:sldChg chg="modSp">
        <pc:chgData name="marcos aurelio gularte de castro" userId="67f50566e2aee3b4" providerId="LiveId" clId="{311176A6-A5FE-8E43-8F85-0655D7668EF2}" dt="2021-02-03T14:15:11.661" v="14"/>
        <pc:sldMkLst>
          <pc:docMk/>
          <pc:sldMk cId="1279420421" sldId="310"/>
        </pc:sldMkLst>
        <pc:picChg chg="mod">
          <ac:chgData name="marcos aurelio gularte de castro" userId="67f50566e2aee3b4" providerId="LiveId" clId="{311176A6-A5FE-8E43-8F85-0655D7668EF2}" dt="2021-02-03T14:15:11.661" v="14"/>
          <ac:picMkLst>
            <pc:docMk/>
            <pc:sldMk cId="1279420421" sldId="310"/>
            <ac:picMk id="19" creationId="{21DF5C59-A6BE-0E4E-9E23-BBCD903E1A9F}"/>
          </ac:picMkLst>
        </pc:picChg>
      </pc:sldChg>
      <pc:sldMasterChg chg="modSldLayout">
        <pc:chgData name="marcos aurelio gularte de castro" userId="67f50566e2aee3b4" providerId="LiveId" clId="{311176A6-A5FE-8E43-8F85-0655D7668EF2}" dt="2021-02-03T15:43:36.548" v="26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311176A6-A5FE-8E43-8F85-0655D7668EF2}" dt="2021-02-03T15:43:36.548" v="26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311176A6-A5FE-8E43-8F85-0655D7668EF2}" dt="2021-02-03T14:14:13.680" v="4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311176A6-A5FE-8E43-8F85-0655D7668EF2}" dt="2021-02-03T14:14:13.680" v="4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311176A6-A5FE-8E43-8F85-0655D7668EF2}" dt="2021-02-03T14:14:13.680" v="4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311176A6-A5FE-8E43-8F85-0655D7668EF2}" dt="2021-02-03T14:39:10.831" v="20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311176A6-A5FE-8E43-8F85-0655D7668EF2}" dt="2021-02-03T14:14:26.303" v="7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311176A6-A5FE-8E43-8F85-0655D7668EF2}" dt="2021-02-03T14:14:19.793" v="5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311176A6-A5FE-8E43-8F85-0655D7668EF2}" dt="2021-02-03T14:28:55.521" v="18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33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33800" y="6038320"/>
            <a:ext cx="7593348" cy="52139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1209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9" y="665959"/>
            <a:ext cx="5786297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310" y="2009898"/>
            <a:ext cx="5786296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29" y="1018309"/>
            <a:ext cx="5372936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shingvole.blogspot.com/2012/08/a-surfeit-of-olympic-fencing-photographs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A6FEDA5-3BBC-4E43-A43E-BBC585F0C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sensação de falha nunca está longe da superfície.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FD2DA1-A96F-3543-A145-F094B749F5D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9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2948175-2CEF-3B4D-82C4-89B53278D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Bíblia registra muitas falhas de seus personagens, mostrando a vida como ela é.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D2ED67A-87D1-1049-8D99-77127B5EDB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0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5ADC0E1-D122-984F-A59E-0FC27CB869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Um desses personagens era Pedro.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5DFF0CB-31BE-E841-8DD3-129790F0160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4" r="13224"/>
          <a:stretch/>
        </p:blipFill>
        <p:spPr/>
      </p:pic>
    </p:spTree>
    <p:extLst>
      <p:ext uri="{BB962C8B-B14F-4D97-AF65-F5344CB8AC3E}">
        <p14:creationId xmlns:p14="http://schemas.microsoft.com/office/powerpoint/2010/main" val="33362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7E1B12-0AD0-0D4E-AFD1-A756CE35A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foi traído por Judas e preso enquanto estava no jardim do </a:t>
            </a:r>
            <a:r>
              <a:rPr lang="pt-BR" dirty="0" err="1"/>
              <a:t>Getsêmani</a:t>
            </a:r>
            <a:r>
              <a:rPr lang="pt-BR" dirty="0"/>
              <a:t>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4AF3EAB-DEC1-254F-A41C-AA7EE117E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6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0683E1F-3307-6445-B89B-82EA72B20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O fracasso não é fatal se reconhecemos que todos falham.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431D66C-AF31-694E-A8BF-6B6F2F3B07C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5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B3C846-B29C-D549-8056-0A4FD19AE4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fracasso não é fatal se lembramos que o amor e o perdão de Deus não dependem do sucesso.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758C279-EAF6-4147-9776-FF3AEE5C36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0" r="13210"/>
          <a:stretch/>
        </p:blipFill>
        <p:spPr/>
      </p:pic>
    </p:spTree>
    <p:extLst>
      <p:ext uri="{BB962C8B-B14F-4D97-AF65-F5344CB8AC3E}">
        <p14:creationId xmlns:p14="http://schemas.microsoft.com/office/powerpoint/2010/main" val="11157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A78051E-CA18-4242-BFBE-94350C49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 tipo de olhar Jesus deu a Pedro?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8AA42C14-0FCE-D441-B44A-DC46DFFE0A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74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97E230-11C7-5948-AC17-AFC68B6B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Pedro desmoronou depois. Ele saiu e chorou amargamente.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D828C3-03FE-4C40-BDC8-C302BCC83F6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50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FAD4D8D-74CE-D246-A0C0-24D65A1E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“Naquele suave semblante leu ele profunda </a:t>
            </a:r>
            <a:r>
              <a:rPr lang="pt-BR" b="1" dirty="0">
                <a:solidFill>
                  <a:srgbClr val="FFC000"/>
                </a:solidFill>
              </a:rPr>
              <a:t>piedade e tristeza; nenhuma irritação</a:t>
            </a:r>
            <a:r>
              <a:rPr lang="pt-BR" dirty="0"/>
              <a:t>, porém, se via ali. A vista daquele rosto pálido e sofredor, daqueles trêmulos lábios, </a:t>
            </a:r>
            <a:r>
              <a:rPr lang="pt-BR" b="1" dirty="0">
                <a:solidFill>
                  <a:srgbClr val="FFC000"/>
                </a:solidFill>
              </a:rPr>
              <a:t>daquele olhar compassivo e cheio de perdão</a:t>
            </a:r>
            <a:r>
              <a:rPr lang="pt-BR" dirty="0"/>
              <a:t>, penetrou-lhe a alma como uma seta. Despertou-se a consciência. Ativou-se a memória [...] Lembrou a advertência: ‘Simão, eis que Satanás vos pediu para vos cirandar como trigo; mas Eu roguei por ti, para que a tua fé não desfaleça“.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69A2CB-B6D1-8F48-9209-9F7DC254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DTN, p. 501</a:t>
            </a:r>
          </a:p>
        </p:txBody>
      </p:sp>
    </p:spTree>
    <p:extLst>
      <p:ext uri="{BB962C8B-B14F-4D97-AF65-F5344CB8AC3E}">
        <p14:creationId xmlns:p14="http://schemas.microsoft.com/office/powerpoint/2010/main" val="36254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6803CB8-8E52-7140-A088-82B0AE61CD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Esse foi o ponto </a:t>
            </a:r>
            <a:r>
              <a:rPr lang="pt-BR" dirty="0" err="1"/>
              <a:t>dA</a:t>
            </a:r>
            <a:r>
              <a:rPr lang="pt-BR" dirty="0"/>
              <a:t> virada na vida de Pedro.</a:t>
            </a:r>
          </a:p>
        </p:txBody>
      </p:sp>
    </p:spTree>
    <p:extLst>
      <p:ext uri="{BB962C8B-B14F-4D97-AF65-F5344CB8AC3E}">
        <p14:creationId xmlns:p14="http://schemas.microsoft.com/office/powerpoint/2010/main" val="25198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B0F2BE-7E11-AB46-88E5-0139946C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fracasso não é fatal se aprendemos e crescemos com nossos fracassos.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0206672-A5A3-5642-94DC-14DE442CC27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26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3D93C3-4262-224E-BABC-DB266A47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fracasso não é fatal se deixamos nossas falhas para trás.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ADBB10B7-47BE-D14E-BFA7-D2C7CF7B752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5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18EF0-72F5-0C48-A9A8-F3186221B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Cada um de nós falhará uma vez ou outra, às vezes até falharemos com o Senhor e, quando o fizermos, Satanás nos dirá que não existe solução, que nosso futuro está destruído, mas essa não é a mensagem de Deus para nós.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99A3019-1268-5648-805C-3103AC06D83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7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8843823-2EBC-FD46-8F4F-DBDA987C3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Nunca devemos usar o fracasso como desculpa para não tentar novamente.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57908ED-EB04-A04F-A15A-5B3DE77AD2B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78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899B012-2847-FE4E-A22E-BD047095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“Porque sete vezes cairá o justo e se levantará” 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FE4C3D-C17C-7C4A-8327-BF9EAA024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Provérbios 24:16</a:t>
            </a:r>
          </a:p>
        </p:txBody>
      </p:sp>
    </p:spTree>
    <p:extLst>
      <p:ext uri="{BB962C8B-B14F-4D97-AF65-F5344CB8AC3E}">
        <p14:creationId xmlns:p14="http://schemas.microsoft.com/office/powerpoint/2010/main" val="30117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30FB0E-AFEA-844C-B224-8EF3DF8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77" y="614992"/>
            <a:ext cx="4456920" cy="973138"/>
          </a:xfrm>
        </p:spPr>
        <p:txBody>
          <a:bodyPr>
            <a:normAutofit/>
          </a:bodyPr>
          <a:lstStyle/>
          <a:p>
            <a:r>
              <a:rPr lang="pt-BR" dirty="0"/>
              <a:t>Lembremos que: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2FB5A6-C630-514B-8E82-919CBBF94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997" y="2027027"/>
            <a:ext cx="4456920" cy="4343400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A falha não é fatal se reconhecemos que todos falham!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O amor e o perdão de Deus não dependem do nosso sucesso!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Devemos aprender e crescer com nossos fracassos!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Devemos colocar nossas falhas para trás e seguir em frente!</a:t>
            </a:r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21DF5C59-A6BE-0E4E-9E23-BBCD903E1A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4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56F1AB4-24DB-864D-AE49-D87E650E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Quantos de vocês aqui se lembram da primeira vez que tentaram andar de bicicleta?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A462D013-0394-F949-AD76-4F9E76CF453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BCFD54C-8EDD-2748-9334-D071E31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de vocês pulou na bicicleta e decolou sem cair ou sem ralar os joelhos?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7A11DA3-3102-7649-BFD7-DAB10B32D8B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9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8370764-E229-C94F-9959-E896A1334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Você provavelmente caiu da bicicleta muitas e muitas vezes antes de pegar o jeito.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7041468-F9B2-A04E-8319-5A115DF7162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94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C7D78-B5C3-2048-AF2E-966719E50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Alguém estava lá apoiando você. 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4CE6FF79-588B-5F4E-91AB-56240C2CE96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80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7EBD9AC-CB7E-4F40-90D0-FEA7CBA51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90% dos melhores atletas do mundo não conquistaram uma medalha.</a:t>
            </a:r>
          </a:p>
        </p:txBody>
      </p:sp>
      <p:pic>
        <p:nvPicPr>
          <p:cNvPr id="11" name="Espaço Reservado para Imagem 10" descr="The Plashing Vole: A surfeit of Olympic fencing photographs">
            <a:extLst>
              <a:ext uri="{FF2B5EF4-FFF2-40B4-BE49-F238E27FC236}">
                <a16:creationId xmlns:a16="http://schemas.microsoft.com/office/drawing/2014/main" id="{7F744C94-B347-0148-8A33-29A3B5ACFF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0C8B51-08C1-7A4E-BC36-678811E45F61}"/>
              </a:ext>
            </a:extLst>
          </p:cNvPr>
          <p:cNvSpPr txBox="1"/>
          <p:nvPr/>
        </p:nvSpPr>
        <p:spPr>
          <a:xfrm>
            <a:off x="5278582" y="6494262"/>
            <a:ext cx="6775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lashingvole.blogspot.com/2012/08/a-surfeit-of-olympic-fencing-photographs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745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27C0A86-683A-F040-8DA6-5B0638321C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Como eles, nós tentamos, mas nem sempre vencemos.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6D4A15-2421-4540-8F63-7CEFA23D96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55" r="13155"/>
          <a:stretch/>
        </p:blipFill>
        <p:spPr/>
      </p:pic>
    </p:spTree>
    <p:extLst>
      <p:ext uri="{BB962C8B-B14F-4D97-AF65-F5344CB8AC3E}">
        <p14:creationId xmlns:p14="http://schemas.microsoft.com/office/powerpoint/2010/main" val="33028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CAD470C-E7D9-224C-97EE-C26ABA9E6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Nossa vida acaba se tornando algo completamente diferente do que imaginávamos.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E0EAAB0-22A6-1C48-8CAB-CC86E87D9F4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7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442</Words>
  <Application>Microsoft Macintosh PowerPoint</Application>
  <PresentationFormat>Widescreen</PresentationFormat>
  <Paragraphs>31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“Naquele suave semblante leu ele profunda piedade e tristeza; nenhuma irritação, porém, se via ali. A vista daquele rosto pálido e sofredor, daqueles trêmulos lábios, daquele olhar compassivo e cheio de perdão, penetrou-lhe a alma como uma seta. Despertou-se a consciência. Ativou-se a memória [...] Lembrou a advertência: ‘Simão, eis que Satanás vos pediu para vos cirandar como trigo; mas Eu roguei por ti, para que a tua fé não desfaleça“.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“Porque sete vezes cairá o justo e se levantará” .</vt:lpstr>
      <vt:lpstr>Lembremos que: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5</cp:revision>
  <dcterms:created xsi:type="dcterms:W3CDTF">2020-12-16T23:07:10Z</dcterms:created>
  <dcterms:modified xsi:type="dcterms:W3CDTF">2021-02-03T15:43:46Z</dcterms:modified>
</cp:coreProperties>
</file>