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302" r:id="rId14"/>
    <p:sldId id="298" r:id="rId15"/>
    <p:sldId id="299" r:id="rId16"/>
    <p:sldId id="300" r:id="rId17"/>
    <p:sldId id="301" r:id="rId18"/>
    <p:sldId id="309" r:id="rId19"/>
    <p:sldId id="303" r:id="rId20"/>
    <p:sldId id="304" r:id="rId21"/>
    <p:sldId id="305" r:id="rId22"/>
    <p:sldId id="317" r:id="rId23"/>
    <p:sldId id="306" r:id="rId24"/>
    <p:sldId id="307" r:id="rId25"/>
    <p:sldId id="308" r:id="rId26"/>
    <p:sldId id="310" r:id="rId27"/>
    <p:sldId id="311" r:id="rId28"/>
    <p:sldId id="313" r:id="rId29"/>
    <p:sldId id="312" r:id="rId30"/>
    <p:sldId id="316" r:id="rId31"/>
    <p:sldId id="314" r:id="rId32"/>
    <p:sldId id="315" r:id="rId33"/>
    <p:sldId id="319" r:id="rId34"/>
    <p:sldId id="318" r:id="rId35"/>
    <p:sldId id="320" r:id="rId36"/>
    <p:sldId id="287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D67C96-2CEE-BA4E-84C8-25C7BE2866B2}" v="19" dt="2021-02-03T15:42:0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4608"/>
  </p:normalViewPr>
  <p:slideViewPr>
    <p:cSldViewPr snapToGrid="0" snapToObjects="1">
      <p:cViewPr varScale="1">
        <p:scale>
          <a:sx n="85" d="100"/>
          <a:sy n="85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5DD67C96-2CEE-BA4E-84C8-25C7BE2866B2}"/>
    <pc:docChg chg="custSel modSld modMainMaster">
      <pc:chgData name="marcos aurelio gularte de castro" userId="67f50566e2aee3b4" providerId="LiveId" clId="{5DD67C96-2CEE-BA4E-84C8-25C7BE2866B2}" dt="2021-02-03T15:42:07.184" v="20"/>
      <pc:docMkLst>
        <pc:docMk/>
      </pc:docMkLst>
      <pc:sldChg chg="modSp">
        <pc:chgData name="marcos aurelio gularte de castro" userId="67f50566e2aee3b4" providerId="LiveId" clId="{5DD67C96-2CEE-BA4E-84C8-25C7BE2866B2}" dt="2021-02-03T14:09:29.733" v="9"/>
        <pc:sldMkLst>
          <pc:docMk/>
          <pc:sldMk cId="517055015" sldId="290"/>
        </pc:sldMkLst>
        <pc:picChg chg="mod">
          <ac:chgData name="marcos aurelio gularte de castro" userId="67f50566e2aee3b4" providerId="LiveId" clId="{5DD67C96-2CEE-BA4E-84C8-25C7BE2866B2}" dt="2021-02-03T14:09:29.733" v="9"/>
          <ac:picMkLst>
            <pc:docMk/>
            <pc:sldMk cId="517055015" sldId="290"/>
            <ac:picMk id="10" creationId="{BF995070-AE97-464B-B8C3-F27D8AA9F53C}"/>
          </ac:picMkLst>
        </pc:picChg>
      </pc:sldChg>
      <pc:sldChg chg="modSp">
        <pc:chgData name="marcos aurelio gularte de castro" userId="67f50566e2aee3b4" providerId="LiveId" clId="{5DD67C96-2CEE-BA4E-84C8-25C7BE2866B2}" dt="2021-02-03T14:09:46.447" v="10"/>
        <pc:sldMkLst>
          <pc:docMk/>
          <pc:sldMk cId="2844554142" sldId="292"/>
        </pc:sldMkLst>
        <pc:picChg chg="mod">
          <ac:chgData name="marcos aurelio gularte de castro" userId="67f50566e2aee3b4" providerId="LiveId" clId="{5DD67C96-2CEE-BA4E-84C8-25C7BE2866B2}" dt="2021-02-03T14:09:46.447" v="10"/>
          <ac:picMkLst>
            <pc:docMk/>
            <pc:sldMk cId="2844554142" sldId="292"/>
            <ac:picMk id="5" creationId="{7B35BB03-03AC-3242-B223-F8B27311031F}"/>
          </ac:picMkLst>
        </pc:picChg>
      </pc:sldChg>
      <pc:sldChg chg="modSp">
        <pc:chgData name="marcos aurelio gularte de castro" userId="67f50566e2aee3b4" providerId="LiveId" clId="{5DD67C96-2CEE-BA4E-84C8-25C7BE2866B2}" dt="2021-02-03T14:10:07.081" v="11"/>
        <pc:sldMkLst>
          <pc:docMk/>
          <pc:sldMk cId="1047013472" sldId="293"/>
        </pc:sldMkLst>
        <pc:picChg chg="mod">
          <ac:chgData name="marcos aurelio gularte de castro" userId="67f50566e2aee3b4" providerId="LiveId" clId="{5DD67C96-2CEE-BA4E-84C8-25C7BE2866B2}" dt="2021-02-03T14:10:07.081" v="11"/>
          <ac:picMkLst>
            <pc:docMk/>
            <pc:sldMk cId="1047013472" sldId="293"/>
            <ac:picMk id="5" creationId="{1B31057D-5672-AC46-9519-0A70141542D2}"/>
          </ac:picMkLst>
        </pc:picChg>
      </pc:sldChg>
      <pc:sldChg chg="modSp">
        <pc:chgData name="marcos aurelio gularte de castro" userId="67f50566e2aee3b4" providerId="LiveId" clId="{5DD67C96-2CEE-BA4E-84C8-25C7BE2866B2}" dt="2021-02-03T14:10:21.859" v="12"/>
        <pc:sldMkLst>
          <pc:docMk/>
          <pc:sldMk cId="1733394103" sldId="312"/>
        </pc:sldMkLst>
        <pc:picChg chg="mod">
          <ac:chgData name="marcos aurelio gularte de castro" userId="67f50566e2aee3b4" providerId="LiveId" clId="{5DD67C96-2CEE-BA4E-84C8-25C7BE2866B2}" dt="2021-02-03T14:10:21.859" v="12"/>
          <ac:picMkLst>
            <pc:docMk/>
            <pc:sldMk cId="1733394103" sldId="312"/>
            <ac:picMk id="5" creationId="{72C1E8A2-EE63-0844-B3CA-24729A6920E2}"/>
          </ac:picMkLst>
        </pc:picChg>
      </pc:sldChg>
      <pc:sldChg chg="modSp mod">
        <pc:chgData name="marcos aurelio gularte de castro" userId="67f50566e2aee3b4" providerId="LiveId" clId="{5DD67C96-2CEE-BA4E-84C8-25C7BE2866B2}" dt="2021-02-03T14:08:49.969" v="5" actId="27636"/>
        <pc:sldMkLst>
          <pc:docMk/>
          <pc:sldMk cId="4041116970" sldId="314"/>
        </pc:sldMkLst>
        <pc:spChg chg="mod">
          <ac:chgData name="marcos aurelio gularte de castro" userId="67f50566e2aee3b4" providerId="LiveId" clId="{5DD67C96-2CEE-BA4E-84C8-25C7BE2866B2}" dt="2021-02-03T14:08:49.969" v="5" actId="27636"/>
          <ac:spMkLst>
            <pc:docMk/>
            <pc:sldMk cId="4041116970" sldId="314"/>
            <ac:spMk id="2" creationId="{CFD56A84-5E93-6443-812E-AEE98233744E}"/>
          </ac:spMkLst>
        </pc:spChg>
      </pc:sldChg>
      <pc:sldChg chg="modSp">
        <pc:chgData name="marcos aurelio gularte de castro" userId="67f50566e2aee3b4" providerId="LiveId" clId="{5DD67C96-2CEE-BA4E-84C8-25C7BE2866B2}" dt="2021-02-03T14:10:30.661" v="13"/>
        <pc:sldMkLst>
          <pc:docMk/>
          <pc:sldMk cId="3590532064" sldId="319"/>
        </pc:sldMkLst>
        <pc:picChg chg="mod">
          <ac:chgData name="marcos aurelio gularte de castro" userId="67f50566e2aee3b4" providerId="LiveId" clId="{5DD67C96-2CEE-BA4E-84C8-25C7BE2866B2}" dt="2021-02-03T14:10:30.661" v="13"/>
          <ac:picMkLst>
            <pc:docMk/>
            <pc:sldMk cId="3590532064" sldId="319"/>
            <ac:picMk id="6" creationId="{C2B0DA3D-B841-C64A-B0A2-C56AEEBFB2AC}"/>
          </ac:picMkLst>
        </pc:picChg>
      </pc:sldChg>
      <pc:sldChg chg="modSp">
        <pc:chgData name="marcos aurelio gularte de castro" userId="67f50566e2aee3b4" providerId="LiveId" clId="{5DD67C96-2CEE-BA4E-84C8-25C7BE2866B2}" dt="2021-02-03T14:10:43.301" v="14"/>
        <pc:sldMkLst>
          <pc:docMk/>
          <pc:sldMk cId="780720465" sldId="320"/>
        </pc:sldMkLst>
        <pc:picChg chg="mod">
          <ac:chgData name="marcos aurelio gularte de castro" userId="67f50566e2aee3b4" providerId="LiveId" clId="{5DD67C96-2CEE-BA4E-84C8-25C7BE2866B2}" dt="2021-02-03T14:10:43.301" v="14"/>
          <ac:picMkLst>
            <pc:docMk/>
            <pc:sldMk cId="780720465" sldId="320"/>
            <ac:picMk id="5" creationId="{C15D3C44-B803-F84C-BC50-32B38CE0E7A1}"/>
          </ac:picMkLst>
        </pc:picChg>
      </pc:sldChg>
      <pc:sldMasterChg chg="modSldLayout">
        <pc:chgData name="marcos aurelio gularte de castro" userId="67f50566e2aee3b4" providerId="LiveId" clId="{5DD67C96-2CEE-BA4E-84C8-25C7BE2866B2}" dt="2021-02-03T15:42:07.184" v="20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5DD67C96-2CEE-BA4E-84C8-25C7BE2866B2}" dt="2021-02-03T15:42:07.184" v="20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5DD67C96-2CEE-BA4E-84C8-25C7BE2866B2}" dt="2021-02-03T14:09:02.758" v="8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5DD67C96-2CEE-BA4E-84C8-25C7BE2866B2}" dt="2021-02-03T14:09:02.758" v="8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5DD67C96-2CEE-BA4E-84C8-25C7BE2866B2}" dt="2021-02-03T14:09:02.758" v="8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5DD67C96-2CEE-BA4E-84C8-25C7BE2866B2}" dt="2021-02-03T14:39:46.227" v="18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5DD67C96-2CEE-BA4E-84C8-25C7BE2866B2}" dt="2021-02-03T14:08:49.843" v="4" actId="14100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5DD67C96-2CEE-BA4E-84C8-25C7BE2866B2}" dt="2021-02-03T14:08:49.843" v="4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5DD67C96-2CEE-BA4E-84C8-25C7BE2866B2}" dt="2021-02-03T14:28:18.286" v="16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32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5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32400" y="6038320"/>
            <a:ext cx="6094747" cy="36248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8321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665959"/>
            <a:ext cx="5739000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2607" y="2009898"/>
            <a:ext cx="5738999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03" y="1018309"/>
            <a:ext cx="5499061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03B207-A895-9A41-814E-3C832C3561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Em tempos de angústia e tristeza, aprenda a colocar tudo nas mãos do Pai, porque Suas mãos são bem maiores que as nossas.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D20BF3-2118-F645-8A25-4955D9575A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1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7B46FC-A29C-7740-9556-59AB21A90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Quando olhamos para os últimos dias da vida de Jesus, temos que admitir que essa não foi uma época fácil para ele.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0EC1083-E8E5-1249-B710-B596EB4768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05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9CE3C4-3AFD-9146-8D00-9D6F8CA2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1" y="1226127"/>
            <a:ext cx="7821948" cy="4897582"/>
          </a:xfrm>
        </p:spPr>
        <p:txBody>
          <a:bodyPr>
            <a:normAutofit fontScale="90000"/>
          </a:bodyPr>
          <a:lstStyle/>
          <a:p>
            <a:r>
              <a:rPr lang="pt-BR" dirty="0"/>
              <a:t>Em companhia dos discípulos, fez o Salvador vagarosamente o caminho para o jardim de </a:t>
            </a:r>
            <a:r>
              <a:rPr lang="pt-BR" dirty="0" err="1"/>
              <a:t>Getsêmani</a:t>
            </a:r>
            <a:r>
              <a:rPr lang="pt-BR" dirty="0"/>
              <a:t>. A Lua pascoal, clara e cheia, brilhava num céu sem nuvens. Silenciara a cidade de tendas de peregrinos. Jesus estivera conversando animadamente com os discípulos, instruindo-os; mas ao aproximar-Se do </a:t>
            </a:r>
            <a:r>
              <a:rPr lang="pt-BR" dirty="0" err="1"/>
              <a:t>Getsêmani</a:t>
            </a:r>
            <a:r>
              <a:rPr lang="pt-BR" dirty="0"/>
              <a:t>, tornou-Se estranhamente mudo. Muitas vezes lá estivera, para meditar e orar; mas nunca com o coração tão cheio de tristeza como nessa noite de Sua última agonia [...]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9CE3C4-3AFD-9146-8D00-9D6F8CA2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1" y="1226127"/>
            <a:ext cx="7821948" cy="4446540"/>
          </a:xfrm>
        </p:spPr>
        <p:txBody>
          <a:bodyPr>
            <a:normAutofit/>
          </a:bodyPr>
          <a:lstStyle/>
          <a:p>
            <a:r>
              <a:rPr lang="pt-BR" dirty="0"/>
              <a:t>... Tão terrível Lhe parece o pecado, tão grande o peso da culpa que deve levar sobre Si, que é tentado a temer que ele O separe para sempre do amor do Pai. Sentindo quão terrível é a ira de Deus contra a transgressão, exclama: ‘A Minha alma está profundamente triste até à morte’" (Marcos 14:34).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9CB1B7-0A19-3E41-B72B-CAABC8931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5468" y="6038320"/>
            <a:ext cx="7381680" cy="464080"/>
          </a:xfrm>
        </p:spPr>
        <p:txBody>
          <a:bodyPr>
            <a:normAutofit/>
          </a:bodyPr>
          <a:lstStyle/>
          <a:p>
            <a:r>
              <a:rPr lang="pt-BR" dirty="0"/>
              <a:t>DTN, p. 484.</a:t>
            </a:r>
          </a:p>
        </p:txBody>
      </p:sp>
    </p:spTree>
    <p:extLst>
      <p:ext uri="{BB962C8B-B14F-4D97-AF65-F5344CB8AC3E}">
        <p14:creationId xmlns:p14="http://schemas.microsoft.com/office/powerpoint/2010/main" val="3170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D1C7EC-7B82-6943-B3C3-083C39CC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Quase nunca pensamos em um Jesus deprimido e desanimado, mas naquele momento Ele estava.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943B8F-E53B-C148-BA1F-73A9F392089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C5F380-15ED-AA4D-9D5D-289B2C3931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não podia ser realmente humano sem saber o que é ter medo, principalmente da sua própria morte.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7AB23E6-DF47-F84E-A589-F59A537D393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6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1351F6-2C77-E94C-B68F-61A5D112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Jesus enfrentou seu medo?</a:t>
            </a:r>
          </a:p>
        </p:txBody>
      </p:sp>
    </p:spTree>
    <p:extLst>
      <p:ext uri="{BB962C8B-B14F-4D97-AF65-F5344CB8AC3E}">
        <p14:creationId xmlns:p14="http://schemas.microsoft.com/office/powerpoint/2010/main" val="1971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ED43C4-7242-A249-A543-B949FB3418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BUSCOU O APOIO DE OUTROS.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ABA382F-19AF-0D4C-9E29-A4C91A4938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82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B95F9E-20C2-154C-B180-176BBB3EA6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DERRAMOU SEU CORAÇÃO EM ORAÇÃO.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3AFA438-29BA-AF44-9546-C22E2EB2BF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64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F8ACC1-4A48-0640-85F9-52C3C463F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oração, para Jesus, não era apenas algo que Ele colocava em prática apenas em momentos de crise.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7D5017-7EFA-9F4F-977E-4BBAD28CB28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 t="-234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0836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44673D0-1737-2B4B-9CD1-34100E55E6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Era uma rotina, um hábito que Ele havia desenvolvido e mantido fielmente.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602CDC-2712-CA40-B563-8426EC939F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94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2EEA58C-3882-1A4D-8D95-BE3465AD2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7"/>
            <a:ext cx="4842164" cy="5088471"/>
          </a:xfrm>
        </p:spPr>
        <p:txBody>
          <a:bodyPr>
            <a:norm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pt-BR" b="0" dirty="0"/>
              <a:t>Nos Seus piores momentos, o que fazia? 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pt-BR" b="0" dirty="0"/>
              <a:t>Mas como Jesus orava?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7536B95-5C3D-4F4C-99AB-C46FA6ED20E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702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ED2A2EE-87B2-9843-B5C9-4E74E26BCC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Você está disposto a fazer a vontade do Pai a qualquer custo?</a:t>
            </a:r>
          </a:p>
        </p:txBody>
      </p:sp>
    </p:spTree>
    <p:extLst>
      <p:ext uri="{BB962C8B-B14F-4D97-AF65-F5344CB8AC3E}">
        <p14:creationId xmlns:p14="http://schemas.microsoft.com/office/powerpoint/2010/main" val="2540748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123AD7-7ECD-D949-97BF-5D851A97F8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b="1" dirty="0"/>
              <a:t>JESUS RECEBEU CONFORTO E FORÇA DE DEUS.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01765F1-B2B4-E544-9C27-29BC96F1887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2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31EE4BD-2DC6-CF43-ADE3-38A1A162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>
            <a:normAutofit/>
          </a:bodyPr>
          <a:lstStyle/>
          <a:p>
            <a:r>
              <a:rPr lang="pt-BR" sz="4000" dirty="0"/>
              <a:t>"Toda vida tem seu </a:t>
            </a:r>
            <a:r>
              <a:rPr lang="pt-BR" sz="4000" dirty="0" err="1"/>
              <a:t>Getsêmani</a:t>
            </a:r>
            <a:r>
              <a:rPr lang="pt-BR" sz="4000" dirty="0"/>
              <a:t>, e todo </a:t>
            </a:r>
            <a:r>
              <a:rPr lang="pt-BR" sz="4000" dirty="0" err="1"/>
              <a:t>Getsêmani</a:t>
            </a:r>
            <a:r>
              <a:rPr lang="pt-BR" sz="4000" dirty="0"/>
              <a:t> tem seu anjo".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EDBA3E-77BB-6144-ACAE-52D6111DF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400" y="6038320"/>
            <a:ext cx="6094747" cy="362480"/>
          </a:xfrm>
        </p:spPr>
        <p:txBody>
          <a:bodyPr/>
          <a:lstStyle/>
          <a:p>
            <a:r>
              <a:rPr lang="pt-BR" dirty="0"/>
              <a:t>Dr. George Morrison</a:t>
            </a:r>
          </a:p>
        </p:txBody>
      </p:sp>
    </p:spTree>
    <p:extLst>
      <p:ext uri="{BB962C8B-B14F-4D97-AF65-F5344CB8AC3E}">
        <p14:creationId xmlns:p14="http://schemas.microsoft.com/office/powerpoint/2010/main" val="1829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15F920-56E8-B544-BDB2-A8C96C7CF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JESUS BUSCOU CUMPRIR SEU PROPÓSITO FINAL, APESAR DAS CIRCUNSTÂNCIAS DIFÍCEIS.</a:t>
            </a:r>
            <a:endParaRPr lang="pt-BR" sz="3600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F8EDF15-21DB-184C-ACAB-99CF75DE2E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61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18B653-08DB-F641-A8EE-A114B6C700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Hoje em dia, o </a:t>
            </a:r>
            <a:r>
              <a:rPr lang="pt-BR" dirty="0" err="1"/>
              <a:t>Getsêmani</a:t>
            </a:r>
            <a:r>
              <a:rPr lang="pt-BR" dirty="0"/>
              <a:t> tem outros nomes.</a:t>
            </a:r>
          </a:p>
        </p:txBody>
      </p:sp>
    </p:spTree>
    <p:extLst>
      <p:ext uri="{BB962C8B-B14F-4D97-AF65-F5344CB8AC3E}">
        <p14:creationId xmlns:p14="http://schemas.microsoft.com/office/powerpoint/2010/main" val="17898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A344F5-F9D4-3141-8120-D65D9FBC90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Deus quer que você se lembre de que é no </a:t>
            </a:r>
            <a:r>
              <a:rPr lang="pt-BR" dirty="0" err="1"/>
              <a:t>Getsêmani</a:t>
            </a:r>
            <a:r>
              <a:rPr lang="pt-BR" dirty="0"/>
              <a:t> que as dúvidas e angústias se transformam em crescimento e glória.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0E251CF-920C-AE43-A706-D73D0ED672C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3"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42244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D3EE3D-A3DD-5C4D-A721-91BA9DE9F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Jesus passou por uma grande luta, uma angústia terrível, mas triunfou mediante total submissão ao Pai.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01C4D72-D3AE-B548-BFDC-EDABB48B157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5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7D1DE8-215C-C54A-93B9-6A1D52C78C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Ele decidiu passar por tudo isso porque estava pensando em VOCÊ.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2C1E8A2-EE63-0844-B3CA-24729A6920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3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9CB140-C30C-8B41-8C5E-CCD8D2133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Um menino e seu pai visitavam uma pequena loja no interior. Ao sair da loja, o dono ofereceu ao menino alguns doces grátis.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9321708-2D1A-2047-9386-F304509851A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A1395B-7550-C14B-A453-8FDDD3EB6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Entenda que sua vida foi comprada por um alto preço, portanto, valorize-a. Ofereça sua vida a Deus, sirva-O com tudo o que você tem. Considere o que você pode fazer por Ele hoje.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08A8BD8-C71F-A149-B3FF-6B8E9048327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38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FD56A84-5E93-6443-812E-AEE982337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Jesus nos deu um exemplo perfeito de oração e submissão. Você quer permanecer forte e ter uma vida vitoriosa? ORE. O Senhor ouvirá e fortalecerá você.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2CF203B-3DA1-0249-9175-A8634C043C9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1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5C52F6-77C7-114A-A885-1353BE52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E se você ainda não aceitou Jesus como seu Salvador, aceite agora.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D0FAEF6-141E-904E-8B28-F9DB2076E21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081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5C52F6-77C7-114A-A885-1353BE52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Olhe atentamente para a vida e palavras do Mestre e perceba que Ele veio para este mundo com apenas um propósito: salvar você. Como?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2B0DA3D-B841-C64A-B0A2-C56AEEBFB2A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80"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35905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8D79C9-574B-8643-941D-6CECAA0E0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Morrendo em seu lugar e pagando o preço pelo seu pecado.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896CE9-4BDF-2743-B5C3-4D98B88454E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209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3B33C6F-328B-534B-8D86-914875A0B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Aceite hoje esse presente e receba </a:t>
            </a:r>
            <a:r>
              <a:rPr lang="pt-BR" dirty="0" err="1"/>
              <a:t>dEle</a:t>
            </a:r>
            <a:r>
              <a:rPr lang="pt-BR" dirty="0"/>
              <a:t> uma nova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5D3C44-B803-F84C-BC50-32B38CE0E7A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3162" r="13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7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18F6D1-D931-054C-89D0-E8B1720FCD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“Pegue </a:t>
            </a:r>
            <a:r>
              <a:rPr lang="pt-BR" dirty="0" err="1"/>
              <a:t>UMa</a:t>
            </a:r>
            <a:r>
              <a:rPr lang="pt-BR" dirty="0"/>
              <a:t> mão cheia de doces!” </a:t>
            </a:r>
          </a:p>
        </p:txBody>
      </p:sp>
    </p:spTree>
    <p:extLst>
      <p:ext uri="{BB962C8B-B14F-4D97-AF65-F5344CB8AC3E}">
        <p14:creationId xmlns:p14="http://schemas.microsoft.com/office/powerpoint/2010/main" val="2726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BF6198-9002-8D47-B30A-391ADF9F9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O garoto ficou parado olhando para o pai. 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F995070-AE97-464B-B8C3-F27D8AA9F53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0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91B4DF-7718-7645-B619-EB2F7F93E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proprietário repetiu: "Filho, pegue uma mão cheia de doces, é de graça".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F568C7B-7A75-E048-B61A-21CEBA7CFDF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5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CAA909-AA7A-7C48-A8BB-C88A42708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garoto continuou parado, olhando para o pai.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B35BB03-03AC-3242-B223-F8B27311031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45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C1DF010-A2B2-5741-8860-2328793B1B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Finalmente, o pai enfiou a mão no pote, pegou uma mão cheia de balas e deu para o filho.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B31057D-5672-AC46-9519-0A70141542D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70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9FED75-F092-1641-ABF2-C6F6857FE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"Porque eu sei que sua mão é maior que a minha".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6CA9D3A-6464-DE48-9FBA-FC7809BB692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4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670</Words>
  <Application>Microsoft Macintosh PowerPoint</Application>
  <PresentationFormat>Widescreen</PresentationFormat>
  <Paragraphs>38</Paragraphs>
  <Slides>36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 companhia dos discípulos, fez o Salvador vagarosamente o caminho para o jardim de Getsêmani. A Lua pascoal, clara e cheia, brilhava num céu sem nuvens. Silenciara a cidade de tendas de peregrinos. Jesus estivera conversando animadamente com os discípulos, instruindo-os; mas ao aproximar-Se do Getsêmani, tornou-Se estranhamente mudo. Muitas vezes lá estivera, para meditar e orar; mas nunca com o coração tão cheio de tristeza como nessa noite de Sua última agonia [...] </vt:lpstr>
      <vt:lpstr>... Tão terrível Lhe parece o pecado, tão grande o peso da culpa que deve levar sobre Si, que é tentado a temer que ele O separe para sempre do amor do Pai. Sentindo quão terrível é a ira de Deus contra a transgressão, exclama: ‘A Minha alma está profundamente triste até à morte’" (Marcos 14:34).</vt:lpstr>
      <vt:lpstr>Apresentação do PowerPoint</vt:lpstr>
      <vt:lpstr>Apresentação do PowerPoint</vt:lpstr>
      <vt:lpstr>Como Jesus enfrentou seu medo?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"Toda vida tem seu Getsêmani, e todo Getsêmani tem seu anjo".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5</cp:revision>
  <dcterms:created xsi:type="dcterms:W3CDTF">2020-12-16T23:07:10Z</dcterms:created>
  <dcterms:modified xsi:type="dcterms:W3CDTF">2021-02-03T15:42:13Z</dcterms:modified>
</cp:coreProperties>
</file>