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3" r:id="rId26"/>
    <p:sldId id="279" r:id="rId27"/>
    <p:sldId id="280" r:id="rId28"/>
    <p:sldId id="281" r:id="rId29"/>
    <p:sldId id="282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ta de Cássia" initials="RdC" lastIdx="1" clrIdx="0">
    <p:extLst>
      <p:ext uri="{19B8F6BF-5375-455C-9EA6-DF929625EA0E}">
        <p15:presenceInfo xmlns:p15="http://schemas.microsoft.com/office/powerpoint/2012/main" userId="768bf1cc452702b8" providerId="Windows Live"/>
      </p:ext>
    </p:extLst>
  </p:cmAuthor>
  <p:cmAuthor id="2" name="marcos aurelio gularte de castro" initials="magdc" lastIdx="1" clrIdx="1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14F6C-1311-1B45-BE6B-EC47A08C79D1}" v="2" dt="2021-02-03T14:26:24.337"/>
    <p1510:client id="{F6A6F022-85FA-384C-A369-51C38A43667B}" v="4" dt="2021-02-03T15:36:23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0" autoAdjust="0"/>
    <p:restoredTop sz="93791" autoAdjust="0"/>
  </p:normalViewPr>
  <p:slideViewPr>
    <p:cSldViewPr snapToGrid="0" snapToObjects="1">
      <p:cViewPr varScale="1">
        <p:scale>
          <a:sx n="85" d="100"/>
          <a:sy n="85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F6A6F022-85FA-384C-A369-51C38A43667B}"/>
    <pc:docChg chg="modSld modMainMaster">
      <pc:chgData name="marcos aurelio gularte de castro" userId="67f50566e2aee3b4" providerId="LiveId" clId="{F6A6F022-85FA-384C-A369-51C38A43667B}" dt="2021-02-03T15:36:23.440" v="3"/>
      <pc:docMkLst>
        <pc:docMk/>
      </pc:docMkLst>
      <pc:sldChg chg="setBg">
        <pc:chgData name="marcos aurelio gularte de castro" userId="67f50566e2aee3b4" providerId="LiveId" clId="{F6A6F022-85FA-384C-A369-51C38A43667B}" dt="2021-02-03T15:36:12.152" v="1"/>
        <pc:sldMkLst>
          <pc:docMk/>
          <pc:sldMk cId="4294706458" sldId="286"/>
        </pc:sldMkLst>
      </pc:sldChg>
      <pc:sldMasterChg chg="modSldLayout">
        <pc:chgData name="marcos aurelio gularte de castro" userId="67f50566e2aee3b4" providerId="LiveId" clId="{F6A6F022-85FA-384C-A369-51C38A43667B}" dt="2021-02-03T15:36:23.440" v="3"/>
        <pc:sldMasterMkLst>
          <pc:docMk/>
          <pc:sldMasterMk cId="993989524" sldId="2147483648"/>
        </pc:sldMasterMkLst>
        <pc:sldLayoutChg chg="setBg">
          <pc:chgData name="marcos aurelio gularte de castro" userId="67f50566e2aee3b4" providerId="LiveId" clId="{F6A6F022-85FA-384C-A369-51C38A43667B}" dt="2021-02-03T15:36:23.440" v="3"/>
          <pc:sldLayoutMkLst>
            <pc:docMk/>
            <pc:sldMasterMk cId="993989524" sldId="2147483648"/>
            <pc:sldLayoutMk cId="3458964165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02935-5F89-2A41-AE02-E86A9D496701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9037C-48B4-834E-A6B1-8534A604DF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77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99037C-48B4-834E-A6B1-8534A604DF2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62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6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A05A-088B-0445-B16B-5D16999B7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 anchor="ctr"/>
          <a:lstStyle>
            <a:lvl1pPr algn="ctr">
              <a:defRPr sz="3200" i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67BBCE-037B-AF4B-9F71-E274B8B265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32400" y="6038320"/>
            <a:ext cx="6094747" cy="36248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11" name="Gráfico 8">
            <a:extLst>
              <a:ext uri="{FF2B5EF4-FFF2-40B4-BE49-F238E27FC236}">
                <a16:creationId xmlns:a16="http://schemas.microsoft.com/office/drawing/2014/main" id="{6300DC3F-1105-244B-92B3-2AC9A0244917}"/>
              </a:ext>
            </a:extLst>
          </p:cNvPr>
          <p:cNvSpPr/>
          <p:nvPr/>
        </p:nvSpPr>
        <p:spPr>
          <a:xfrm>
            <a:off x="7832100" y="298284"/>
            <a:ext cx="667664" cy="562190"/>
          </a:xfrm>
          <a:custGeom>
            <a:avLst/>
            <a:gdLst>
              <a:gd name="connsiteX0" fmla="*/ 533993 w 1320510"/>
              <a:gd name="connsiteY0" fmla="*/ 0 h 1111903"/>
              <a:gd name="connsiteX1" fmla="*/ 588890 w 1320510"/>
              <a:gd name="connsiteY1" fmla="*/ 102141 h 1111903"/>
              <a:gd name="connsiteX2" fmla="*/ 312411 w 1320510"/>
              <a:gd name="connsiteY2" fmla="*/ 320063 h 1111903"/>
              <a:gd name="connsiteX3" fmla="*/ 222913 w 1320510"/>
              <a:gd name="connsiteY3" fmla="*/ 510371 h 1111903"/>
              <a:gd name="connsiteX4" fmla="*/ 272819 w 1320510"/>
              <a:gd name="connsiteY4" fmla="*/ 562273 h 1111903"/>
              <a:gd name="connsiteX5" fmla="*/ 314740 w 1320510"/>
              <a:gd name="connsiteY5" fmla="*/ 558946 h 1111903"/>
              <a:gd name="connsiteX6" fmla="*/ 364646 w 1320510"/>
              <a:gd name="connsiteY6" fmla="*/ 555619 h 1111903"/>
              <a:gd name="connsiteX7" fmla="*/ 559612 w 1320510"/>
              <a:gd name="connsiteY7" fmla="*/ 635469 h 1111903"/>
              <a:gd name="connsiteX8" fmla="*/ 638796 w 1320510"/>
              <a:gd name="connsiteY8" fmla="*/ 832763 h 1111903"/>
              <a:gd name="connsiteX9" fmla="*/ 558614 w 1320510"/>
              <a:gd name="connsiteY9" fmla="*/ 1031721 h 1111903"/>
              <a:gd name="connsiteX10" fmla="*/ 355663 w 1320510"/>
              <a:gd name="connsiteY10" fmla="*/ 1111571 h 1111903"/>
              <a:gd name="connsiteX11" fmla="*/ 103472 w 1320510"/>
              <a:gd name="connsiteY11" fmla="*/ 994458 h 1111903"/>
              <a:gd name="connsiteX12" fmla="*/ 0 w 1320510"/>
              <a:gd name="connsiteY12" fmla="*/ 694025 h 1111903"/>
              <a:gd name="connsiteX13" fmla="*/ 134413 w 1320510"/>
              <a:gd name="connsiteY13" fmla="*/ 319731 h 1111903"/>
              <a:gd name="connsiteX14" fmla="*/ 533993 w 1320510"/>
              <a:gd name="connsiteY14" fmla="*/ 0 h 1111903"/>
              <a:gd name="connsiteX15" fmla="*/ 1216041 w 1320510"/>
              <a:gd name="connsiteY15" fmla="*/ 1664 h 1111903"/>
              <a:gd name="connsiteX16" fmla="*/ 1270937 w 1320510"/>
              <a:gd name="connsiteY16" fmla="*/ 102141 h 1111903"/>
              <a:gd name="connsiteX17" fmla="*/ 993128 w 1320510"/>
              <a:gd name="connsiteY17" fmla="*/ 321061 h 1111903"/>
              <a:gd name="connsiteX18" fmla="*/ 904961 w 1320510"/>
              <a:gd name="connsiteY18" fmla="*/ 510704 h 1111903"/>
              <a:gd name="connsiteX19" fmla="*/ 955199 w 1320510"/>
              <a:gd name="connsiteY19" fmla="*/ 562606 h 1111903"/>
              <a:gd name="connsiteX20" fmla="*/ 997120 w 1320510"/>
              <a:gd name="connsiteY20" fmla="*/ 559279 h 1111903"/>
              <a:gd name="connsiteX21" fmla="*/ 1045695 w 1320510"/>
              <a:gd name="connsiteY21" fmla="*/ 555952 h 1111903"/>
              <a:gd name="connsiteX22" fmla="*/ 1241327 w 1320510"/>
              <a:gd name="connsiteY22" fmla="*/ 635801 h 1111903"/>
              <a:gd name="connsiteX23" fmla="*/ 1320511 w 1320510"/>
              <a:gd name="connsiteY23" fmla="*/ 833096 h 1111903"/>
              <a:gd name="connsiteX24" fmla="*/ 1241327 w 1320510"/>
              <a:gd name="connsiteY24" fmla="*/ 1032720 h 1111903"/>
              <a:gd name="connsiteX25" fmla="*/ 1039041 w 1320510"/>
              <a:gd name="connsiteY25" fmla="*/ 1111904 h 1111903"/>
              <a:gd name="connsiteX26" fmla="*/ 785187 w 1320510"/>
              <a:gd name="connsiteY26" fmla="*/ 994791 h 1111903"/>
              <a:gd name="connsiteX27" fmla="*/ 681715 w 1320510"/>
              <a:gd name="connsiteY27" fmla="*/ 694358 h 1111903"/>
              <a:gd name="connsiteX28" fmla="*/ 816128 w 1320510"/>
              <a:gd name="connsiteY28" fmla="*/ 320729 h 1111903"/>
              <a:gd name="connsiteX29" fmla="*/ 1216041 w 1320510"/>
              <a:gd name="connsiteY29" fmla="*/ 1664 h 111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0510" h="1111903">
                <a:moveTo>
                  <a:pt x="533993" y="0"/>
                </a:moveTo>
                <a:lnTo>
                  <a:pt x="588890" y="102141"/>
                </a:lnTo>
                <a:cubicBezTo>
                  <a:pt x="464125" y="171344"/>
                  <a:pt x="371965" y="243874"/>
                  <a:pt x="312411" y="320063"/>
                </a:cubicBezTo>
                <a:cubicBezTo>
                  <a:pt x="252857" y="396253"/>
                  <a:pt x="222913" y="459800"/>
                  <a:pt x="222913" y="510371"/>
                </a:cubicBezTo>
                <a:cubicBezTo>
                  <a:pt x="222913" y="544973"/>
                  <a:pt x="239548" y="562273"/>
                  <a:pt x="272819" y="562273"/>
                </a:cubicBezTo>
                <a:lnTo>
                  <a:pt x="314740" y="558946"/>
                </a:lnTo>
                <a:lnTo>
                  <a:pt x="364646" y="555619"/>
                </a:lnTo>
                <a:cubicBezTo>
                  <a:pt x="442166" y="555619"/>
                  <a:pt x="507044" y="582236"/>
                  <a:pt x="559612" y="635469"/>
                </a:cubicBezTo>
                <a:cubicBezTo>
                  <a:pt x="612179" y="688702"/>
                  <a:pt x="638796" y="754577"/>
                  <a:pt x="638796" y="832763"/>
                </a:cubicBezTo>
                <a:cubicBezTo>
                  <a:pt x="638796" y="911947"/>
                  <a:pt x="612179" y="978488"/>
                  <a:pt x="558614" y="1031721"/>
                </a:cubicBezTo>
                <a:cubicBezTo>
                  <a:pt x="505381" y="1084954"/>
                  <a:pt x="437509" y="1111571"/>
                  <a:pt x="355663" y="1111571"/>
                </a:cubicBezTo>
                <a:cubicBezTo>
                  <a:pt x="256516" y="1111571"/>
                  <a:pt x="172342" y="1072644"/>
                  <a:pt x="103472" y="994458"/>
                </a:cubicBezTo>
                <a:cubicBezTo>
                  <a:pt x="34269" y="916605"/>
                  <a:pt x="0" y="816461"/>
                  <a:pt x="0" y="694025"/>
                </a:cubicBezTo>
                <a:cubicBezTo>
                  <a:pt x="0" y="568262"/>
                  <a:pt x="44915" y="443497"/>
                  <a:pt x="134413" y="319731"/>
                </a:cubicBezTo>
                <a:cubicBezTo>
                  <a:pt x="223911" y="195298"/>
                  <a:pt x="357326" y="88833"/>
                  <a:pt x="533993" y="0"/>
                </a:cubicBezTo>
                <a:close/>
                <a:moveTo>
                  <a:pt x="1216041" y="1664"/>
                </a:moveTo>
                <a:lnTo>
                  <a:pt x="1270937" y="102141"/>
                </a:lnTo>
                <a:cubicBezTo>
                  <a:pt x="1144509" y="172342"/>
                  <a:pt x="1052017" y="245204"/>
                  <a:pt x="993128" y="321061"/>
                </a:cubicBezTo>
                <a:cubicBezTo>
                  <a:pt x="934239" y="396586"/>
                  <a:pt x="904961" y="459800"/>
                  <a:pt x="904961" y="510704"/>
                </a:cubicBezTo>
                <a:cubicBezTo>
                  <a:pt x="904961" y="545305"/>
                  <a:pt x="921596" y="562606"/>
                  <a:pt x="955199" y="562606"/>
                </a:cubicBezTo>
                <a:lnTo>
                  <a:pt x="997120" y="559279"/>
                </a:lnTo>
                <a:lnTo>
                  <a:pt x="1045695" y="555952"/>
                </a:lnTo>
                <a:cubicBezTo>
                  <a:pt x="1123216" y="555952"/>
                  <a:pt x="1188759" y="582568"/>
                  <a:pt x="1241327" y="635801"/>
                </a:cubicBezTo>
                <a:cubicBezTo>
                  <a:pt x="1293894" y="689034"/>
                  <a:pt x="1320511" y="754910"/>
                  <a:pt x="1320511" y="833096"/>
                </a:cubicBezTo>
                <a:cubicBezTo>
                  <a:pt x="1320511" y="913611"/>
                  <a:pt x="1293894" y="980152"/>
                  <a:pt x="1241327" y="1032720"/>
                </a:cubicBezTo>
                <a:cubicBezTo>
                  <a:pt x="1188426" y="1085287"/>
                  <a:pt x="1121220" y="1111904"/>
                  <a:pt x="1039041" y="1111904"/>
                </a:cubicBezTo>
                <a:cubicBezTo>
                  <a:pt x="938897" y="1111904"/>
                  <a:pt x="854057" y="1072977"/>
                  <a:pt x="785187" y="994791"/>
                </a:cubicBezTo>
                <a:cubicBezTo>
                  <a:pt x="715984" y="916938"/>
                  <a:pt x="681715" y="816793"/>
                  <a:pt x="681715" y="694358"/>
                </a:cubicBezTo>
                <a:cubicBezTo>
                  <a:pt x="681715" y="569925"/>
                  <a:pt x="726630" y="445161"/>
                  <a:pt x="816128" y="320729"/>
                </a:cubicBezTo>
                <a:cubicBezTo>
                  <a:pt x="905626" y="196297"/>
                  <a:pt x="1039041" y="89165"/>
                  <a:pt x="1216041" y="166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331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27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C7DC5-57B7-D34B-BEE4-D7CF2FD6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665959"/>
            <a:ext cx="5740660" cy="973667"/>
          </a:xfrm>
          <a:noFill/>
        </p:spPr>
        <p:txBody>
          <a:bodyPr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947" y="2009898"/>
            <a:ext cx="5740659" cy="4343400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C27F5B4-DEE2-7945-B410-F684851F9D8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34085" y="0"/>
            <a:ext cx="5957915" cy="7104185"/>
          </a:xfrm>
          <a:custGeom>
            <a:avLst/>
            <a:gdLst>
              <a:gd name="connsiteX0" fmla="*/ 1816207 w 5957915"/>
              <a:gd name="connsiteY0" fmla="*/ 0 h 7104185"/>
              <a:gd name="connsiteX1" fmla="*/ 3558528 w 5957915"/>
              <a:gd name="connsiteY1" fmla="*/ 0 h 7104185"/>
              <a:gd name="connsiteX2" fmla="*/ 3558534 w 5957915"/>
              <a:gd name="connsiteY2" fmla="*/ 1 h 7104185"/>
              <a:gd name="connsiteX3" fmla="*/ 5957914 w 5957915"/>
              <a:gd name="connsiteY3" fmla="*/ 1 h 7104185"/>
              <a:gd name="connsiteX4" fmla="*/ 5957914 w 5957915"/>
              <a:gd name="connsiteY4" fmla="*/ 3913242 h 7104185"/>
              <a:gd name="connsiteX5" fmla="*/ 5957915 w 5957915"/>
              <a:gd name="connsiteY5" fmla="*/ 3913246 h 7104185"/>
              <a:gd name="connsiteX6" fmla="*/ 5957915 w 5957915"/>
              <a:gd name="connsiteY6" fmla="*/ 4318317 h 7104185"/>
              <a:gd name="connsiteX7" fmla="*/ 5957914 w 5957915"/>
              <a:gd name="connsiteY7" fmla="*/ 4318321 h 7104185"/>
              <a:gd name="connsiteX8" fmla="*/ 5957914 w 5957915"/>
              <a:gd name="connsiteY8" fmla="*/ 6858000 h 7104185"/>
              <a:gd name="connsiteX9" fmla="*/ 4966582 w 5957915"/>
              <a:gd name="connsiteY9" fmla="*/ 6858000 h 7104185"/>
              <a:gd name="connsiteX10" fmla="*/ 4966582 w 5957915"/>
              <a:gd name="connsiteY10" fmla="*/ 6996093 h 7104185"/>
              <a:gd name="connsiteX11" fmla="*/ 4828025 w 5957915"/>
              <a:gd name="connsiteY11" fmla="*/ 7104185 h 7104185"/>
              <a:gd name="connsiteX12" fmla="*/ 3085703 w 5957915"/>
              <a:gd name="connsiteY12" fmla="*/ 7104185 h 7104185"/>
              <a:gd name="connsiteX13" fmla="*/ 2947147 w 5957915"/>
              <a:gd name="connsiteY13" fmla="*/ 6996093 h 7104185"/>
              <a:gd name="connsiteX14" fmla="*/ 2947147 w 5957915"/>
              <a:gd name="connsiteY14" fmla="*/ 6858000 h 7104185"/>
              <a:gd name="connsiteX15" fmla="*/ 2471355 w 5957915"/>
              <a:gd name="connsiteY15" fmla="*/ 6858000 h 7104185"/>
              <a:gd name="connsiteX16" fmla="*/ 2438054 w 5957915"/>
              <a:gd name="connsiteY16" fmla="*/ 6863245 h 7104185"/>
              <a:gd name="connsiteX17" fmla="*/ 695733 w 5957915"/>
              <a:gd name="connsiteY17" fmla="*/ 6863245 h 7104185"/>
              <a:gd name="connsiteX18" fmla="*/ 557176 w 5957915"/>
              <a:gd name="connsiteY18" fmla="*/ 6755153 h 7104185"/>
              <a:gd name="connsiteX19" fmla="*/ 557176 w 5957915"/>
              <a:gd name="connsiteY19" fmla="*/ 6350082 h 7104185"/>
              <a:gd name="connsiteX20" fmla="*/ 695733 w 5957915"/>
              <a:gd name="connsiteY20" fmla="*/ 6241990 h 7104185"/>
              <a:gd name="connsiteX21" fmla="*/ 950331 w 5957915"/>
              <a:gd name="connsiteY21" fmla="*/ 6241990 h 7104185"/>
              <a:gd name="connsiteX22" fmla="*/ 950331 w 5957915"/>
              <a:gd name="connsiteY22" fmla="*/ 5726383 h 7104185"/>
              <a:gd name="connsiteX23" fmla="*/ 613723 w 5957915"/>
              <a:gd name="connsiteY23" fmla="*/ 5726383 h 7104185"/>
              <a:gd name="connsiteX24" fmla="*/ 475166 w 5957915"/>
              <a:gd name="connsiteY24" fmla="*/ 5618291 h 7104185"/>
              <a:gd name="connsiteX25" fmla="*/ 475166 w 5957915"/>
              <a:gd name="connsiteY25" fmla="*/ 5213220 h 7104185"/>
              <a:gd name="connsiteX26" fmla="*/ 613723 w 5957915"/>
              <a:gd name="connsiteY26" fmla="*/ 5105128 h 7104185"/>
              <a:gd name="connsiteX27" fmla="*/ 138557 w 5957915"/>
              <a:gd name="connsiteY27" fmla="*/ 5105128 h 7104185"/>
              <a:gd name="connsiteX28" fmla="*/ 0 w 5957915"/>
              <a:gd name="connsiteY28" fmla="*/ 4997035 h 7104185"/>
              <a:gd name="connsiteX29" fmla="*/ 0 w 5957915"/>
              <a:gd name="connsiteY29" fmla="*/ 4591964 h 7104185"/>
              <a:gd name="connsiteX30" fmla="*/ 138557 w 5957915"/>
              <a:gd name="connsiteY30" fmla="*/ 4483872 h 7104185"/>
              <a:gd name="connsiteX31" fmla="*/ 388769 w 5957915"/>
              <a:gd name="connsiteY31" fmla="*/ 4483872 h 7104185"/>
              <a:gd name="connsiteX32" fmla="*/ 382362 w 5957915"/>
              <a:gd name="connsiteY32" fmla="*/ 4480502 h 7104185"/>
              <a:gd name="connsiteX33" fmla="*/ 341779 w 5957915"/>
              <a:gd name="connsiteY33" fmla="*/ 4404068 h 7104185"/>
              <a:gd name="connsiteX34" fmla="*/ 341779 w 5957915"/>
              <a:gd name="connsiteY34" fmla="*/ 3998997 h 7104185"/>
              <a:gd name="connsiteX35" fmla="*/ 480336 w 5957915"/>
              <a:gd name="connsiteY35" fmla="*/ 3890905 h 7104185"/>
              <a:gd name="connsiteX36" fmla="*/ 950331 w 5957915"/>
              <a:gd name="connsiteY36" fmla="*/ 3890905 h 7104185"/>
              <a:gd name="connsiteX37" fmla="*/ 950331 w 5957915"/>
              <a:gd name="connsiteY37" fmla="*/ 3417348 h 7104185"/>
              <a:gd name="connsiteX38" fmla="*/ 561304 w 5957915"/>
              <a:gd name="connsiteY38" fmla="*/ 3417348 h 7104185"/>
              <a:gd name="connsiteX39" fmla="*/ 422747 w 5957915"/>
              <a:gd name="connsiteY39" fmla="*/ 3309255 h 7104185"/>
              <a:gd name="connsiteX40" fmla="*/ 422747 w 5957915"/>
              <a:gd name="connsiteY40" fmla="*/ 2904184 h 7104185"/>
              <a:gd name="connsiteX41" fmla="*/ 561304 w 5957915"/>
              <a:gd name="connsiteY41" fmla="*/ 2796092 h 7104185"/>
              <a:gd name="connsiteX42" fmla="*/ 950331 w 5957915"/>
              <a:gd name="connsiteY42" fmla="*/ 2796092 h 7104185"/>
              <a:gd name="connsiteX43" fmla="*/ 950331 w 5957915"/>
              <a:gd name="connsiteY43" fmla="*/ 2591114 h 7104185"/>
              <a:gd name="connsiteX44" fmla="*/ 747109 w 5957915"/>
              <a:gd name="connsiteY44" fmla="*/ 2591114 h 7104185"/>
              <a:gd name="connsiteX45" fmla="*/ 608552 w 5957915"/>
              <a:gd name="connsiteY45" fmla="*/ 2483021 h 7104185"/>
              <a:gd name="connsiteX46" fmla="*/ 608552 w 5957915"/>
              <a:gd name="connsiteY46" fmla="*/ 2077950 h 7104185"/>
              <a:gd name="connsiteX47" fmla="*/ 747109 w 5957915"/>
              <a:gd name="connsiteY47" fmla="*/ 1969859 h 7104185"/>
              <a:gd name="connsiteX48" fmla="*/ 950331 w 5957915"/>
              <a:gd name="connsiteY48" fmla="*/ 1969859 h 7104185"/>
              <a:gd name="connsiteX49" fmla="*/ 950331 w 5957915"/>
              <a:gd name="connsiteY49" fmla="*/ 1955397 h 7104185"/>
              <a:gd name="connsiteX50" fmla="*/ 561304 w 5957915"/>
              <a:gd name="connsiteY50" fmla="*/ 1955397 h 7104185"/>
              <a:gd name="connsiteX51" fmla="*/ 422747 w 5957915"/>
              <a:gd name="connsiteY51" fmla="*/ 1847304 h 7104185"/>
              <a:gd name="connsiteX52" fmla="*/ 422747 w 5957915"/>
              <a:gd name="connsiteY52" fmla="*/ 1442234 h 7104185"/>
              <a:gd name="connsiteX53" fmla="*/ 561304 w 5957915"/>
              <a:gd name="connsiteY53" fmla="*/ 1334141 h 7104185"/>
              <a:gd name="connsiteX54" fmla="*/ 950331 w 5957915"/>
              <a:gd name="connsiteY54" fmla="*/ 1334141 h 7104185"/>
              <a:gd name="connsiteX55" fmla="*/ 950331 w 5957915"/>
              <a:gd name="connsiteY55" fmla="*/ 1171563 h 7104185"/>
              <a:gd name="connsiteX56" fmla="*/ 957571 w 5957915"/>
              <a:gd name="connsiteY56" fmla="*/ 1115532 h 7104185"/>
              <a:gd name="connsiteX57" fmla="*/ 787051 w 5957915"/>
              <a:gd name="connsiteY57" fmla="*/ 1115532 h 7104185"/>
              <a:gd name="connsiteX58" fmla="*/ 648493 w 5957915"/>
              <a:gd name="connsiteY58" fmla="*/ 1007439 h 7104185"/>
              <a:gd name="connsiteX59" fmla="*/ 648493 w 5957915"/>
              <a:gd name="connsiteY59" fmla="*/ 602368 h 7104185"/>
              <a:gd name="connsiteX60" fmla="*/ 787051 w 5957915"/>
              <a:gd name="connsiteY60" fmla="*/ 494276 h 7104185"/>
              <a:gd name="connsiteX61" fmla="*/ 1677649 w 5957915"/>
              <a:gd name="connsiteY61" fmla="*/ 494276 h 7104185"/>
              <a:gd name="connsiteX62" fmla="*/ 1677649 w 5957915"/>
              <a:gd name="connsiteY62" fmla="*/ 108093 h 7104185"/>
              <a:gd name="connsiteX63" fmla="*/ 1816207 w 5957915"/>
              <a:gd name="connsiteY63" fmla="*/ 0 h 710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957915" h="7104185">
                <a:moveTo>
                  <a:pt x="1816207" y="0"/>
                </a:moveTo>
                <a:lnTo>
                  <a:pt x="3558528" y="0"/>
                </a:lnTo>
                <a:lnTo>
                  <a:pt x="3558534" y="1"/>
                </a:lnTo>
                <a:lnTo>
                  <a:pt x="5957914" y="1"/>
                </a:lnTo>
                <a:lnTo>
                  <a:pt x="5957914" y="3913242"/>
                </a:lnTo>
                <a:lnTo>
                  <a:pt x="5957915" y="3913246"/>
                </a:lnTo>
                <a:lnTo>
                  <a:pt x="5957915" y="4318317"/>
                </a:lnTo>
                <a:lnTo>
                  <a:pt x="5957914" y="4318321"/>
                </a:lnTo>
                <a:lnTo>
                  <a:pt x="5957914" y="6858000"/>
                </a:lnTo>
                <a:lnTo>
                  <a:pt x="4966582" y="6858000"/>
                </a:lnTo>
                <a:lnTo>
                  <a:pt x="4966582" y="6996093"/>
                </a:lnTo>
                <a:cubicBezTo>
                  <a:pt x="4966582" y="7055791"/>
                  <a:pt x="4904548" y="7104185"/>
                  <a:pt x="4828025" y="7104185"/>
                </a:cubicBezTo>
                <a:lnTo>
                  <a:pt x="3085703" y="7104185"/>
                </a:lnTo>
                <a:cubicBezTo>
                  <a:pt x="3009181" y="7104185"/>
                  <a:pt x="2947147" y="7055791"/>
                  <a:pt x="2947147" y="6996093"/>
                </a:cubicBezTo>
                <a:lnTo>
                  <a:pt x="2947147" y="6858000"/>
                </a:lnTo>
                <a:lnTo>
                  <a:pt x="2471355" y="6858000"/>
                </a:lnTo>
                <a:lnTo>
                  <a:pt x="2438054" y="6863245"/>
                </a:lnTo>
                <a:lnTo>
                  <a:pt x="695733" y="6863245"/>
                </a:lnTo>
                <a:cubicBezTo>
                  <a:pt x="619210" y="6863245"/>
                  <a:pt x="557176" y="6814851"/>
                  <a:pt x="557176" y="6755153"/>
                </a:cubicBezTo>
                <a:lnTo>
                  <a:pt x="557176" y="6350082"/>
                </a:lnTo>
                <a:cubicBezTo>
                  <a:pt x="557176" y="6290384"/>
                  <a:pt x="619210" y="6241990"/>
                  <a:pt x="695733" y="6241990"/>
                </a:cubicBezTo>
                <a:lnTo>
                  <a:pt x="950331" y="6241990"/>
                </a:lnTo>
                <a:lnTo>
                  <a:pt x="950331" y="5726383"/>
                </a:lnTo>
                <a:lnTo>
                  <a:pt x="613723" y="5726383"/>
                </a:lnTo>
                <a:cubicBezTo>
                  <a:pt x="537200" y="5726383"/>
                  <a:pt x="475166" y="5677989"/>
                  <a:pt x="475166" y="5618291"/>
                </a:cubicBezTo>
                <a:lnTo>
                  <a:pt x="475166" y="5213220"/>
                </a:lnTo>
                <a:cubicBezTo>
                  <a:pt x="475166" y="5153522"/>
                  <a:pt x="537200" y="5105128"/>
                  <a:pt x="613723" y="5105128"/>
                </a:cubicBezTo>
                <a:lnTo>
                  <a:pt x="138557" y="5105128"/>
                </a:lnTo>
                <a:cubicBezTo>
                  <a:pt x="62034" y="5105128"/>
                  <a:pt x="0" y="5056733"/>
                  <a:pt x="0" y="4997035"/>
                </a:cubicBezTo>
                <a:lnTo>
                  <a:pt x="0" y="4591964"/>
                </a:lnTo>
                <a:cubicBezTo>
                  <a:pt x="0" y="4532266"/>
                  <a:pt x="62034" y="4483872"/>
                  <a:pt x="138557" y="4483872"/>
                </a:cubicBezTo>
                <a:lnTo>
                  <a:pt x="388769" y="4483872"/>
                </a:lnTo>
                <a:lnTo>
                  <a:pt x="382362" y="4480502"/>
                </a:lnTo>
                <a:cubicBezTo>
                  <a:pt x="357289" y="4460941"/>
                  <a:pt x="341779" y="4433917"/>
                  <a:pt x="341779" y="4404068"/>
                </a:cubicBezTo>
                <a:lnTo>
                  <a:pt x="341779" y="3998997"/>
                </a:lnTo>
                <a:cubicBezTo>
                  <a:pt x="341779" y="3939300"/>
                  <a:pt x="403813" y="3890905"/>
                  <a:pt x="480336" y="3890905"/>
                </a:cubicBezTo>
                <a:lnTo>
                  <a:pt x="950331" y="3890905"/>
                </a:lnTo>
                <a:lnTo>
                  <a:pt x="950331" y="3417348"/>
                </a:lnTo>
                <a:lnTo>
                  <a:pt x="561304" y="3417348"/>
                </a:lnTo>
                <a:cubicBezTo>
                  <a:pt x="484781" y="3417348"/>
                  <a:pt x="422747" y="3368953"/>
                  <a:pt x="422747" y="3309255"/>
                </a:cubicBezTo>
                <a:lnTo>
                  <a:pt x="422747" y="2904184"/>
                </a:lnTo>
                <a:cubicBezTo>
                  <a:pt x="422747" y="2844487"/>
                  <a:pt x="484781" y="2796092"/>
                  <a:pt x="561304" y="2796092"/>
                </a:cubicBezTo>
                <a:lnTo>
                  <a:pt x="950331" y="2796092"/>
                </a:lnTo>
                <a:lnTo>
                  <a:pt x="950331" y="2591114"/>
                </a:lnTo>
                <a:lnTo>
                  <a:pt x="747109" y="2591114"/>
                </a:lnTo>
                <a:cubicBezTo>
                  <a:pt x="670586" y="2591114"/>
                  <a:pt x="608552" y="2542719"/>
                  <a:pt x="608552" y="2483021"/>
                </a:cubicBezTo>
                <a:lnTo>
                  <a:pt x="608552" y="2077950"/>
                </a:lnTo>
                <a:cubicBezTo>
                  <a:pt x="608552" y="2018254"/>
                  <a:pt x="670586" y="1969859"/>
                  <a:pt x="747109" y="1969859"/>
                </a:cubicBezTo>
                <a:lnTo>
                  <a:pt x="950331" y="1969859"/>
                </a:lnTo>
                <a:lnTo>
                  <a:pt x="950331" y="1955397"/>
                </a:lnTo>
                <a:lnTo>
                  <a:pt x="561304" y="1955397"/>
                </a:lnTo>
                <a:cubicBezTo>
                  <a:pt x="484781" y="1955397"/>
                  <a:pt x="422747" y="1907002"/>
                  <a:pt x="422747" y="1847304"/>
                </a:cubicBezTo>
                <a:lnTo>
                  <a:pt x="422747" y="1442234"/>
                </a:lnTo>
                <a:cubicBezTo>
                  <a:pt x="422747" y="1382536"/>
                  <a:pt x="484781" y="1334141"/>
                  <a:pt x="561304" y="1334141"/>
                </a:cubicBezTo>
                <a:lnTo>
                  <a:pt x="950331" y="1334141"/>
                </a:lnTo>
                <a:lnTo>
                  <a:pt x="950331" y="1171563"/>
                </a:lnTo>
                <a:lnTo>
                  <a:pt x="957571" y="1115532"/>
                </a:lnTo>
                <a:lnTo>
                  <a:pt x="787051" y="1115532"/>
                </a:lnTo>
                <a:cubicBezTo>
                  <a:pt x="710528" y="1115532"/>
                  <a:pt x="648493" y="1067137"/>
                  <a:pt x="648493" y="1007439"/>
                </a:cubicBezTo>
                <a:lnTo>
                  <a:pt x="648493" y="602368"/>
                </a:lnTo>
                <a:cubicBezTo>
                  <a:pt x="648493" y="542671"/>
                  <a:pt x="710528" y="494276"/>
                  <a:pt x="787051" y="494276"/>
                </a:cubicBezTo>
                <a:lnTo>
                  <a:pt x="1677649" y="494276"/>
                </a:lnTo>
                <a:lnTo>
                  <a:pt x="1677649" y="108093"/>
                </a:lnTo>
                <a:cubicBezTo>
                  <a:pt x="1677649" y="48395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004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94CD9E-630F-9142-BF47-DFF68A6C0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26">
            <a:extLst>
              <a:ext uri="{FF2B5EF4-FFF2-40B4-BE49-F238E27FC236}">
                <a16:creationId xmlns:a16="http://schemas.microsoft.com/office/drawing/2014/main" id="{9E6D4FF4-380D-2041-9705-58CCDA569A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278582" y="363737"/>
            <a:ext cx="6775333" cy="6130525"/>
          </a:xfrm>
          <a:custGeom>
            <a:avLst/>
            <a:gdLst>
              <a:gd name="connsiteX0" fmla="*/ 1222688 w 4010927"/>
              <a:gd name="connsiteY0" fmla="*/ 0 h 6130525"/>
              <a:gd name="connsiteX1" fmla="*/ 2395636 w 4010927"/>
              <a:gd name="connsiteY1" fmla="*/ 0 h 6130525"/>
              <a:gd name="connsiteX2" fmla="*/ 2488914 w 4010927"/>
              <a:gd name="connsiteY2" fmla="*/ 93278 h 6130525"/>
              <a:gd name="connsiteX3" fmla="*/ 2488914 w 4010927"/>
              <a:gd name="connsiteY3" fmla="*/ 442832 h 6130525"/>
              <a:gd name="connsiteX4" fmla="*/ 2483026 w 4010927"/>
              <a:gd name="connsiteY4" fmla="*/ 471997 h 6130525"/>
              <a:gd name="connsiteX5" fmla="*/ 3042665 w 4010927"/>
              <a:gd name="connsiteY5" fmla="*/ 471997 h 6130525"/>
              <a:gd name="connsiteX6" fmla="*/ 3135943 w 4010927"/>
              <a:gd name="connsiteY6" fmla="*/ 565275 h 6130525"/>
              <a:gd name="connsiteX7" fmla="*/ 3135943 w 4010927"/>
              <a:gd name="connsiteY7" fmla="*/ 694588 h 6130525"/>
              <a:gd name="connsiteX8" fmla="*/ 3339346 w 4010927"/>
              <a:gd name="connsiteY8" fmla="*/ 694588 h 6130525"/>
              <a:gd name="connsiteX9" fmla="*/ 3649324 w 4010927"/>
              <a:gd name="connsiteY9" fmla="*/ 947228 h 6130525"/>
              <a:gd name="connsiteX10" fmla="*/ 3649856 w 4010927"/>
              <a:gd name="connsiteY10" fmla="*/ 952508 h 6130525"/>
              <a:gd name="connsiteX11" fmla="*/ 3882360 w 4010927"/>
              <a:gd name="connsiteY11" fmla="*/ 952508 h 6130525"/>
              <a:gd name="connsiteX12" fmla="*/ 3975638 w 4010927"/>
              <a:gd name="connsiteY12" fmla="*/ 1045786 h 6130525"/>
              <a:gd name="connsiteX13" fmla="*/ 3975638 w 4010927"/>
              <a:gd name="connsiteY13" fmla="*/ 1395340 h 6130525"/>
              <a:gd name="connsiteX14" fmla="*/ 3882360 w 4010927"/>
              <a:gd name="connsiteY14" fmla="*/ 1488618 h 6130525"/>
              <a:gd name="connsiteX15" fmla="*/ 3722418 w 4010927"/>
              <a:gd name="connsiteY15" fmla="*/ 1488618 h 6130525"/>
              <a:gd name="connsiteX16" fmla="*/ 3758725 w 4010927"/>
              <a:gd name="connsiteY16" fmla="*/ 1495948 h 6130525"/>
              <a:gd name="connsiteX17" fmla="*/ 3815695 w 4010927"/>
              <a:gd name="connsiteY17" fmla="*/ 1581897 h 6130525"/>
              <a:gd name="connsiteX18" fmla="*/ 3815695 w 4010927"/>
              <a:gd name="connsiteY18" fmla="*/ 1931449 h 6130525"/>
              <a:gd name="connsiteX19" fmla="*/ 3722417 w 4010927"/>
              <a:gd name="connsiteY19" fmla="*/ 2024727 h 6130525"/>
              <a:gd name="connsiteX20" fmla="*/ 3655752 w 4010927"/>
              <a:gd name="connsiteY20" fmla="*/ 2024727 h 6130525"/>
              <a:gd name="connsiteX21" fmla="*/ 3655752 w 4010927"/>
              <a:gd name="connsiteY21" fmla="*/ 2725898 h 6130525"/>
              <a:gd name="connsiteX22" fmla="*/ 3753007 w 4010927"/>
              <a:gd name="connsiteY22" fmla="*/ 2725898 h 6130525"/>
              <a:gd name="connsiteX23" fmla="*/ 3846285 w 4010927"/>
              <a:gd name="connsiteY23" fmla="*/ 2819176 h 6130525"/>
              <a:gd name="connsiteX24" fmla="*/ 3846285 w 4010927"/>
              <a:gd name="connsiteY24" fmla="*/ 3168730 h 6130525"/>
              <a:gd name="connsiteX25" fmla="*/ 3753007 w 4010927"/>
              <a:gd name="connsiteY25" fmla="*/ 3262008 h 6130525"/>
              <a:gd name="connsiteX26" fmla="*/ 3655752 w 4010927"/>
              <a:gd name="connsiteY26" fmla="*/ 3262008 h 6130525"/>
              <a:gd name="connsiteX27" fmla="*/ 3655752 w 4010927"/>
              <a:gd name="connsiteY27" fmla="*/ 3283640 h 6130525"/>
              <a:gd name="connsiteX28" fmla="*/ 3917649 w 4010927"/>
              <a:gd name="connsiteY28" fmla="*/ 3283640 h 6130525"/>
              <a:gd name="connsiteX29" fmla="*/ 4010927 w 4010927"/>
              <a:gd name="connsiteY29" fmla="*/ 3376918 h 6130525"/>
              <a:gd name="connsiteX30" fmla="*/ 4010927 w 4010927"/>
              <a:gd name="connsiteY30" fmla="*/ 3726472 h 6130525"/>
              <a:gd name="connsiteX31" fmla="*/ 3917649 w 4010927"/>
              <a:gd name="connsiteY31" fmla="*/ 3819750 h 6130525"/>
              <a:gd name="connsiteX32" fmla="*/ 3655752 w 4010927"/>
              <a:gd name="connsiteY32" fmla="*/ 3819750 h 6130525"/>
              <a:gd name="connsiteX33" fmla="*/ 3655752 w 4010927"/>
              <a:gd name="connsiteY33" fmla="*/ 4477455 h 6130525"/>
              <a:gd name="connsiteX34" fmla="*/ 3842193 w 4010927"/>
              <a:gd name="connsiteY34" fmla="*/ 4477455 h 6130525"/>
              <a:gd name="connsiteX35" fmla="*/ 3935471 w 4010927"/>
              <a:gd name="connsiteY35" fmla="*/ 4570733 h 6130525"/>
              <a:gd name="connsiteX36" fmla="*/ 3935471 w 4010927"/>
              <a:gd name="connsiteY36" fmla="*/ 4920287 h 6130525"/>
              <a:gd name="connsiteX37" fmla="*/ 3842193 w 4010927"/>
              <a:gd name="connsiteY37" fmla="*/ 5013565 h 6130525"/>
              <a:gd name="connsiteX38" fmla="*/ 3655752 w 4010927"/>
              <a:gd name="connsiteY38" fmla="*/ 5013565 h 6130525"/>
              <a:gd name="connsiteX39" fmla="*/ 3655752 w 4010927"/>
              <a:gd name="connsiteY39" fmla="*/ 5028478 h 6130525"/>
              <a:gd name="connsiteX40" fmla="*/ 3722417 w 4010927"/>
              <a:gd name="connsiteY40" fmla="*/ 5028478 h 6130525"/>
              <a:gd name="connsiteX41" fmla="*/ 3815695 w 4010927"/>
              <a:gd name="connsiteY41" fmla="*/ 5121756 h 6130525"/>
              <a:gd name="connsiteX42" fmla="*/ 3815695 w 4010927"/>
              <a:gd name="connsiteY42" fmla="*/ 5471310 h 6130525"/>
              <a:gd name="connsiteX43" fmla="*/ 3722417 w 4010927"/>
              <a:gd name="connsiteY43" fmla="*/ 5564588 h 6130525"/>
              <a:gd name="connsiteX44" fmla="*/ 3632545 w 4010927"/>
              <a:gd name="connsiteY44" fmla="*/ 5564588 h 6130525"/>
              <a:gd name="connsiteX45" fmla="*/ 3630887 w 4010927"/>
              <a:gd name="connsiteY45" fmla="*/ 5569930 h 6130525"/>
              <a:gd name="connsiteX46" fmla="*/ 3433435 w 4010927"/>
              <a:gd name="connsiteY46" fmla="*/ 5748951 h 6130525"/>
              <a:gd name="connsiteX47" fmla="*/ 3343552 w 4010927"/>
              <a:gd name="connsiteY47" fmla="*/ 5762540 h 6130525"/>
              <a:gd name="connsiteX48" fmla="*/ 3343552 w 4010927"/>
              <a:gd name="connsiteY48" fmla="*/ 6037247 h 6130525"/>
              <a:gd name="connsiteX49" fmla="*/ 3250274 w 4010927"/>
              <a:gd name="connsiteY49" fmla="*/ 6130525 h 6130525"/>
              <a:gd name="connsiteX50" fmla="*/ 2077326 w 4010927"/>
              <a:gd name="connsiteY50" fmla="*/ 6130525 h 6130525"/>
              <a:gd name="connsiteX51" fmla="*/ 1984048 w 4010927"/>
              <a:gd name="connsiteY51" fmla="*/ 6037247 h 6130525"/>
              <a:gd name="connsiteX52" fmla="*/ 1984048 w 4010927"/>
              <a:gd name="connsiteY52" fmla="*/ 5763176 h 6130525"/>
              <a:gd name="connsiteX53" fmla="*/ 1734600 w 4010927"/>
              <a:gd name="connsiteY53" fmla="*/ 5763176 h 6130525"/>
              <a:gd name="connsiteX54" fmla="*/ 1734600 w 4010927"/>
              <a:gd name="connsiteY54" fmla="*/ 5829329 h 6130525"/>
              <a:gd name="connsiteX55" fmla="*/ 1641322 w 4010927"/>
              <a:gd name="connsiteY55" fmla="*/ 5922607 h 6130525"/>
              <a:gd name="connsiteX56" fmla="*/ 468374 w 4010927"/>
              <a:gd name="connsiteY56" fmla="*/ 5922607 h 6130525"/>
              <a:gd name="connsiteX57" fmla="*/ 375096 w 4010927"/>
              <a:gd name="connsiteY57" fmla="*/ 5829329 h 6130525"/>
              <a:gd name="connsiteX58" fmla="*/ 375096 w 4010927"/>
              <a:gd name="connsiteY58" fmla="*/ 5479775 h 6130525"/>
              <a:gd name="connsiteX59" fmla="*/ 468374 w 4010927"/>
              <a:gd name="connsiteY59" fmla="*/ 5386497 h 6130525"/>
              <a:gd name="connsiteX60" fmla="*/ 639772 w 4010927"/>
              <a:gd name="connsiteY60" fmla="*/ 5386497 h 6130525"/>
              <a:gd name="connsiteX61" fmla="*/ 639772 w 4010927"/>
              <a:gd name="connsiteY61" fmla="*/ 4941557 h 6130525"/>
              <a:gd name="connsiteX62" fmla="*/ 413164 w 4010927"/>
              <a:gd name="connsiteY62" fmla="*/ 4941557 h 6130525"/>
              <a:gd name="connsiteX63" fmla="*/ 319886 w 4010927"/>
              <a:gd name="connsiteY63" fmla="*/ 4848279 h 6130525"/>
              <a:gd name="connsiteX64" fmla="*/ 319886 w 4010927"/>
              <a:gd name="connsiteY64" fmla="*/ 4498725 h 6130525"/>
              <a:gd name="connsiteX65" fmla="*/ 413164 w 4010927"/>
              <a:gd name="connsiteY65" fmla="*/ 4405447 h 6130525"/>
              <a:gd name="connsiteX66" fmla="*/ 93278 w 4010927"/>
              <a:gd name="connsiteY66" fmla="*/ 4405447 h 6130525"/>
              <a:gd name="connsiteX67" fmla="*/ 0 w 4010927"/>
              <a:gd name="connsiteY67" fmla="*/ 4312169 h 6130525"/>
              <a:gd name="connsiteX68" fmla="*/ 0 w 4010927"/>
              <a:gd name="connsiteY68" fmla="*/ 3962615 h 6130525"/>
              <a:gd name="connsiteX69" fmla="*/ 93278 w 4010927"/>
              <a:gd name="connsiteY69" fmla="*/ 3869337 h 6130525"/>
              <a:gd name="connsiteX70" fmla="*/ 261723 w 4010927"/>
              <a:gd name="connsiteY70" fmla="*/ 3869337 h 6130525"/>
              <a:gd name="connsiteX71" fmla="*/ 257410 w 4010927"/>
              <a:gd name="connsiteY71" fmla="*/ 3866429 h 6130525"/>
              <a:gd name="connsiteX72" fmla="*/ 230089 w 4010927"/>
              <a:gd name="connsiteY72" fmla="*/ 3800471 h 6130525"/>
              <a:gd name="connsiteX73" fmla="*/ 230089 w 4010927"/>
              <a:gd name="connsiteY73" fmla="*/ 3450917 h 6130525"/>
              <a:gd name="connsiteX74" fmla="*/ 323367 w 4010927"/>
              <a:gd name="connsiteY74" fmla="*/ 3357639 h 6130525"/>
              <a:gd name="connsiteX75" fmla="*/ 639772 w 4010927"/>
              <a:gd name="connsiteY75" fmla="*/ 3357639 h 6130525"/>
              <a:gd name="connsiteX76" fmla="*/ 639772 w 4010927"/>
              <a:gd name="connsiteY76" fmla="*/ 2948985 h 6130525"/>
              <a:gd name="connsiteX77" fmla="*/ 377875 w 4010927"/>
              <a:gd name="connsiteY77" fmla="*/ 2948985 h 6130525"/>
              <a:gd name="connsiteX78" fmla="*/ 284597 w 4010927"/>
              <a:gd name="connsiteY78" fmla="*/ 2855707 h 6130525"/>
              <a:gd name="connsiteX79" fmla="*/ 284597 w 4010927"/>
              <a:gd name="connsiteY79" fmla="*/ 2506153 h 6130525"/>
              <a:gd name="connsiteX80" fmla="*/ 377875 w 4010927"/>
              <a:gd name="connsiteY80" fmla="*/ 2412875 h 6130525"/>
              <a:gd name="connsiteX81" fmla="*/ 639772 w 4010927"/>
              <a:gd name="connsiteY81" fmla="*/ 2412875 h 6130525"/>
              <a:gd name="connsiteX82" fmla="*/ 639772 w 4010927"/>
              <a:gd name="connsiteY82" fmla="*/ 2235990 h 6130525"/>
              <a:gd name="connsiteX83" fmla="*/ 502961 w 4010927"/>
              <a:gd name="connsiteY83" fmla="*/ 2235990 h 6130525"/>
              <a:gd name="connsiteX84" fmla="*/ 409683 w 4010927"/>
              <a:gd name="connsiteY84" fmla="*/ 2142712 h 6130525"/>
              <a:gd name="connsiteX85" fmla="*/ 409683 w 4010927"/>
              <a:gd name="connsiteY85" fmla="*/ 1793158 h 6130525"/>
              <a:gd name="connsiteX86" fmla="*/ 502961 w 4010927"/>
              <a:gd name="connsiteY86" fmla="*/ 1699881 h 6130525"/>
              <a:gd name="connsiteX87" fmla="*/ 639772 w 4010927"/>
              <a:gd name="connsiteY87" fmla="*/ 1699881 h 6130525"/>
              <a:gd name="connsiteX88" fmla="*/ 639772 w 4010927"/>
              <a:gd name="connsiteY88" fmla="*/ 1687401 h 6130525"/>
              <a:gd name="connsiteX89" fmla="*/ 377875 w 4010927"/>
              <a:gd name="connsiteY89" fmla="*/ 1687401 h 6130525"/>
              <a:gd name="connsiteX90" fmla="*/ 284597 w 4010927"/>
              <a:gd name="connsiteY90" fmla="*/ 1594123 h 6130525"/>
              <a:gd name="connsiteX91" fmla="*/ 284597 w 4010927"/>
              <a:gd name="connsiteY91" fmla="*/ 1244569 h 6130525"/>
              <a:gd name="connsiteX92" fmla="*/ 377875 w 4010927"/>
              <a:gd name="connsiteY92" fmla="*/ 1151291 h 6130525"/>
              <a:gd name="connsiteX93" fmla="*/ 639772 w 4010927"/>
              <a:gd name="connsiteY93" fmla="*/ 1151291 h 6130525"/>
              <a:gd name="connsiteX94" fmla="*/ 639772 w 4010927"/>
              <a:gd name="connsiteY94" fmla="*/ 1010995 h 6130525"/>
              <a:gd name="connsiteX95" fmla="*/ 644646 w 4010927"/>
              <a:gd name="connsiteY95" fmla="*/ 962643 h 6130525"/>
              <a:gd name="connsiteX96" fmla="*/ 529850 w 4010927"/>
              <a:gd name="connsiteY96" fmla="*/ 962643 h 6130525"/>
              <a:gd name="connsiteX97" fmla="*/ 436572 w 4010927"/>
              <a:gd name="connsiteY97" fmla="*/ 869365 h 6130525"/>
              <a:gd name="connsiteX98" fmla="*/ 436572 w 4010927"/>
              <a:gd name="connsiteY98" fmla="*/ 519811 h 6130525"/>
              <a:gd name="connsiteX99" fmla="*/ 529850 w 4010927"/>
              <a:gd name="connsiteY99" fmla="*/ 426533 h 6130525"/>
              <a:gd name="connsiteX100" fmla="*/ 1129410 w 4010927"/>
              <a:gd name="connsiteY100" fmla="*/ 426533 h 6130525"/>
              <a:gd name="connsiteX101" fmla="*/ 1129410 w 4010927"/>
              <a:gd name="connsiteY101" fmla="*/ 93278 h 6130525"/>
              <a:gd name="connsiteX102" fmla="*/ 1222688 w 4010927"/>
              <a:gd name="connsiteY102" fmla="*/ 0 h 613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010927" h="6130525">
                <a:moveTo>
                  <a:pt x="1222688" y="0"/>
                </a:moveTo>
                <a:lnTo>
                  <a:pt x="2395636" y="0"/>
                </a:lnTo>
                <a:cubicBezTo>
                  <a:pt x="2447152" y="0"/>
                  <a:pt x="2488914" y="41762"/>
                  <a:pt x="2488914" y="93278"/>
                </a:cubicBezTo>
                <a:lnTo>
                  <a:pt x="2488914" y="442832"/>
                </a:lnTo>
                <a:lnTo>
                  <a:pt x="2483026" y="471997"/>
                </a:lnTo>
                <a:lnTo>
                  <a:pt x="3042665" y="471997"/>
                </a:lnTo>
                <a:cubicBezTo>
                  <a:pt x="3094181" y="471997"/>
                  <a:pt x="3135943" y="513759"/>
                  <a:pt x="3135943" y="565275"/>
                </a:cubicBezTo>
                <a:lnTo>
                  <a:pt x="3135943" y="694588"/>
                </a:lnTo>
                <a:lnTo>
                  <a:pt x="3339346" y="694588"/>
                </a:lnTo>
                <a:cubicBezTo>
                  <a:pt x="3492249" y="694588"/>
                  <a:pt x="3619820" y="803047"/>
                  <a:pt x="3649324" y="947228"/>
                </a:cubicBezTo>
                <a:lnTo>
                  <a:pt x="3649856" y="952508"/>
                </a:lnTo>
                <a:lnTo>
                  <a:pt x="3882360" y="952508"/>
                </a:lnTo>
                <a:cubicBezTo>
                  <a:pt x="3933876" y="952508"/>
                  <a:pt x="3975638" y="994270"/>
                  <a:pt x="3975638" y="1045786"/>
                </a:cubicBezTo>
                <a:lnTo>
                  <a:pt x="3975638" y="1395340"/>
                </a:lnTo>
                <a:cubicBezTo>
                  <a:pt x="3975638" y="1446857"/>
                  <a:pt x="3933876" y="1488618"/>
                  <a:pt x="3882360" y="1488618"/>
                </a:cubicBezTo>
                <a:lnTo>
                  <a:pt x="3722418" y="1488618"/>
                </a:lnTo>
                <a:lnTo>
                  <a:pt x="3758725" y="1495948"/>
                </a:lnTo>
                <a:cubicBezTo>
                  <a:pt x="3792204" y="1510109"/>
                  <a:pt x="3815695" y="1543259"/>
                  <a:pt x="3815695" y="1581897"/>
                </a:cubicBezTo>
                <a:lnTo>
                  <a:pt x="3815695" y="1931449"/>
                </a:lnTo>
                <a:cubicBezTo>
                  <a:pt x="3815695" y="1982965"/>
                  <a:pt x="3773933" y="2024727"/>
                  <a:pt x="3722417" y="2024727"/>
                </a:cubicBezTo>
                <a:lnTo>
                  <a:pt x="3655752" y="2024727"/>
                </a:lnTo>
                <a:lnTo>
                  <a:pt x="3655752" y="2725898"/>
                </a:lnTo>
                <a:lnTo>
                  <a:pt x="3753007" y="2725898"/>
                </a:lnTo>
                <a:cubicBezTo>
                  <a:pt x="3804523" y="2725898"/>
                  <a:pt x="3846285" y="2767660"/>
                  <a:pt x="3846285" y="2819176"/>
                </a:cubicBezTo>
                <a:lnTo>
                  <a:pt x="3846285" y="3168730"/>
                </a:lnTo>
                <a:cubicBezTo>
                  <a:pt x="3846285" y="3220246"/>
                  <a:pt x="3804523" y="3262008"/>
                  <a:pt x="3753007" y="3262008"/>
                </a:cubicBezTo>
                <a:lnTo>
                  <a:pt x="3655752" y="3262008"/>
                </a:lnTo>
                <a:lnTo>
                  <a:pt x="3655752" y="3283640"/>
                </a:lnTo>
                <a:lnTo>
                  <a:pt x="3917649" y="3283640"/>
                </a:lnTo>
                <a:cubicBezTo>
                  <a:pt x="3969165" y="3283640"/>
                  <a:pt x="4010927" y="3325402"/>
                  <a:pt x="4010927" y="3376918"/>
                </a:cubicBezTo>
                <a:lnTo>
                  <a:pt x="4010927" y="3726472"/>
                </a:lnTo>
                <a:cubicBezTo>
                  <a:pt x="4010927" y="3777988"/>
                  <a:pt x="3969165" y="3819750"/>
                  <a:pt x="3917649" y="3819750"/>
                </a:cubicBezTo>
                <a:lnTo>
                  <a:pt x="3655752" y="3819750"/>
                </a:lnTo>
                <a:lnTo>
                  <a:pt x="3655752" y="4477455"/>
                </a:lnTo>
                <a:lnTo>
                  <a:pt x="3842193" y="4477455"/>
                </a:lnTo>
                <a:cubicBezTo>
                  <a:pt x="3893709" y="4477455"/>
                  <a:pt x="3935471" y="4519217"/>
                  <a:pt x="3935471" y="4570733"/>
                </a:cubicBezTo>
                <a:lnTo>
                  <a:pt x="3935471" y="4920287"/>
                </a:lnTo>
                <a:cubicBezTo>
                  <a:pt x="3935471" y="4971803"/>
                  <a:pt x="3893709" y="5013565"/>
                  <a:pt x="3842193" y="5013565"/>
                </a:cubicBezTo>
                <a:lnTo>
                  <a:pt x="3655752" y="5013565"/>
                </a:lnTo>
                <a:lnTo>
                  <a:pt x="3655752" y="5028478"/>
                </a:lnTo>
                <a:lnTo>
                  <a:pt x="3722417" y="5028478"/>
                </a:lnTo>
                <a:cubicBezTo>
                  <a:pt x="3773933" y="5028478"/>
                  <a:pt x="3815695" y="5070240"/>
                  <a:pt x="3815695" y="5121756"/>
                </a:cubicBezTo>
                <a:lnTo>
                  <a:pt x="3815695" y="5471310"/>
                </a:lnTo>
                <a:cubicBezTo>
                  <a:pt x="3815695" y="5522826"/>
                  <a:pt x="3773933" y="5564588"/>
                  <a:pt x="3722417" y="5564588"/>
                </a:cubicBezTo>
                <a:lnTo>
                  <a:pt x="3632545" y="5564588"/>
                </a:lnTo>
                <a:lnTo>
                  <a:pt x="3630887" y="5569930"/>
                </a:lnTo>
                <a:cubicBezTo>
                  <a:pt x="3594862" y="5655102"/>
                  <a:pt x="3522604" y="5721217"/>
                  <a:pt x="3433435" y="5748951"/>
                </a:cubicBezTo>
                <a:lnTo>
                  <a:pt x="3343552" y="5762540"/>
                </a:lnTo>
                <a:lnTo>
                  <a:pt x="3343552" y="6037247"/>
                </a:lnTo>
                <a:cubicBezTo>
                  <a:pt x="3343552" y="6088763"/>
                  <a:pt x="3301790" y="6130525"/>
                  <a:pt x="3250274" y="6130525"/>
                </a:cubicBezTo>
                <a:lnTo>
                  <a:pt x="2077326" y="6130525"/>
                </a:lnTo>
                <a:cubicBezTo>
                  <a:pt x="2025810" y="6130525"/>
                  <a:pt x="1984048" y="6088763"/>
                  <a:pt x="1984048" y="6037247"/>
                </a:cubicBezTo>
                <a:lnTo>
                  <a:pt x="1984048" y="5763176"/>
                </a:lnTo>
                <a:lnTo>
                  <a:pt x="1734600" y="5763176"/>
                </a:lnTo>
                <a:lnTo>
                  <a:pt x="1734600" y="5829329"/>
                </a:lnTo>
                <a:cubicBezTo>
                  <a:pt x="1734600" y="5880845"/>
                  <a:pt x="1692838" y="5922607"/>
                  <a:pt x="1641322" y="5922607"/>
                </a:cubicBezTo>
                <a:lnTo>
                  <a:pt x="468374" y="5922607"/>
                </a:lnTo>
                <a:cubicBezTo>
                  <a:pt x="416858" y="5922607"/>
                  <a:pt x="375096" y="5880845"/>
                  <a:pt x="375096" y="5829329"/>
                </a:cubicBezTo>
                <a:lnTo>
                  <a:pt x="375096" y="5479775"/>
                </a:lnTo>
                <a:cubicBezTo>
                  <a:pt x="375096" y="5428259"/>
                  <a:pt x="416858" y="5386497"/>
                  <a:pt x="468374" y="5386497"/>
                </a:cubicBezTo>
                <a:lnTo>
                  <a:pt x="639772" y="5386497"/>
                </a:lnTo>
                <a:lnTo>
                  <a:pt x="639772" y="4941557"/>
                </a:lnTo>
                <a:lnTo>
                  <a:pt x="413164" y="4941557"/>
                </a:lnTo>
                <a:cubicBezTo>
                  <a:pt x="361648" y="4941557"/>
                  <a:pt x="319886" y="4899795"/>
                  <a:pt x="319886" y="4848279"/>
                </a:cubicBezTo>
                <a:lnTo>
                  <a:pt x="319886" y="4498725"/>
                </a:lnTo>
                <a:cubicBezTo>
                  <a:pt x="319886" y="4447209"/>
                  <a:pt x="361648" y="4405447"/>
                  <a:pt x="413164" y="4405447"/>
                </a:cubicBezTo>
                <a:lnTo>
                  <a:pt x="93278" y="4405447"/>
                </a:lnTo>
                <a:cubicBezTo>
                  <a:pt x="41762" y="4405447"/>
                  <a:pt x="0" y="4363685"/>
                  <a:pt x="0" y="4312169"/>
                </a:cubicBezTo>
                <a:lnTo>
                  <a:pt x="0" y="3962615"/>
                </a:lnTo>
                <a:cubicBezTo>
                  <a:pt x="0" y="3911099"/>
                  <a:pt x="41762" y="3869337"/>
                  <a:pt x="93278" y="3869337"/>
                </a:cubicBezTo>
                <a:lnTo>
                  <a:pt x="261723" y="3869337"/>
                </a:lnTo>
                <a:lnTo>
                  <a:pt x="257410" y="3866429"/>
                </a:lnTo>
                <a:cubicBezTo>
                  <a:pt x="240530" y="3849549"/>
                  <a:pt x="230089" y="3826229"/>
                  <a:pt x="230089" y="3800471"/>
                </a:cubicBezTo>
                <a:lnTo>
                  <a:pt x="230089" y="3450917"/>
                </a:lnTo>
                <a:cubicBezTo>
                  <a:pt x="230089" y="3399401"/>
                  <a:pt x="271851" y="3357639"/>
                  <a:pt x="323367" y="3357639"/>
                </a:cubicBezTo>
                <a:lnTo>
                  <a:pt x="639772" y="3357639"/>
                </a:lnTo>
                <a:lnTo>
                  <a:pt x="639772" y="2948985"/>
                </a:lnTo>
                <a:lnTo>
                  <a:pt x="377875" y="2948985"/>
                </a:lnTo>
                <a:cubicBezTo>
                  <a:pt x="326359" y="2948985"/>
                  <a:pt x="284597" y="2907223"/>
                  <a:pt x="284597" y="2855707"/>
                </a:cubicBezTo>
                <a:lnTo>
                  <a:pt x="284597" y="2506153"/>
                </a:lnTo>
                <a:cubicBezTo>
                  <a:pt x="284597" y="2454637"/>
                  <a:pt x="326359" y="2412875"/>
                  <a:pt x="377875" y="2412875"/>
                </a:cubicBezTo>
                <a:lnTo>
                  <a:pt x="639772" y="2412875"/>
                </a:lnTo>
                <a:lnTo>
                  <a:pt x="639772" y="2235990"/>
                </a:lnTo>
                <a:lnTo>
                  <a:pt x="502961" y="2235990"/>
                </a:lnTo>
                <a:cubicBezTo>
                  <a:pt x="451445" y="2235990"/>
                  <a:pt x="409683" y="2194228"/>
                  <a:pt x="409683" y="2142712"/>
                </a:cubicBezTo>
                <a:lnTo>
                  <a:pt x="409683" y="1793158"/>
                </a:lnTo>
                <a:cubicBezTo>
                  <a:pt x="409683" y="1741643"/>
                  <a:pt x="451445" y="1699881"/>
                  <a:pt x="502961" y="1699881"/>
                </a:cubicBezTo>
                <a:lnTo>
                  <a:pt x="639772" y="1699881"/>
                </a:lnTo>
                <a:lnTo>
                  <a:pt x="639772" y="1687401"/>
                </a:lnTo>
                <a:lnTo>
                  <a:pt x="377875" y="1687401"/>
                </a:lnTo>
                <a:cubicBezTo>
                  <a:pt x="326359" y="1687401"/>
                  <a:pt x="284597" y="1645639"/>
                  <a:pt x="284597" y="1594123"/>
                </a:cubicBezTo>
                <a:lnTo>
                  <a:pt x="284597" y="1244569"/>
                </a:lnTo>
                <a:cubicBezTo>
                  <a:pt x="284597" y="1193053"/>
                  <a:pt x="326359" y="1151291"/>
                  <a:pt x="377875" y="1151291"/>
                </a:cubicBezTo>
                <a:lnTo>
                  <a:pt x="639772" y="1151291"/>
                </a:lnTo>
                <a:lnTo>
                  <a:pt x="639772" y="1010995"/>
                </a:lnTo>
                <a:lnTo>
                  <a:pt x="644646" y="962643"/>
                </a:lnTo>
                <a:lnTo>
                  <a:pt x="529850" y="962643"/>
                </a:lnTo>
                <a:cubicBezTo>
                  <a:pt x="478334" y="962643"/>
                  <a:pt x="436572" y="920881"/>
                  <a:pt x="436572" y="869365"/>
                </a:cubicBezTo>
                <a:lnTo>
                  <a:pt x="436572" y="519811"/>
                </a:lnTo>
                <a:cubicBezTo>
                  <a:pt x="436572" y="468295"/>
                  <a:pt x="478334" y="426533"/>
                  <a:pt x="529850" y="426533"/>
                </a:cubicBezTo>
                <a:lnTo>
                  <a:pt x="1129410" y="426533"/>
                </a:lnTo>
                <a:lnTo>
                  <a:pt x="1129410" y="93278"/>
                </a:lnTo>
                <a:cubicBezTo>
                  <a:pt x="1129410" y="41762"/>
                  <a:pt x="1171172" y="0"/>
                  <a:pt x="122268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768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09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B80CE-D033-304E-ADEA-805A76DA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599CB6-62D6-1645-8B00-57AF19BE6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B065F4-031B-5541-BB4D-76F3103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F48DD9-0EED-FA40-9351-5DB6686C4D66}" type="datetimeFigureOut">
              <a:rPr lang="pt-BR" smtClean="0"/>
              <a:t>03/02/2021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7D8AF8-4625-8B40-AC26-2317C79F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5D77EF-ADF6-1D42-A166-BB2A76E37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E0F08-CF35-C14C-A5D2-BC0B29C16F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06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5D79A-A4FB-AC46-A969-BCAB0FD6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22965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EACC-AD5F-2846-8A0F-BF7572B2C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9165" y="1113850"/>
            <a:ext cx="4978400" cy="643467"/>
          </a:xfrm>
        </p:spPr>
        <p:txBody>
          <a:bodyPr>
            <a:noAutofit/>
          </a:bodyPr>
          <a:lstStyle>
            <a:lvl1pPr>
              <a:defRPr sz="3600" b="1" cap="all" baseline="0"/>
            </a:lvl1pPr>
          </a:lstStyle>
          <a:p>
            <a:r>
              <a:rPr lang="pt-BR" dirty="0"/>
              <a:t>Clique para editar o título Mestre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9165" y="2558130"/>
            <a:ext cx="4978400" cy="329829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9913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 TITULO CIN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2184-C814-6047-A93F-D71BF2CD9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435" y="1018309"/>
            <a:ext cx="5467530" cy="4821381"/>
          </a:xfrm>
        </p:spPr>
        <p:txBody>
          <a:bodyPr anchor="ctr">
            <a:normAutofit/>
          </a:bodyPr>
          <a:lstStyle>
            <a:lvl1pPr algn="ctr">
              <a:buNone/>
              <a:defRPr sz="4000" i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32A52E2D-6DA5-7446-B46E-676A7FC22C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096000" y="-363737"/>
            <a:ext cx="6074229" cy="7467922"/>
          </a:xfrm>
          <a:custGeom>
            <a:avLst/>
            <a:gdLst>
              <a:gd name="connsiteX0" fmla="*/ 1816207 w 6074229"/>
              <a:gd name="connsiteY0" fmla="*/ 0 h 7467922"/>
              <a:gd name="connsiteX1" fmla="*/ 3558528 w 6074229"/>
              <a:gd name="connsiteY1" fmla="*/ 0 h 7467922"/>
              <a:gd name="connsiteX2" fmla="*/ 3697085 w 6074229"/>
              <a:gd name="connsiteY2" fmla="*/ 113627 h 7467922"/>
              <a:gd name="connsiteX3" fmla="*/ 3697085 w 6074229"/>
              <a:gd name="connsiteY3" fmla="*/ 363736 h 7467922"/>
              <a:gd name="connsiteX4" fmla="*/ 6074229 w 6074229"/>
              <a:gd name="connsiteY4" fmla="*/ 363736 h 7467922"/>
              <a:gd name="connsiteX5" fmla="*/ 6074229 w 6074229"/>
              <a:gd name="connsiteY5" fmla="*/ 7221736 h 7467922"/>
              <a:gd name="connsiteX6" fmla="*/ 4966582 w 6074229"/>
              <a:gd name="connsiteY6" fmla="*/ 7221736 h 7467922"/>
              <a:gd name="connsiteX7" fmla="*/ 4966582 w 6074229"/>
              <a:gd name="connsiteY7" fmla="*/ 7354295 h 7467922"/>
              <a:gd name="connsiteX8" fmla="*/ 4828025 w 6074229"/>
              <a:gd name="connsiteY8" fmla="*/ 7467922 h 7467922"/>
              <a:gd name="connsiteX9" fmla="*/ 3085704 w 6074229"/>
              <a:gd name="connsiteY9" fmla="*/ 7467922 h 7467922"/>
              <a:gd name="connsiteX10" fmla="*/ 2947146 w 6074229"/>
              <a:gd name="connsiteY10" fmla="*/ 7354295 h 7467922"/>
              <a:gd name="connsiteX11" fmla="*/ 2947146 w 6074229"/>
              <a:gd name="connsiteY11" fmla="*/ 7221736 h 7467922"/>
              <a:gd name="connsiteX12" fmla="*/ 1003466 w 6074229"/>
              <a:gd name="connsiteY12" fmla="*/ 7221736 h 7467922"/>
              <a:gd name="connsiteX13" fmla="*/ 1003466 w 6074229"/>
              <a:gd name="connsiteY13" fmla="*/ 7214646 h 7467922"/>
              <a:gd name="connsiteX14" fmla="*/ 695733 w 6074229"/>
              <a:gd name="connsiteY14" fmla="*/ 7214646 h 7467922"/>
              <a:gd name="connsiteX15" fmla="*/ 557176 w 6074229"/>
              <a:gd name="connsiteY15" fmla="*/ 7101019 h 7467922"/>
              <a:gd name="connsiteX16" fmla="*/ 557176 w 6074229"/>
              <a:gd name="connsiteY16" fmla="*/ 6675209 h 7467922"/>
              <a:gd name="connsiteX17" fmla="*/ 695733 w 6074229"/>
              <a:gd name="connsiteY17" fmla="*/ 6561582 h 7467922"/>
              <a:gd name="connsiteX18" fmla="*/ 950331 w 6074229"/>
              <a:gd name="connsiteY18" fmla="*/ 6561582 h 7467922"/>
              <a:gd name="connsiteX19" fmla="*/ 950331 w 6074229"/>
              <a:gd name="connsiteY19" fmla="*/ 6019576 h 7467922"/>
              <a:gd name="connsiteX20" fmla="*/ 613723 w 6074229"/>
              <a:gd name="connsiteY20" fmla="*/ 6019576 h 7467922"/>
              <a:gd name="connsiteX21" fmla="*/ 475166 w 6074229"/>
              <a:gd name="connsiteY21" fmla="*/ 5905949 h 7467922"/>
              <a:gd name="connsiteX22" fmla="*/ 475166 w 6074229"/>
              <a:gd name="connsiteY22" fmla="*/ 5480139 h 7467922"/>
              <a:gd name="connsiteX23" fmla="*/ 613723 w 6074229"/>
              <a:gd name="connsiteY23" fmla="*/ 5366512 h 7467922"/>
              <a:gd name="connsiteX24" fmla="*/ 138557 w 6074229"/>
              <a:gd name="connsiteY24" fmla="*/ 5366512 h 7467922"/>
              <a:gd name="connsiteX25" fmla="*/ 0 w 6074229"/>
              <a:gd name="connsiteY25" fmla="*/ 5252885 h 7467922"/>
              <a:gd name="connsiteX26" fmla="*/ 0 w 6074229"/>
              <a:gd name="connsiteY26" fmla="*/ 4827075 h 7467922"/>
              <a:gd name="connsiteX27" fmla="*/ 138557 w 6074229"/>
              <a:gd name="connsiteY27" fmla="*/ 4713448 h 7467922"/>
              <a:gd name="connsiteX28" fmla="*/ 388769 w 6074229"/>
              <a:gd name="connsiteY28" fmla="*/ 4713448 h 7467922"/>
              <a:gd name="connsiteX29" fmla="*/ 382362 w 6074229"/>
              <a:gd name="connsiteY29" fmla="*/ 4709905 h 7467922"/>
              <a:gd name="connsiteX30" fmla="*/ 341779 w 6074229"/>
              <a:gd name="connsiteY30" fmla="*/ 4629558 h 7467922"/>
              <a:gd name="connsiteX31" fmla="*/ 341779 w 6074229"/>
              <a:gd name="connsiteY31" fmla="*/ 4203748 h 7467922"/>
              <a:gd name="connsiteX32" fmla="*/ 480336 w 6074229"/>
              <a:gd name="connsiteY32" fmla="*/ 4090121 h 7467922"/>
              <a:gd name="connsiteX33" fmla="*/ 950331 w 6074229"/>
              <a:gd name="connsiteY33" fmla="*/ 4090121 h 7467922"/>
              <a:gd name="connsiteX34" fmla="*/ 950331 w 6074229"/>
              <a:gd name="connsiteY34" fmla="*/ 3592317 h 7467922"/>
              <a:gd name="connsiteX35" fmla="*/ 561304 w 6074229"/>
              <a:gd name="connsiteY35" fmla="*/ 3592317 h 7467922"/>
              <a:gd name="connsiteX36" fmla="*/ 422747 w 6074229"/>
              <a:gd name="connsiteY36" fmla="*/ 3478690 h 7467922"/>
              <a:gd name="connsiteX37" fmla="*/ 422747 w 6074229"/>
              <a:gd name="connsiteY37" fmla="*/ 3052880 h 7467922"/>
              <a:gd name="connsiteX38" fmla="*/ 561304 w 6074229"/>
              <a:gd name="connsiteY38" fmla="*/ 2939253 h 7467922"/>
              <a:gd name="connsiteX39" fmla="*/ 950331 w 6074229"/>
              <a:gd name="connsiteY39" fmla="*/ 2939253 h 7467922"/>
              <a:gd name="connsiteX40" fmla="*/ 950331 w 6074229"/>
              <a:gd name="connsiteY40" fmla="*/ 2723780 h 7467922"/>
              <a:gd name="connsiteX41" fmla="*/ 747109 w 6074229"/>
              <a:gd name="connsiteY41" fmla="*/ 2723780 h 7467922"/>
              <a:gd name="connsiteX42" fmla="*/ 608552 w 6074229"/>
              <a:gd name="connsiteY42" fmla="*/ 2610153 h 7467922"/>
              <a:gd name="connsiteX43" fmla="*/ 608552 w 6074229"/>
              <a:gd name="connsiteY43" fmla="*/ 2184342 h 7467922"/>
              <a:gd name="connsiteX44" fmla="*/ 747109 w 6074229"/>
              <a:gd name="connsiteY44" fmla="*/ 2070717 h 7467922"/>
              <a:gd name="connsiteX45" fmla="*/ 950331 w 6074229"/>
              <a:gd name="connsiteY45" fmla="*/ 2070717 h 7467922"/>
              <a:gd name="connsiteX46" fmla="*/ 950331 w 6074229"/>
              <a:gd name="connsiteY46" fmla="*/ 2055514 h 7467922"/>
              <a:gd name="connsiteX47" fmla="*/ 561304 w 6074229"/>
              <a:gd name="connsiteY47" fmla="*/ 2055514 h 7467922"/>
              <a:gd name="connsiteX48" fmla="*/ 422747 w 6074229"/>
              <a:gd name="connsiteY48" fmla="*/ 1941887 h 7467922"/>
              <a:gd name="connsiteX49" fmla="*/ 422747 w 6074229"/>
              <a:gd name="connsiteY49" fmla="*/ 1516077 h 7467922"/>
              <a:gd name="connsiteX50" fmla="*/ 561304 w 6074229"/>
              <a:gd name="connsiteY50" fmla="*/ 1402450 h 7467922"/>
              <a:gd name="connsiteX51" fmla="*/ 950331 w 6074229"/>
              <a:gd name="connsiteY51" fmla="*/ 1402450 h 7467922"/>
              <a:gd name="connsiteX52" fmla="*/ 950331 w 6074229"/>
              <a:gd name="connsiteY52" fmla="*/ 1231548 h 7467922"/>
              <a:gd name="connsiteX53" fmla="*/ 957571 w 6074229"/>
              <a:gd name="connsiteY53" fmla="*/ 1172647 h 7467922"/>
              <a:gd name="connsiteX54" fmla="*/ 787051 w 6074229"/>
              <a:gd name="connsiteY54" fmla="*/ 1172647 h 7467922"/>
              <a:gd name="connsiteX55" fmla="*/ 648493 w 6074229"/>
              <a:gd name="connsiteY55" fmla="*/ 1059020 h 7467922"/>
              <a:gd name="connsiteX56" fmla="*/ 648493 w 6074229"/>
              <a:gd name="connsiteY56" fmla="*/ 633210 h 7467922"/>
              <a:gd name="connsiteX57" fmla="*/ 787051 w 6074229"/>
              <a:gd name="connsiteY57" fmla="*/ 519583 h 7467922"/>
              <a:gd name="connsiteX58" fmla="*/ 1003466 w 6074229"/>
              <a:gd name="connsiteY58" fmla="*/ 519583 h 7467922"/>
              <a:gd name="connsiteX59" fmla="*/ 1003466 w 6074229"/>
              <a:gd name="connsiteY59" fmla="*/ 363736 h 7467922"/>
              <a:gd name="connsiteX60" fmla="*/ 1677649 w 6074229"/>
              <a:gd name="connsiteY60" fmla="*/ 363736 h 7467922"/>
              <a:gd name="connsiteX61" fmla="*/ 1677649 w 6074229"/>
              <a:gd name="connsiteY61" fmla="*/ 113627 h 7467922"/>
              <a:gd name="connsiteX62" fmla="*/ 1816207 w 6074229"/>
              <a:gd name="connsiteY62" fmla="*/ 0 h 74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074229" h="7467922">
                <a:moveTo>
                  <a:pt x="1816207" y="0"/>
                </a:moveTo>
                <a:lnTo>
                  <a:pt x="3558528" y="0"/>
                </a:lnTo>
                <a:cubicBezTo>
                  <a:pt x="3635051" y="0"/>
                  <a:pt x="3697085" y="50873"/>
                  <a:pt x="3697085" y="113627"/>
                </a:cubicBezTo>
                <a:lnTo>
                  <a:pt x="3697085" y="363736"/>
                </a:lnTo>
                <a:lnTo>
                  <a:pt x="6074229" y="363736"/>
                </a:lnTo>
                <a:lnTo>
                  <a:pt x="6074229" y="7221736"/>
                </a:lnTo>
                <a:lnTo>
                  <a:pt x="4966582" y="7221736"/>
                </a:lnTo>
                <a:lnTo>
                  <a:pt x="4966582" y="7354295"/>
                </a:lnTo>
                <a:cubicBezTo>
                  <a:pt x="4966582" y="7417050"/>
                  <a:pt x="4904548" y="7467922"/>
                  <a:pt x="4828025" y="7467922"/>
                </a:cubicBezTo>
                <a:lnTo>
                  <a:pt x="3085704" y="7467922"/>
                </a:lnTo>
                <a:cubicBezTo>
                  <a:pt x="3009180" y="7467922"/>
                  <a:pt x="2947146" y="7417050"/>
                  <a:pt x="2947146" y="7354295"/>
                </a:cubicBezTo>
                <a:lnTo>
                  <a:pt x="2947146" y="7221736"/>
                </a:lnTo>
                <a:lnTo>
                  <a:pt x="1003466" y="7221736"/>
                </a:lnTo>
                <a:lnTo>
                  <a:pt x="1003466" y="7214646"/>
                </a:lnTo>
                <a:lnTo>
                  <a:pt x="695733" y="7214646"/>
                </a:lnTo>
                <a:cubicBezTo>
                  <a:pt x="619210" y="7214646"/>
                  <a:pt x="557176" y="7163774"/>
                  <a:pt x="557176" y="7101019"/>
                </a:cubicBezTo>
                <a:lnTo>
                  <a:pt x="557176" y="6675209"/>
                </a:lnTo>
                <a:cubicBezTo>
                  <a:pt x="557176" y="6612454"/>
                  <a:pt x="619210" y="6561582"/>
                  <a:pt x="695733" y="6561582"/>
                </a:cubicBezTo>
                <a:lnTo>
                  <a:pt x="950331" y="6561582"/>
                </a:lnTo>
                <a:lnTo>
                  <a:pt x="950331" y="6019576"/>
                </a:lnTo>
                <a:lnTo>
                  <a:pt x="613723" y="6019576"/>
                </a:lnTo>
                <a:cubicBezTo>
                  <a:pt x="537200" y="6019576"/>
                  <a:pt x="475166" y="5968704"/>
                  <a:pt x="475166" y="5905949"/>
                </a:cubicBezTo>
                <a:lnTo>
                  <a:pt x="475166" y="5480139"/>
                </a:lnTo>
                <a:cubicBezTo>
                  <a:pt x="475166" y="5417385"/>
                  <a:pt x="537200" y="5366512"/>
                  <a:pt x="613723" y="5366512"/>
                </a:cubicBezTo>
                <a:lnTo>
                  <a:pt x="138557" y="5366512"/>
                </a:lnTo>
                <a:cubicBezTo>
                  <a:pt x="62034" y="5366512"/>
                  <a:pt x="0" y="5315639"/>
                  <a:pt x="0" y="5252885"/>
                </a:cubicBezTo>
                <a:lnTo>
                  <a:pt x="0" y="4827075"/>
                </a:lnTo>
                <a:cubicBezTo>
                  <a:pt x="0" y="4764320"/>
                  <a:pt x="62034" y="4713448"/>
                  <a:pt x="138557" y="4713448"/>
                </a:cubicBezTo>
                <a:lnTo>
                  <a:pt x="388769" y="4713448"/>
                </a:lnTo>
                <a:lnTo>
                  <a:pt x="382362" y="4709905"/>
                </a:lnTo>
                <a:cubicBezTo>
                  <a:pt x="357289" y="4689343"/>
                  <a:pt x="341779" y="4660935"/>
                  <a:pt x="341779" y="4629558"/>
                </a:cubicBezTo>
                <a:lnTo>
                  <a:pt x="341779" y="4203748"/>
                </a:lnTo>
                <a:cubicBezTo>
                  <a:pt x="341779" y="4140993"/>
                  <a:pt x="403813" y="4090121"/>
                  <a:pt x="480336" y="4090121"/>
                </a:cubicBezTo>
                <a:lnTo>
                  <a:pt x="950331" y="4090121"/>
                </a:lnTo>
                <a:lnTo>
                  <a:pt x="950331" y="3592317"/>
                </a:lnTo>
                <a:lnTo>
                  <a:pt x="561304" y="3592317"/>
                </a:lnTo>
                <a:cubicBezTo>
                  <a:pt x="484781" y="3592317"/>
                  <a:pt x="422747" y="3541445"/>
                  <a:pt x="422747" y="3478690"/>
                </a:cubicBezTo>
                <a:lnTo>
                  <a:pt x="422747" y="3052880"/>
                </a:lnTo>
                <a:cubicBezTo>
                  <a:pt x="422747" y="2990125"/>
                  <a:pt x="484781" y="2939253"/>
                  <a:pt x="561304" y="2939253"/>
                </a:cubicBezTo>
                <a:lnTo>
                  <a:pt x="950331" y="2939253"/>
                </a:lnTo>
                <a:lnTo>
                  <a:pt x="950331" y="2723780"/>
                </a:lnTo>
                <a:lnTo>
                  <a:pt x="747109" y="2723780"/>
                </a:lnTo>
                <a:cubicBezTo>
                  <a:pt x="670586" y="2723780"/>
                  <a:pt x="608552" y="2672907"/>
                  <a:pt x="608552" y="2610153"/>
                </a:cubicBezTo>
                <a:lnTo>
                  <a:pt x="608552" y="2184342"/>
                </a:lnTo>
                <a:cubicBezTo>
                  <a:pt x="608552" y="2121589"/>
                  <a:pt x="670586" y="2070717"/>
                  <a:pt x="747109" y="2070717"/>
                </a:cubicBezTo>
                <a:lnTo>
                  <a:pt x="950331" y="2070717"/>
                </a:lnTo>
                <a:lnTo>
                  <a:pt x="950331" y="2055514"/>
                </a:lnTo>
                <a:lnTo>
                  <a:pt x="561304" y="2055514"/>
                </a:lnTo>
                <a:cubicBezTo>
                  <a:pt x="484781" y="2055514"/>
                  <a:pt x="422747" y="2004642"/>
                  <a:pt x="422747" y="1941887"/>
                </a:cubicBezTo>
                <a:lnTo>
                  <a:pt x="422747" y="1516077"/>
                </a:lnTo>
                <a:cubicBezTo>
                  <a:pt x="422747" y="1453322"/>
                  <a:pt x="484781" y="1402450"/>
                  <a:pt x="561304" y="1402450"/>
                </a:cubicBezTo>
                <a:lnTo>
                  <a:pt x="950331" y="1402450"/>
                </a:lnTo>
                <a:lnTo>
                  <a:pt x="950331" y="1231548"/>
                </a:lnTo>
                <a:lnTo>
                  <a:pt x="957571" y="1172647"/>
                </a:lnTo>
                <a:lnTo>
                  <a:pt x="787051" y="1172647"/>
                </a:lnTo>
                <a:cubicBezTo>
                  <a:pt x="710528" y="1172647"/>
                  <a:pt x="648493" y="1121775"/>
                  <a:pt x="648493" y="1059020"/>
                </a:cubicBezTo>
                <a:lnTo>
                  <a:pt x="648493" y="633210"/>
                </a:lnTo>
                <a:cubicBezTo>
                  <a:pt x="648493" y="570455"/>
                  <a:pt x="710528" y="519583"/>
                  <a:pt x="787051" y="519583"/>
                </a:cubicBezTo>
                <a:lnTo>
                  <a:pt x="1003466" y="519583"/>
                </a:lnTo>
                <a:lnTo>
                  <a:pt x="1003466" y="363736"/>
                </a:lnTo>
                <a:lnTo>
                  <a:pt x="1677649" y="363736"/>
                </a:lnTo>
                <a:lnTo>
                  <a:pt x="1677649" y="113627"/>
                </a:lnTo>
                <a:cubicBezTo>
                  <a:pt x="1677649" y="50873"/>
                  <a:pt x="1739684" y="0"/>
                  <a:pt x="181620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24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CHE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31CAB7-6267-D040-B008-F8F7E452F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 anchor="ctr">
            <a:normAutofit/>
          </a:bodyPr>
          <a:lstStyle>
            <a:lvl1pPr algn="ctr">
              <a:buNone/>
              <a:defRPr sz="4800" cap="all" baseline="0">
                <a:solidFill>
                  <a:schemeClr val="bg1"/>
                </a:solidFill>
              </a:defRPr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0137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49837-466C-A249-B6C0-F3BF2736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>
            <a:lvl1pPr algn="ctr">
              <a:defRPr b="1" cap="all" baseline="0">
                <a:solidFill>
                  <a:schemeClr val="accent4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B923CBD-C66B-BC4A-9A4A-38B96CE84A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cap="all" baseline="0">
                <a:solidFill>
                  <a:schemeClr val="accent4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4806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778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0BEC5-EB47-004A-A299-7B0FAC8D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3733"/>
            <a:ext cx="9203267" cy="60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979FF5-AF9D-1348-BD5B-19E6E7135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1"/>
            <a:ext cx="9203267" cy="4619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93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6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lfattostorico.com/2011/08/17/tracce-della-rivolta-ebraica-in-un-canale-di-drenaggio-di-gerusalemm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962D9C-3806-E848-A435-7150D471A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"Vou guardar o meu melhor vinho e substituir por água. Com tantas taças de vinho no barril, o rei nunca vai perceber a diferença!"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168A777-CB03-5F49-81DA-82B56DBA217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7972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AEA02A-3EA8-D940-99B2-0E8DBD78E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O problema é que todos pensaram a mesma coisa.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50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42F674-782A-0D40-996C-B4444B28F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Domingo de Ramos é o dia em que o Rei dos reis foi grandemente homenageado, porque as pessoas deram o melhor de si em louvor e adoração.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80A641B-5323-A443-8384-7E1DCD6DDC3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916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340E129-F353-5548-9D4A-5CB835DCC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Mas em meio aos gritos alegres de louvor e adoração, Jesus olhou para Jerusalém e chorou. 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C927FA8-DA1B-6E45-ABA4-D1F4D2457B6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2475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7C7D2C8-B8AD-1141-B84E-B769C60F2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O desfile de Jesus era diferente dos famosos conquistadores da terra.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893784C-F870-B445-9DFE-92E3AFAB75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7009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AB217C-B677-6A46-AECE-09D5D81F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No cortejo estavam </a:t>
            </a:r>
            <a:br>
              <a:rPr lang="pt-BR" dirty="0"/>
            </a:br>
            <a:r>
              <a:rPr lang="pt-BR" dirty="0"/>
              <a:t>os cegos a quem Ele restituíra a visão. 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5D446E6-6245-4E49-BDA7-E55E17024CB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41858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A3A221-5EC8-D54D-8E3D-3AF2AB5D9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Os mudos cuja língua soltara, entoavam os mais altos hosanas.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6BF5BCF-F8B6-4740-BCAB-17471F29EC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3161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03A703-0007-8F4B-9157-8A3CEC55C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/>
              <a:t>Saltavam de alegria os coxos por Ele curados.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4598894-C10B-7440-B658-87315A3EAB3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159013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D195A9-4070-5E47-A414-2CB6AD04FF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As viúvas e os órfãos exaltavam o nome de Jesus pelos atos de misericórdia que lhes dispensara. 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82BADE0-32CA-1B4B-A337-A73F82B4FCBE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5534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648ECF-429B-954D-80D2-CEAC47C3D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Os leprosos a quem purificara estendiam na estrada as vestes incontaminadas.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83A7961-8BC6-A943-A8CC-2BFED519FCC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5692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7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401471F-978C-9948-A215-BD9C3A9DD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933" y="1226127"/>
            <a:ext cx="6230215" cy="4446540"/>
          </a:xfrm>
        </p:spPr>
        <p:txBody>
          <a:bodyPr/>
          <a:lstStyle/>
          <a:p>
            <a:r>
              <a:rPr lang="pt-BR" dirty="0"/>
              <a:t>“Lázaro, cujo corpo provara a corrupção no sepulcro, mas que então se regozijava na força da varonilidade gloriosa, conduzia o animal que Jesus montava” 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5D1715-C0A0-3041-B06D-5D973BABA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2400" y="6038320"/>
            <a:ext cx="6094747" cy="362480"/>
          </a:xfrm>
        </p:spPr>
        <p:txBody>
          <a:bodyPr/>
          <a:lstStyle/>
          <a:p>
            <a:r>
              <a:rPr lang="pt-BR"/>
              <a:t>(DTN, p. 401)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85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B1A0EBC-47D9-D04A-973C-1B64004E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F83C24D-6040-604F-9C68-3B86D1FB6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69" y="2009898"/>
            <a:ext cx="4064715" cy="4343400"/>
          </a:xfrm>
        </p:spPr>
        <p:txBody>
          <a:bodyPr/>
          <a:lstStyle/>
          <a:p>
            <a:r>
              <a:rPr lang="pt-BR" dirty="0"/>
              <a:t>Mesmo que você se sinta insignificante, o Mestre pode usá-lo!</a:t>
            </a:r>
          </a:p>
          <a:p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0027A043-77E2-BE4F-958B-386AE06B700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10310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29BF82B-0B00-1343-960D-F3186B4D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>
            <a:normAutofit/>
          </a:bodyPr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A0DD83A5-AFC7-DB4C-90F9-24DB95C91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/>
          <a:lstStyle/>
          <a:p>
            <a:r>
              <a:rPr lang="pt-BR"/>
              <a:t>Não permita que ninguém o desencoraje de louvar ao Senhor! Você permitiu que alguém silenciasse seu louvor? </a:t>
            </a:r>
            <a:endParaRPr lang="pt-BR" dirty="0"/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FEA52D9-44A1-3E48-9F04-D0C4D8446A1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38329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44FE3BC-C443-524B-A0CE-37CF203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>
            <a:normAutofit fontScale="90000"/>
          </a:bodyPr>
          <a:lstStyle/>
          <a:p>
            <a:r>
              <a:rPr lang="pt-BR"/>
              <a:t>E por que Jesus chorou naquele dia? 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CAFB2E8-27A3-5F4C-9122-180AABC0B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>
            <a:normAutofit/>
          </a:bodyPr>
          <a:lstStyle/>
          <a:p>
            <a:r>
              <a:rPr lang="pt-BR" dirty="0"/>
              <a:t>Jesus chorou por causa da crença superficial.</a:t>
            </a:r>
          </a:p>
          <a:p>
            <a:r>
              <a:rPr lang="pt-BR" dirty="0"/>
              <a:t>Jesus chorou por causa da cegueira espiritual.</a:t>
            </a:r>
          </a:p>
        </p:txBody>
      </p:sp>
      <p:pic>
        <p:nvPicPr>
          <p:cNvPr id="31" name="Espaço Reservado para Imagem 30">
            <a:extLst>
              <a:ext uri="{FF2B5EF4-FFF2-40B4-BE49-F238E27FC236}">
                <a16:creationId xmlns:a16="http://schemas.microsoft.com/office/drawing/2014/main" id="{F35DEDBA-B797-F24C-B804-E15ED6FE7C6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34214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C0DC7E-1890-7C4B-B5A1-4082E49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9369" y="665959"/>
            <a:ext cx="3932237" cy="973667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2DE4D8-F29C-1E4C-BC3E-C9AB5C9E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9370" y="2009898"/>
            <a:ext cx="3932236" cy="4343400"/>
          </a:xfrm>
        </p:spPr>
        <p:txBody>
          <a:bodyPr/>
          <a:lstStyle/>
          <a:p>
            <a:r>
              <a:rPr lang="pt-BR" dirty="0"/>
              <a:t>Você nunca conhecerá a paz até se entregar a Jesus!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7CE61CED-B7B6-3D4C-8F9D-74AC9273CA1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85" y="0"/>
            <a:ext cx="5957915" cy="7104185"/>
          </a:xfrm>
        </p:spPr>
      </p:pic>
    </p:spTree>
    <p:extLst>
      <p:ext uri="{BB962C8B-B14F-4D97-AF65-F5344CB8AC3E}">
        <p14:creationId xmlns:p14="http://schemas.microsoft.com/office/powerpoint/2010/main" val="4975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CC0DC7E-1890-7C4B-B5A1-4082E49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600" y="634349"/>
            <a:ext cx="5046134" cy="1219200"/>
          </a:xfrm>
        </p:spPr>
        <p:txBody>
          <a:bodyPr/>
          <a:lstStyle/>
          <a:p>
            <a:r>
              <a:rPr lang="pt-BR"/>
              <a:t>Lição pessoal: 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2DE4D8-F29C-1E4C-BC3E-C9AB5C9E52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27600" y="2555631"/>
            <a:ext cx="5046134" cy="3964232"/>
          </a:xfrm>
        </p:spPr>
        <p:txBody>
          <a:bodyPr/>
          <a:lstStyle/>
          <a:p>
            <a:r>
              <a:rPr lang="pt-BR"/>
              <a:t>A rejeição de Jesus leva a um juízo terrível!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1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468EDD7-111C-544A-A1F6-7BA1D9E3C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A destruição de Jerusalém foi a consequência que Israel experimentou ao rejeitar Jesus como Messias. </a:t>
            </a:r>
          </a:p>
        </p:txBody>
      </p:sp>
      <p:pic>
        <p:nvPicPr>
          <p:cNvPr id="17" name="Espaço Reservado para Imagem 16" descr="Tracce della rivolta ebraica in un canale di drenaggio di ...">
            <a:extLst>
              <a:ext uri="{FF2B5EF4-FFF2-40B4-BE49-F238E27FC236}">
                <a16:creationId xmlns:a16="http://schemas.microsoft.com/office/drawing/2014/main" id="{F8DE026A-9E80-A74B-AD2A-D2B0D71785B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81947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9D68425-1EA4-2042-9A21-F43E3EE13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Se você passar a vida inteira e nunca reconhecer que Jesus é Deus e que Ele é sua única esperança de salvação, você experimentará o mesmo tipo de juízo terrível. </a:t>
            </a:r>
          </a:p>
        </p:txBody>
      </p: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4BCA68A9-FB10-F64C-A0A6-65FB48598A7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12727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361C93-FEBA-C742-A9FF-8A4D88B3F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O povo de Israel não reconheceu o tempo da vinda de Deus.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57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B514884-3AD1-9E47-9BC5-690BC2D03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/>
              <a:t>Jesus é Deus, Ele é o Rei. Será que reconhecemos essa verdade? </a:t>
            </a:r>
            <a:endParaRPr lang="pt-BR" dirty="0"/>
          </a:p>
        </p:txBody>
      </p:sp>
      <p:pic>
        <p:nvPicPr>
          <p:cNvPr id="23" name="Espaço Reservado para Imagem 22">
            <a:extLst>
              <a:ext uri="{FF2B5EF4-FFF2-40B4-BE49-F238E27FC236}">
                <a16:creationId xmlns:a16="http://schemas.microsoft.com/office/drawing/2014/main" id="{08011E08-39B5-D046-9997-1CC8EE8BEDE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10834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3767A3-4C85-6642-A35D-7DC240519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/>
          </a:bodyPr>
          <a:lstStyle/>
          <a:p>
            <a:r>
              <a:rPr lang="pt-BR" dirty="0"/>
              <a:t>Há uma lenda sobre uma antiga vila na Espanha onde os moradores descobriram que o rei os visitaria. </a:t>
            </a:r>
          </a:p>
        </p:txBody>
      </p:sp>
      <p:pic>
        <p:nvPicPr>
          <p:cNvPr id="36" name="Espaço Reservado para Imagem 35">
            <a:extLst>
              <a:ext uri="{FF2B5EF4-FFF2-40B4-BE49-F238E27FC236}">
                <a16:creationId xmlns:a16="http://schemas.microsoft.com/office/drawing/2014/main" id="{DA807804-1E29-2548-A4CE-471ED549F94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38305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8A0B2F-2382-6443-9E12-ADD77C72D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 dirty="0"/>
              <a:t>Será que estamos prontos para O reconhecer na Sua segunda vinda? </a:t>
            </a:r>
          </a:p>
        </p:txBody>
      </p:sp>
      <p:pic>
        <p:nvPicPr>
          <p:cNvPr id="22" name="Espaço Reservado para Imagem 21">
            <a:extLst>
              <a:ext uri="{FF2B5EF4-FFF2-40B4-BE49-F238E27FC236}">
                <a16:creationId xmlns:a16="http://schemas.microsoft.com/office/drawing/2014/main" id="{C7623FB5-166D-6647-B256-398D8FBE023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6682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B42287-BE9D-8C41-B5BA-D1043B26C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/>
          <a:lstStyle/>
          <a:p>
            <a:r>
              <a:rPr lang="pt-BR" dirty="0"/>
              <a:t>Abra a porta do seu coração e deixe o Rei da paz, aquele que merece todo o louvor reinar. </a:t>
            </a:r>
          </a:p>
        </p:txBody>
      </p:sp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CD5D4C2B-D216-C449-B34F-76C893AF050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363737"/>
            <a:ext cx="6074229" cy="7467922"/>
          </a:xfrm>
        </p:spPr>
      </p:pic>
    </p:spTree>
    <p:extLst>
      <p:ext uri="{BB962C8B-B14F-4D97-AF65-F5344CB8AC3E}">
        <p14:creationId xmlns:p14="http://schemas.microsoft.com/office/powerpoint/2010/main" val="21871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56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6A6418B-4A74-9B41-B896-8A9DF4674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868" y="1405467"/>
            <a:ext cx="6393920" cy="4293129"/>
          </a:xfrm>
        </p:spPr>
        <p:txBody>
          <a:bodyPr/>
          <a:lstStyle/>
          <a:p>
            <a:r>
              <a:rPr lang="pt-BR"/>
              <a:t>"Temos que fazer uma grande festa!"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2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617B776-EE70-E741-8FD8-015E2BAFA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/>
          <a:lstStyle/>
          <a:p>
            <a:r>
              <a:rPr lang="pt-BR"/>
              <a:t>A ideia era que todos na vila levassem um copo grande de seu melhor vinho para a praça da cidade.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DB1457C1-E289-7B4F-BBCF-EABFDAF58BF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3162" r="131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9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EDFCA4-8584-DB44-8389-8F837C207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fontScale="92500"/>
          </a:bodyPr>
          <a:lstStyle/>
          <a:p>
            <a:r>
              <a:rPr lang="pt-BR" dirty="0"/>
              <a:t>"Vamos derramar em um grande tanque e oferecer ao rei para seu prazer! Quando o rei beber, será o melhor vinho que ele já provou! ” 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6043DBE-4CE8-AF48-91DB-B9C7622A28E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l="13134" r="13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57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B26B51-B916-0D4D-9F0E-F26765EF9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418" y="1035238"/>
            <a:ext cx="4842164" cy="4787522"/>
          </a:xfrm>
        </p:spPr>
        <p:txBody>
          <a:bodyPr>
            <a:normAutofit lnSpcReduction="10000"/>
          </a:bodyPr>
          <a:lstStyle/>
          <a:p>
            <a:r>
              <a:rPr lang="pt-BR"/>
              <a:t>Um dia antes da chegada do rei, centenas de pessoas entraram na fila para fazer sua oferta ao convidado de honra.</a:t>
            </a:r>
            <a:endParaRPr lang="pt-BR" dirty="0"/>
          </a:p>
        </p:txBody>
      </p:sp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5CE8AB35-2887-1341-B68E-C0DBF1CB70F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8582" y="363737"/>
            <a:ext cx="6775333" cy="6130525"/>
          </a:xfrm>
        </p:spPr>
      </p:pic>
    </p:spTree>
    <p:extLst>
      <p:ext uri="{BB962C8B-B14F-4D97-AF65-F5344CB8AC3E}">
        <p14:creationId xmlns:p14="http://schemas.microsoft.com/office/powerpoint/2010/main" val="20543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175643-44BC-5144-9EE2-56DFEABF54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291" y="1018309"/>
            <a:ext cx="4031673" cy="4821381"/>
          </a:xfrm>
        </p:spPr>
        <p:txBody>
          <a:bodyPr>
            <a:normAutofit lnSpcReduction="10000"/>
          </a:bodyPr>
          <a:lstStyle/>
          <a:p>
            <a:r>
              <a:rPr lang="pt-BR"/>
              <a:t>O rei chegou, foi escoltado para a praça, recebeu uma taça de prata para encher com o vinho, que representava o melhor que os moradores tinham. 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4FD2E82-2B2B-D346-BD17-5490084C8DC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/>
          <a:srcRect t="9017" b="90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88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B72FF4B-D8D4-C847-BCBA-8173935C9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471" y="2002631"/>
            <a:ext cx="7571317" cy="2852737"/>
          </a:xfrm>
        </p:spPr>
        <p:txBody>
          <a:bodyPr>
            <a:normAutofit fontScale="90000"/>
          </a:bodyPr>
          <a:lstStyle/>
          <a:p>
            <a:r>
              <a:rPr lang="pt-BR"/>
              <a:t>O melhor vinho não passava de água!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42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5C8F4A-A760-1D44-8447-1F272F772DC4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535</Words>
  <Application>Microsoft Macintosh PowerPoint</Application>
  <PresentationFormat>Widescreen</PresentationFormat>
  <Paragraphs>37</Paragraphs>
  <Slides>32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Gill Sans MT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melhor vinho não passava de água!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“Lázaro, cujo corpo provara a corrupção no sepulcro, mas que então se regozijava na força da varonilidade gloriosa, conduzia o animal que Jesus montava” .</vt:lpstr>
      <vt:lpstr>Lição pessoal: </vt:lpstr>
      <vt:lpstr>Lição pessoal: </vt:lpstr>
      <vt:lpstr>E por que Jesus chorou naquele dia? </vt:lpstr>
      <vt:lpstr>Lição pessoal: </vt:lpstr>
      <vt:lpstr>Lição pessoal: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6</cp:revision>
  <dcterms:created xsi:type="dcterms:W3CDTF">2020-12-16T23:07:10Z</dcterms:created>
  <dcterms:modified xsi:type="dcterms:W3CDTF">2021-02-03T15:36:27Z</dcterms:modified>
</cp:coreProperties>
</file>