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8" r:id="rId2"/>
    <p:sldId id="256" r:id="rId3"/>
    <p:sldId id="260" r:id="rId4"/>
    <p:sldId id="261" r:id="rId5"/>
    <p:sldId id="262" r:id="rId6"/>
    <p:sldId id="263" r:id="rId7"/>
    <p:sldId id="264" r:id="rId8"/>
    <p:sldId id="265"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5" r:id="rId47"/>
    <p:sldId id="306" r:id="rId48"/>
    <p:sldId id="307" r:id="rId49"/>
    <p:sldId id="308" r:id="rId50"/>
    <p:sldId id="309" r:id="rId51"/>
    <p:sldId id="310" r:id="rId52"/>
    <p:sldId id="311" r:id="rId53"/>
    <p:sldId id="315" r:id="rId54"/>
    <p:sldId id="312" r:id="rId55"/>
    <p:sldId id="313" r:id="rId56"/>
    <p:sldId id="314" r:id="rId57"/>
    <p:sldId id="259" r:id="rId5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s aurelio gularte de castro" initials="magdc" lastIdx="1" clrIdx="0">
    <p:extLst>
      <p:ext uri="{19B8F6BF-5375-455C-9EA6-DF929625EA0E}">
        <p15:presenceInfo xmlns:p15="http://schemas.microsoft.com/office/powerpoint/2012/main" userId="67f50566e2aee3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E3C6"/>
    <a:srgbClr val="33DAE0"/>
    <a:srgbClr val="2A3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470A3-EA37-3146-803F-3B80C7B3845B}" v="204" dt="2021-09-01T13:08:33.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7"/>
    <p:restoredTop sz="94608"/>
  </p:normalViewPr>
  <p:slideViewPr>
    <p:cSldViewPr snapToGrid="0" snapToObjects="1">
      <p:cViewPr varScale="1">
        <p:scale>
          <a:sx n="99" d="100"/>
          <a:sy n="99" d="100"/>
        </p:scale>
        <p:origin x="76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8B774-359B-2445-B4C2-5D79649F2F28}" type="datetimeFigureOut">
              <a:rPr lang="pt-BR" smtClean="0"/>
              <a:t>02/09/2021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10750-BA2B-5349-ABCC-7245CD01B785}" type="slidenum">
              <a:rPr lang="pt-BR" smtClean="0"/>
              <a:t>‹nº›</a:t>
            </a:fld>
            <a:endParaRPr lang="pt-BR"/>
          </a:p>
        </p:txBody>
      </p:sp>
    </p:spTree>
    <p:extLst>
      <p:ext uri="{BB962C8B-B14F-4D97-AF65-F5344CB8AC3E}">
        <p14:creationId xmlns:p14="http://schemas.microsoft.com/office/powerpoint/2010/main" val="15433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2</a:t>
            </a:fld>
            <a:endParaRPr lang="pt-BR"/>
          </a:p>
        </p:txBody>
      </p:sp>
    </p:spTree>
    <p:extLst>
      <p:ext uri="{BB962C8B-B14F-4D97-AF65-F5344CB8AC3E}">
        <p14:creationId xmlns:p14="http://schemas.microsoft.com/office/powerpoint/2010/main" val="279563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8</a:t>
            </a:fld>
            <a:endParaRPr lang="pt-BR"/>
          </a:p>
        </p:txBody>
      </p:sp>
    </p:spTree>
    <p:extLst>
      <p:ext uri="{BB962C8B-B14F-4D97-AF65-F5344CB8AC3E}">
        <p14:creationId xmlns:p14="http://schemas.microsoft.com/office/powerpoint/2010/main" val="118981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45</a:t>
            </a:fld>
            <a:endParaRPr lang="pt-BR"/>
          </a:p>
        </p:txBody>
      </p:sp>
    </p:spTree>
    <p:extLst>
      <p:ext uri="{BB962C8B-B14F-4D97-AF65-F5344CB8AC3E}">
        <p14:creationId xmlns:p14="http://schemas.microsoft.com/office/powerpoint/2010/main" val="3081763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Em Branco">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032449FE-4C01-994A-B467-6913662E628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435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47892" y="4733842"/>
            <a:ext cx="6719833" cy="1500187"/>
          </a:xfrm>
        </p:spPr>
        <p:txBody>
          <a:bodyPr>
            <a:normAutofit/>
          </a:bodyPr>
          <a:lstStyle>
            <a:lvl1pPr marL="0" indent="0">
              <a:buNone/>
              <a:defRPr sz="4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editar os estilos de texto Mestres</a:t>
            </a:r>
          </a:p>
        </p:txBody>
      </p:sp>
    </p:spTree>
    <p:extLst>
      <p:ext uri="{BB962C8B-B14F-4D97-AF65-F5344CB8AC3E}">
        <p14:creationId xmlns:p14="http://schemas.microsoft.com/office/powerpoint/2010/main" val="315049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50138" y="4808919"/>
            <a:ext cx="6719833" cy="1500187"/>
          </a:xfrm>
        </p:spPr>
        <p:txBody>
          <a:bodyPr>
            <a:normAutofit/>
          </a:bodyPr>
          <a:lstStyle>
            <a:lvl1pPr marL="0" indent="0">
              <a:buNone/>
              <a:defRPr sz="4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editar os estilos de texto Mestres</a:t>
            </a:r>
          </a:p>
        </p:txBody>
      </p:sp>
    </p:spTree>
    <p:extLst>
      <p:ext uri="{BB962C8B-B14F-4D97-AF65-F5344CB8AC3E}">
        <p14:creationId xmlns:p14="http://schemas.microsoft.com/office/powerpoint/2010/main" val="2306241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2_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31850" y="4589463"/>
            <a:ext cx="671983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Tree>
    <p:extLst>
      <p:ext uri="{BB962C8B-B14F-4D97-AF65-F5344CB8AC3E}">
        <p14:creationId xmlns:p14="http://schemas.microsoft.com/office/powerpoint/2010/main" val="2540844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B28D7-EC74-F745-ACE9-B4E0927D80E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99C755A-4A0F-6046-B657-91570BEF809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9E09B459-F5EB-834D-A0CC-9714C8E5A629}"/>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8203F1B-55A7-2F46-9AD6-8552EF1DB2EF}"/>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6" name="Espaço Reservado para Rodapé 5">
            <a:extLst>
              <a:ext uri="{FF2B5EF4-FFF2-40B4-BE49-F238E27FC236}">
                <a16:creationId xmlns:a16="http://schemas.microsoft.com/office/drawing/2014/main" id="{6141DFAF-7A4E-5D4A-A013-0F983E1B853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6777F55C-3F6B-0F45-8A51-993CB1E8D375}"/>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99774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41DD7-F6BB-1843-9C98-D7FD0A34D1E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1A80090-B844-664E-B08B-EB449F144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39FA0AB-630D-3E4B-A27D-5E97C29AE01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0750B91-F3FD-0F47-AB91-58352FAB3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C64045C-125B-5B41-BCFA-C0191B45A68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FCDB0FD-1EB9-5249-8A69-69B8B6B93618}"/>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8" name="Espaço Reservado para Rodapé 7">
            <a:extLst>
              <a:ext uri="{FF2B5EF4-FFF2-40B4-BE49-F238E27FC236}">
                <a16:creationId xmlns:a16="http://schemas.microsoft.com/office/drawing/2014/main" id="{9A43046A-0923-2244-AE96-15CFE4057D2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id="{A49777A9-C44F-064C-87EF-2E438CBDAA8A}"/>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684711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34A20C-52B0-804E-A75A-52C9EF4980C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F5D7FD2-FCB7-3D43-89E5-C96AA289FF7A}"/>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4" name="Espaço Reservado para Rodapé 3">
            <a:extLst>
              <a:ext uri="{FF2B5EF4-FFF2-40B4-BE49-F238E27FC236}">
                <a16:creationId xmlns:a16="http://schemas.microsoft.com/office/drawing/2014/main" id="{EDBC8315-6F02-A343-8102-93E62F4461A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3CB11523-4FC3-9D4F-B19D-7F2D05DA6550}"/>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3775801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AFD1CFE-A011-D846-9869-9482A2326D04}"/>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3" name="Espaço Reservado para Rodapé 2">
            <a:extLst>
              <a:ext uri="{FF2B5EF4-FFF2-40B4-BE49-F238E27FC236}">
                <a16:creationId xmlns:a16="http://schemas.microsoft.com/office/drawing/2014/main" id="{ECDF88C3-0CAD-6746-B19B-58AE4F4243E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2234DEAC-5AC8-9B47-8098-B9ECCBCAE191}"/>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426465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3841C-5851-414F-A46E-6B1C87082507}"/>
              </a:ext>
            </a:extLst>
          </p:cNvPr>
          <p:cNvSpPr>
            <a:spLocks noGrp="1"/>
          </p:cNvSpPr>
          <p:nvPr>
            <p:ph type="title"/>
          </p:nvPr>
        </p:nvSpPr>
        <p:spPr>
          <a:xfrm>
            <a:off x="5827426" y="346363"/>
            <a:ext cx="5976648" cy="10668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6A2240C-52A8-1F4A-B816-C2221D089686}"/>
              </a:ext>
            </a:extLst>
          </p:cNvPr>
          <p:cNvSpPr>
            <a:spLocks noGrp="1"/>
          </p:cNvSpPr>
          <p:nvPr>
            <p:ph idx="1"/>
          </p:nvPr>
        </p:nvSpPr>
        <p:spPr>
          <a:xfrm>
            <a:off x="5848207" y="1762703"/>
            <a:ext cx="6011285" cy="43332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9" name="Espaço Reservado para Imagem 8">
            <a:extLst>
              <a:ext uri="{FF2B5EF4-FFF2-40B4-BE49-F238E27FC236}">
                <a16:creationId xmlns:a16="http://schemas.microsoft.com/office/drawing/2014/main" id="{BBDAFAEA-FDA7-2F46-81DC-20B0D2A3A4CA}"/>
              </a:ext>
            </a:extLst>
          </p:cNvPr>
          <p:cNvSpPr>
            <a:spLocks noGrp="1"/>
          </p:cNvSpPr>
          <p:nvPr>
            <p:ph type="pic" sz="quarter" idx="10"/>
          </p:nvPr>
        </p:nvSpPr>
        <p:spPr>
          <a:xfrm>
            <a:off x="0" y="0"/>
            <a:ext cx="5430982" cy="6858000"/>
          </a:xfrm>
        </p:spPr>
        <p:txBody>
          <a:bodyPr/>
          <a:lstStyle/>
          <a:p>
            <a:endParaRPr lang="pt-BR"/>
          </a:p>
        </p:txBody>
      </p:sp>
    </p:spTree>
    <p:extLst>
      <p:ext uri="{BB962C8B-B14F-4D97-AF65-F5344CB8AC3E}">
        <p14:creationId xmlns:p14="http://schemas.microsoft.com/office/powerpoint/2010/main" val="297912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údo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3841C-5851-414F-A46E-6B1C87082507}"/>
              </a:ext>
            </a:extLst>
          </p:cNvPr>
          <p:cNvSpPr>
            <a:spLocks noGrp="1"/>
          </p:cNvSpPr>
          <p:nvPr>
            <p:ph type="title"/>
          </p:nvPr>
        </p:nvSpPr>
        <p:spPr>
          <a:xfrm>
            <a:off x="670199" y="1357743"/>
            <a:ext cx="5675184" cy="10668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6A2240C-52A8-1F4A-B816-C2221D089686}"/>
              </a:ext>
            </a:extLst>
          </p:cNvPr>
          <p:cNvSpPr>
            <a:spLocks noGrp="1"/>
          </p:cNvSpPr>
          <p:nvPr>
            <p:ph idx="1"/>
          </p:nvPr>
        </p:nvSpPr>
        <p:spPr>
          <a:xfrm>
            <a:off x="692727" y="2774083"/>
            <a:ext cx="5708074" cy="370984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9" name="Espaço Reservado para Imagem 8">
            <a:extLst>
              <a:ext uri="{FF2B5EF4-FFF2-40B4-BE49-F238E27FC236}">
                <a16:creationId xmlns:a16="http://schemas.microsoft.com/office/drawing/2014/main" id="{BBDAFAEA-FDA7-2F46-81DC-20B0D2A3A4CA}"/>
              </a:ext>
            </a:extLst>
          </p:cNvPr>
          <p:cNvSpPr>
            <a:spLocks noGrp="1"/>
          </p:cNvSpPr>
          <p:nvPr>
            <p:ph type="pic" sz="quarter" idx="10"/>
          </p:nvPr>
        </p:nvSpPr>
        <p:spPr>
          <a:xfrm>
            <a:off x="6761018" y="0"/>
            <a:ext cx="5430982" cy="6858000"/>
          </a:xfrm>
        </p:spPr>
        <p:txBody>
          <a:bodyPr/>
          <a:lstStyle/>
          <a:p>
            <a:endParaRPr lang="pt-BR"/>
          </a:p>
        </p:txBody>
      </p:sp>
    </p:spTree>
    <p:extLst>
      <p:ext uri="{BB962C8B-B14F-4D97-AF65-F5344CB8AC3E}">
        <p14:creationId xmlns:p14="http://schemas.microsoft.com/office/powerpoint/2010/main" val="4278780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837EB54-00D0-2D40-87EB-868412131E9A}"/>
              </a:ext>
            </a:extLst>
          </p:cNvPr>
          <p:cNvSpPr>
            <a:spLocks noGrp="1"/>
          </p:cNvSpPr>
          <p:nvPr>
            <p:ph type="pic" idx="1"/>
          </p:nvPr>
        </p:nvSpPr>
        <p:spPr>
          <a:xfrm>
            <a:off x="5813808" y="0"/>
            <a:ext cx="637819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62F0792-C79F-DF45-A9B8-2D5641FF5D8B}"/>
              </a:ext>
            </a:extLst>
          </p:cNvPr>
          <p:cNvSpPr>
            <a:spLocks noGrp="1"/>
          </p:cNvSpPr>
          <p:nvPr>
            <p:ph type="body" sz="half" idx="2"/>
          </p:nvPr>
        </p:nvSpPr>
        <p:spPr>
          <a:xfrm>
            <a:off x="540242" y="1395249"/>
            <a:ext cx="4741206" cy="4958254"/>
          </a:xfrm>
        </p:spPr>
        <p:txBody>
          <a:bodyPr anchor="ctr">
            <a:normAutofit/>
          </a:bodyPr>
          <a:lstStyle>
            <a:lvl1pPr marL="0" indent="0" algn="ctr">
              <a:buNone/>
              <a:defRPr sz="4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Tree>
    <p:extLst>
      <p:ext uri="{BB962C8B-B14F-4D97-AF65-F5344CB8AC3E}">
        <p14:creationId xmlns:p14="http://schemas.microsoft.com/office/powerpoint/2010/main" val="2388292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D40C9C7D-4CD0-2649-BB6C-EA7C9880CB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FA1AAA6B-0F86-AC46-968E-E450D7122FE7}"/>
              </a:ext>
            </a:extLst>
          </p:cNvPr>
          <p:cNvSpPr>
            <a:spLocks noGrp="1"/>
          </p:cNvSpPr>
          <p:nvPr>
            <p:ph type="ctrTitle" hasCustomPrompt="1"/>
          </p:nvPr>
        </p:nvSpPr>
        <p:spPr>
          <a:xfrm>
            <a:off x="270642" y="2459421"/>
            <a:ext cx="11650716" cy="2254469"/>
          </a:xfrm>
        </p:spPr>
        <p:txBody>
          <a:bodyPr anchor="ctr">
            <a:noAutofit/>
          </a:bodyPr>
          <a:lstStyle>
            <a:lvl1pPr algn="ctr">
              <a:defRPr sz="9600">
                <a:solidFill>
                  <a:schemeClr val="bg1"/>
                </a:solidFill>
                <a:effectLst>
                  <a:outerShdw blurRad="124916" dist="87808" dir="2700000" algn="tl" rotWithShape="0">
                    <a:prstClr val="black">
                      <a:alpha val="79945"/>
                    </a:prstClr>
                  </a:outerShdw>
                </a:effectLst>
              </a:defRPr>
            </a:lvl1pPr>
          </a:lstStyle>
          <a:p>
            <a:r>
              <a:rPr lang="pt-BR" dirty="0"/>
              <a:t>título Mestre</a:t>
            </a:r>
          </a:p>
        </p:txBody>
      </p:sp>
      <p:sp>
        <p:nvSpPr>
          <p:cNvPr id="3" name="Subtítulo 2">
            <a:extLst>
              <a:ext uri="{FF2B5EF4-FFF2-40B4-BE49-F238E27FC236}">
                <a16:creationId xmlns:a16="http://schemas.microsoft.com/office/drawing/2014/main" id="{98645950-F77E-C747-8DEA-2D4B4123FC4F}"/>
              </a:ext>
            </a:extLst>
          </p:cNvPr>
          <p:cNvSpPr>
            <a:spLocks noGrp="1"/>
          </p:cNvSpPr>
          <p:nvPr>
            <p:ph type="subTitle" idx="1" hasCustomPrompt="1"/>
          </p:nvPr>
        </p:nvSpPr>
        <p:spPr>
          <a:xfrm>
            <a:off x="5471936" y="858838"/>
            <a:ext cx="1248128" cy="1248128"/>
          </a:xfrm>
          <a:prstGeom prst="ellipse">
            <a:avLst/>
          </a:prstGeom>
          <a:solidFill>
            <a:schemeClr val="tx1"/>
          </a:solidFill>
        </p:spPr>
        <p:txBody>
          <a:bodyPr anchor="ctr">
            <a:noAutofit/>
          </a:bodyPr>
          <a:lstStyle>
            <a:lvl1pPr marL="0" indent="0" algn="ctr">
              <a:buNone/>
              <a:defRPr sz="6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0</a:t>
            </a:r>
          </a:p>
        </p:txBody>
      </p:sp>
    </p:spTree>
    <p:extLst>
      <p:ext uri="{BB962C8B-B14F-4D97-AF65-F5344CB8AC3E}">
        <p14:creationId xmlns:p14="http://schemas.microsoft.com/office/powerpoint/2010/main" val="1176313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9A621-4D7F-D140-B60C-6F0258BD5BB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4186974-1B83-2847-87C5-750A9739B13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F9FACFA-CCD2-2E44-B4D6-82C13750DCB4}"/>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5" name="Espaço Reservado para Rodapé 4">
            <a:extLst>
              <a:ext uri="{FF2B5EF4-FFF2-40B4-BE49-F238E27FC236}">
                <a16:creationId xmlns:a16="http://schemas.microsoft.com/office/drawing/2014/main" id="{D0B95519-0C15-BB4F-B35B-A6669D54F58B}"/>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69BA8D80-00A4-7C48-AB8E-1FD34E99C54D}"/>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275760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466FD3-F0F4-5249-A7CC-EAF04ABF774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9417917-6395-0B47-B18E-C65CA5B795D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C6A8B31-93B8-D34E-93FC-A1AAB07B0F95}"/>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5" name="Espaço Reservado para Rodapé 4">
            <a:extLst>
              <a:ext uri="{FF2B5EF4-FFF2-40B4-BE49-F238E27FC236}">
                <a16:creationId xmlns:a16="http://schemas.microsoft.com/office/drawing/2014/main" id="{0CD03B01-F2AE-F542-B6FB-10C763F1CF0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166B4F6C-FA4B-0A41-9EC1-CA31C70B3721}"/>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48416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33BA05-A36D-FA4E-833B-C595D4D9295E}"/>
              </a:ext>
            </a:extLst>
          </p:cNvPr>
          <p:cNvSpPr>
            <a:spLocks noGrp="1"/>
          </p:cNvSpPr>
          <p:nvPr>
            <p:ph type="title"/>
          </p:nvPr>
        </p:nvSpPr>
        <p:spPr>
          <a:xfrm>
            <a:off x="804041" y="365125"/>
            <a:ext cx="10549759" cy="1325563"/>
          </a:xfrm>
        </p:spPr>
        <p:txBody>
          <a:bodyPr/>
          <a:lstStyle/>
          <a:p>
            <a:r>
              <a:rPr lang="pt-BR" dirty="0"/>
              <a:t>Clique para editar o título Mestre</a:t>
            </a:r>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83734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5833242" y="504498"/>
            <a:ext cx="6038194" cy="5533696"/>
          </a:xfrm>
        </p:spPr>
        <p:txBody>
          <a:bodyPr anchor="ctr"/>
          <a:lstStyle>
            <a:lvl2pPr algn="ctr">
              <a:defRPr sz="4400"/>
            </a:lvl2pPr>
            <a:lvl5pPr>
              <a:defRPr sz="360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Imagem 4">
            <a:extLst>
              <a:ext uri="{FF2B5EF4-FFF2-40B4-BE49-F238E27FC236}">
                <a16:creationId xmlns:a16="http://schemas.microsoft.com/office/drawing/2014/main" id="{17F72CD2-5F6A-1F4A-B304-AA9ED4995E20}"/>
              </a:ext>
            </a:extLst>
          </p:cNvPr>
          <p:cNvSpPr>
            <a:spLocks noGrp="1"/>
          </p:cNvSpPr>
          <p:nvPr>
            <p:ph type="pic" sz="quarter" idx="10"/>
          </p:nvPr>
        </p:nvSpPr>
        <p:spPr>
          <a:xfrm>
            <a:off x="0" y="0"/>
            <a:ext cx="5597525" cy="6858000"/>
          </a:xfrm>
        </p:spPr>
        <p:txBody>
          <a:bodyPr/>
          <a:lstStyle/>
          <a:p>
            <a:endParaRPr lang="pt-BR"/>
          </a:p>
        </p:txBody>
      </p:sp>
    </p:spTree>
    <p:extLst>
      <p:ext uri="{BB962C8B-B14F-4D97-AF65-F5344CB8AC3E}">
        <p14:creationId xmlns:p14="http://schemas.microsoft.com/office/powerpoint/2010/main" val="282415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ço Reservado para Imagem 6">
            <a:extLst>
              <a:ext uri="{FF2B5EF4-FFF2-40B4-BE49-F238E27FC236}">
                <a16:creationId xmlns:a16="http://schemas.microsoft.com/office/drawing/2014/main" id="{C58F3C6A-7D57-4F47-96F0-5E2B8729DAFA}"/>
              </a:ext>
            </a:extLst>
          </p:cNvPr>
          <p:cNvSpPr>
            <a:spLocks noGrp="1"/>
          </p:cNvSpPr>
          <p:nvPr>
            <p:ph type="pic" sz="quarter" idx="11"/>
          </p:nvPr>
        </p:nvSpPr>
        <p:spPr>
          <a:xfrm>
            <a:off x="-1" y="-1"/>
            <a:ext cx="12192000" cy="6858000"/>
          </a:xfrm>
          <a:prstGeom prst="rect">
            <a:avLst/>
          </a:prstGeom>
          <a:noFill/>
        </p:spPr>
        <p:txBody>
          <a:bodyPr wrap="square">
            <a:noAutofit/>
          </a:bodyPr>
          <a:lstStyle/>
          <a:p>
            <a:endParaRPr lang="pt-BR"/>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2865453" y="664919"/>
            <a:ext cx="5760000" cy="5760000"/>
          </a:xfrm>
          <a:prstGeom prst="ellipse">
            <a:avLst/>
          </a:prstGeom>
          <a:solidFill>
            <a:schemeClr val="bg1">
              <a:alpha val="93281"/>
            </a:schemeClr>
          </a:solidFill>
        </p:spPr>
        <p:txBody>
          <a:bodyPr anchor="ctr"/>
          <a:lstStyle>
            <a:lvl2pPr algn="ctr">
              <a:defRPr sz="4400"/>
            </a:lvl2pPr>
            <a:lvl5pPr>
              <a:defRPr sz="360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349216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0" y="0"/>
            <a:ext cx="88231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4010526" y="504498"/>
            <a:ext cx="7860910" cy="5533696"/>
          </a:xfrm>
        </p:spPr>
        <p:txBody>
          <a:bodyPr anchor="ctr"/>
          <a:lstStyle>
            <a:lvl1pPr marL="0" indent="0">
              <a:lnSpc>
                <a:spcPct val="100000"/>
              </a:lnSpc>
              <a:spcAft>
                <a:spcPts val="600"/>
              </a:spcAft>
              <a:buNone/>
              <a:defRPr sz="3200" i="1"/>
            </a:lvl1pPr>
            <a:lvl2pPr algn="ctr">
              <a:defRPr sz="4400"/>
            </a:lvl2pPr>
            <a:lvl3pPr>
              <a:defRPr>
                <a:solidFill>
                  <a:schemeClr val="accent5"/>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F08DE7DC-5990-0E4D-AD8C-590D844C24BD}"/>
              </a:ext>
            </a:extLst>
          </p:cNvPr>
          <p:cNvSpPr>
            <a:spLocks noGrp="1"/>
          </p:cNvSpPr>
          <p:nvPr>
            <p:ph type="pic" sz="quarter" idx="10"/>
          </p:nvPr>
        </p:nvSpPr>
        <p:spPr>
          <a:xfrm>
            <a:off x="818147" y="0"/>
            <a:ext cx="2807369" cy="6858000"/>
          </a:xfrm>
          <a:prstGeom prst="rect">
            <a:avLst/>
          </a:prstGeom>
          <a:solidFill>
            <a:schemeClr val="bg1"/>
          </a:solidFill>
          <a:ln w="22225">
            <a:noFill/>
          </a:ln>
          <a:effectLst>
            <a:outerShdw blurRad="394592" dist="173037" dir="10800000" algn="r" rotWithShape="0">
              <a:prstClr val="black">
                <a:alpha val="49555"/>
              </a:prstClr>
            </a:outerShdw>
          </a:effectLst>
        </p:spPr>
        <p:txBody>
          <a:bodyPr/>
          <a:lstStyle/>
          <a:p>
            <a:endParaRPr lang="pt-BR"/>
          </a:p>
        </p:txBody>
      </p:sp>
      <p:pic>
        <p:nvPicPr>
          <p:cNvPr id="11" name="Gráfico 10">
            <a:extLst>
              <a:ext uri="{FF2B5EF4-FFF2-40B4-BE49-F238E27FC236}">
                <a16:creationId xmlns:a16="http://schemas.microsoft.com/office/drawing/2014/main" id="{E224CDF9-A42E-4641-AEB1-41F7EBB065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209885"/>
            <a:ext cx="758059" cy="640348"/>
          </a:xfrm>
          <a:prstGeom prst="rect">
            <a:avLst/>
          </a:prstGeom>
        </p:spPr>
      </p:pic>
    </p:spTree>
    <p:extLst>
      <p:ext uri="{BB962C8B-B14F-4D97-AF65-F5344CB8AC3E}">
        <p14:creationId xmlns:p14="http://schemas.microsoft.com/office/powerpoint/2010/main" val="114916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11309684" y="0"/>
            <a:ext cx="882316" cy="6858000"/>
          </a:xfrm>
          <a:prstGeom prst="rect">
            <a:avLst/>
          </a:prstGeom>
          <a:solidFill>
            <a:srgbClr val="33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433136" y="1203157"/>
            <a:ext cx="7812506" cy="5390148"/>
          </a:xfrm>
        </p:spPr>
        <p:txBody>
          <a:bodyPr anchor="ctr"/>
          <a:lstStyle>
            <a:lvl1pPr marL="0" indent="0">
              <a:lnSpc>
                <a:spcPct val="100000"/>
              </a:lnSpc>
              <a:spcAft>
                <a:spcPts val="600"/>
              </a:spcAft>
              <a:buNone/>
              <a:defRPr i="1"/>
            </a:lvl1pPr>
            <a:lvl2pPr algn="ctr">
              <a:defRPr sz="4400"/>
            </a:lvl2pPr>
            <a:lvl3pPr>
              <a:defRPr>
                <a:solidFill>
                  <a:srgbClr val="33DAE0"/>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F08DE7DC-5990-0E4D-AD8C-590D844C24BD}"/>
              </a:ext>
            </a:extLst>
          </p:cNvPr>
          <p:cNvSpPr>
            <a:spLocks noGrp="1"/>
          </p:cNvSpPr>
          <p:nvPr>
            <p:ph type="pic" sz="quarter" idx="10"/>
          </p:nvPr>
        </p:nvSpPr>
        <p:spPr>
          <a:xfrm>
            <a:off x="8502315" y="0"/>
            <a:ext cx="2807369" cy="6858000"/>
          </a:xfrm>
          <a:prstGeom prst="rect">
            <a:avLst/>
          </a:prstGeom>
          <a:solidFill>
            <a:schemeClr val="bg1"/>
          </a:solidFill>
          <a:ln w="22225">
            <a:noFill/>
          </a:ln>
          <a:effectLst>
            <a:outerShdw blurRad="394592" dist="224829" algn="r" rotWithShape="0">
              <a:prstClr val="black">
                <a:alpha val="33391"/>
              </a:prstClr>
            </a:outerShdw>
          </a:effectLst>
        </p:spPr>
        <p:txBody>
          <a:bodyPr/>
          <a:lstStyle/>
          <a:p>
            <a:endParaRPr lang="pt-BR"/>
          </a:p>
        </p:txBody>
      </p:sp>
      <p:pic>
        <p:nvPicPr>
          <p:cNvPr id="11" name="Gráfico 10">
            <a:extLst>
              <a:ext uri="{FF2B5EF4-FFF2-40B4-BE49-F238E27FC236}">
                <a16:creationId xmlns:a16="http://schemas.microsoft.com/office/drawing/2014/main" id="{E224CDF9-A42E-4641-AEB1-41F7EBB065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33941" y="0"/>
            <a:ext cx="758059" cy="640348"/>
          </a:xfrm>
          <a:prstGeom prst="rect">
            <a:avLst/>
          </a:prstGeom>
        </p:spPr>
      </p:pic>
    </p:spTree>
    <p:extLst>
      <p:ext uri="{BB962C8B-B14F-4D97-AF65-F5344CB8AC3E}">
        <p14:creationId xmlns:p14="http://schemas.microsoft.com/office/powerpoint/2010/main" val="147108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0" y="0"/>
            <a:ext cx="818147"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2935705" y="504498"/>
            <a:ext cx="8935731" cy="5533696"/>
          </a:xfrm>
        </p:spPr>
        <p:txBody>
          <a:bodyPr anchor="ctr"/>
          <a:lstStyle>
            <a:lvl1pPr marL="0" indent="0">
              <a:lnSpc>
                <a:spcPct val="100000"/>
              </a:lnSpc>
              <a:spcAft>
                <a:spcPts val="600"/>
              </a:spcAft>
              <a:buNone/>
              <a:defRPr i="1"/>
            </a:lvl1pPr>
            <a:lvl2pPr algn="ctr">
              <a:defRPr sz="4400"/>
            </a:lvl2pPr>
            <a:lvl3pPr>
              <a:defRPr>
                <a:solidFill>
                  <a:schemeClr val="accent1">
                    <a:lumMod val="50000"/>
                  </a:schemeClr>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Oval 6">
            <a:extLst>
              <a:ext uri="{FF2B5EF4-FFF2-40B4-BE49-F238E27FC236}">
                <a16:creationId xmlns:a16="http://schemas.microsoft.com/office/drawing/2014/main" id="{088CA6F8-EB1D-0943-B64A-2419929FAD95}"/>
              </a:ext>
            </a:extLst>
          </p:cNvPr>
          <p:cNvSpPr/>
          <p:nvPr userDrawn="1"/>
        </p:nvSpPr>
        <p:spPr>
          <a:xfrm>
            <a:off x="128337" y="1909011"/>
            <a:ext cx="2502569" cy="2502569"/>
          </a:xfrm>
          <a:prstGeom prst="ellipse">
            <a:avLst/>
          </a:prstGeom>
          <a:blipFill>
            <a:blip r:embed="rId3" cstate="screen">
              <a:extLst>
                <a:ext uri="{28A0092B-C50C-407E-A947-70E740481C1C}">
                  <a14:useLocalDpi xmlns:a14="http://schemas.microsoft.com/office/drawing/2010/main"/>
                </a:ext>
              </a:extLst>
            </a:blip>
            <a:stretch>
              <a:fillRect/>
            </a:stretch>
          </a:blipFill>
          <a:ln w="76200">
            <a:solidFill>
              <a:schemeClr val="bg1"/>
            </a:solidFill>
          </a:ln>
          <a:effectLst>
            <a:outerShdw blurRad="200769" dist="52585"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4">
            <a:extLst>
              <a:ext uri="{FF2B5EF4-FFF2-40B4-BE49-F238E27FC236}">
                <a16:creationId xmlns:a16="http://schemas.microsoft.com/office/drawing/2014/main" id="{B866EB5A-E7EE-394F-934B-AE6678C6A91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209885"/>
            <a:ext cx="758059" cy="640348"/>
          </a:xfrm>
          <a:prstGeom prst="rect">
            <a:avLst/>
          </a:prstGeom>
        </p:spPr>
      </p:pic>
    </p:spTree>
    <p:extLst>
      <p:ext uri="{BB962C8B-B14F-4D97-AF65-F5344CB8AC3E}">
        <p14:creationId xmlns:p14="http://schemas.microsoft.com/office/powerpoint/2010/main" val="1655346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630620" y="1340069"/>
            <a:ext cx="5770179" cy="5234152"/>
          </a:xfrm>
        </p:spPr>
        <p:txBody>
          <a:bodyPr anchor="ctr"/>
          <a:lstStyle>
            <a:lvl2pPr algn="ctr">
              <a:defRPr sz="4400"/>
            </a:lvl2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Imagem 4">
            <a:extLst>
              <a:ext uri="{FF2B5EF4-FFF2-40B4-BE49-F238E27FC236}">
                <a16:creationId xmlns:a16="http://schemas.microsoft.com/office/drawing/2014/main" id="{17F72CD2-5F6A-1F4A-B304-AA9ED4995E20}"/>
              </a:ext>
            </a:extLst>
          </p:cNvPr>
          <p:cNvSpPr>
            <a:spLocks noGrp="1"/>
          </p:cNvSpPr>
          <p:nvPr>
            <p:ph type="pic" sz="quarter" idx="10"/>
          </p:nvPr>
        </p:nvSpPr>
        <p:spPr>
          <a:xfrm>
            <a:off x="6668814" y="0"/>
            <a:ext cx="5523186" cy="6858000"/>
          </a:xfrm>
        </p:spPr>
        <p:txBody>
          <a:bodyPr/>
          <a:lstStyle/>
          <a:p>
            <a:endParaRPr lang="pt-BR"/>
          </a:p>
        </p:txBody>
      </p:sp>
    </p:spTree>
    <p:extLst>
      <p:ext uri="{BB962C8B-B14F-4D97-AF65-F5344CB8AC3E}">
        <p14:creationId xmlns:p14="http://schemas.microsoft.com/office/powerpoint/2010/main" val="32822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AAC79BA-EB19-DA4F-9D06-CD142E173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33092B41-234C-EE48-8980-EC0317F3E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err="1"/>
              <a:t>bullet</a:t>
            </a:r>
            <a:endParaRPr lang="pt-BR" dirty="0"/>
          </a:p>
          <a:p>
            <a:pPr lvl="1"/>
            <a:r>
              <a:rPr lang="pt-BR" dirty="0"/>
              <a:t>texto</a:t>
            </a:r>
          </a:p>
          <a:p>
            <a:pPr lvl="2"/>
            <a:r>
              <a:rPr lang="pt-BR" dirty="0"/>
              <a:t>fonte</a:t>
            </a:r>
          </a:p>
          <a:p>
            <a:pPr lvl="3"/>
            <a:r>
              <a:rPr lang="pt-BR" dirty="0"/>
              <a:t>Subtítulo</a:t>
            </a:r>
          </a:p>
          <a:p>
            <a:pPr lvl="4"/>
            <a:r>
              <a:rPr lang="pt-BR" dirty="0"/>
              <a:t>citação</a:t>
            </a:r>
          </a:p>
        </p:txBody>
      </p:sp>
    </p:spTree>
    <p:extLst>
      <p:ext uri="{BB962C8B-B14F-4D97-AF65-F5344CB8AC3E}">
        <p14:creationId xmlns:p14="http://schemas.microsoft.com/office/powerpoint/2010/main" val="424023437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63" r:id="rId4"/>
    <p:sldLayoutId id="2147483668" r:id="rId5"/>
    <p:sldLayoutId id="2147483665" r:id="rId6"/>
    <p:sldLayoutId id="2147483667" r:id="rId7"/>
    <p:sldLayoutId id="2147483666" r:id="rId8"/>
    <p:sldLayoutId id="2147483664" r:id="rId9"/>
    <p:sldLayoutId id="2147483651" r:id="rId10"/>
    <p:sldLayoutId id="2147483661" r:id="rId11"/>
    <p:sldLayoutId id="2147483662" r:id="rId12"/>
    <p:sldLayoutId id="2147483652" r:id="rId13"/>
    <p:sldLayoutId id="2147483653" r:id="rId14"/>
    <p:sldLayoutId id="2147483654" r:id="rId15"/>
    <p:sldLayoutId id="2147483655" r:id="rId16"/>
    <p:sldLayoutId id="2147483656" r:id="rId17"/>
    <p:sldLayoutId id="2147483669" r:id="rId18"/>
    <p:sldLayoutId id="2147483657" r:id="rId19"/>
    <p:sldLayoutId id="2147483658" r:id="rId20"/>
    <p:sldLayoutId id="2147483659" r:id="rId21"/>
  </p:sldLayoutIdLst>
  <p:txStyles>
    <p:titleStyle>
      <a:lvl1pPr algn="l" defTabSz="914400" rtl="0" eaLnBrk="1" latinLnBrk="0" hangingPunct="1">
        <a:lnSpc>
          <a:spcPct val="90000"/>
        </a:lnSpc>
        <a:spcBef>
          <a:spcPct val="0"/>
        </a:spcBef>
        <a:buNone/>
        <a:defRPr sz="4400" b="1" kern="12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230400" indent="-230400" algn="l" defTabSz="914400" rtl="0" eaLnBrk="1" latinLnBrk="0" hangingPunct="1">
        <a:lnSpc>
          <a:spcPct val="90000"/>
        </a:lnSpc>
        <a:spcBef>
          <a:spcPts val="2400"/>
        </a:spcBef>
        <a:buFont typeface="Fonte do Sistema Regular"/>
        <a:buChar char="-"/>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defRPr sz="3600" b="1" kern="12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8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hammettenglish1301.blogspot.com/2018/11/the-life-of-nero-5-th-romanemperor.html" TargetMode="External"/><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aventurasnahistoria.uol.com.br/noticias/reportagem/nero-o-imperador-celebridade.phtml" TargetMode="External"/><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cultura.hu/aktualis/1980-eve-szuletett-nero-csaszar/" TargetMode="External"/><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news.com.au/sport/moment-15-giving-up-not-an-option-for-john-stephen-akhwari/news-story/60947bd56b387d7eec8d917db9f611b3" TargetMode="External"/><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hyperlink" Target="http://tsminteractive.com/10-unforgettable-moments-from-the-olympics/" TargetMode="Externa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daniel.gardner.nom.br/" TargetMode="External"/><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admadureira-estiva.blogspot.com/2015/10/biografia-john-gibson-paton.html" TargetMode="External"/><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Web_1_MaratonaMASC_AN2I1044-c-2016HeusiAction_Motta.jpg" TargetMode="External"/><Relationship Id="rId2" Type="http://schemas.openxmlformats.org/officeDocument/2006/relationships/image" Target="../media/image13.jpeg"/><Relationship Id="rId1" Type="http://schemas.openxmlformats.org/officeDocument/2006/relationships/slideLayout" Target="../slideLayouts/slideLayout9.xml"/><Relationship Id="rId4" Type="http://schemas.openxmlformats.org/officeDocument/2006/relationships/hyperlink" Target="https://creativecommons.org/licenses/by-sa/3.0/"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historiaespetacular.blogspot.com/2012/10/a-batalha-de-maratona.html" TargetMode="External"/><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brewminate.com/nero-the-myth-and-the-actual-story/" TargetMode="External"/><Relationship Id="rId2" Type="http://schemas.openxmlformats.org/officeDocument/2006/relationships/image" Target="../media/image1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6153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BA214D1E-4006-7A44-A025-FA8CAA1EDCD5}"/>
              </a:ext>
            </a:extLst>
          </p:cNvPr>
          <p:cNvSpPr>
            <a:spLocks noGrp="1"/>
          </p:cNvSpPr>
          <p:nvPr>
            <p:ph idx="1"/>
          </p:nvPr>
        </p:nvSpPr>
        <p:spPr/>
        <p:txBody>
          <a:bodyPr/>
          <a:lstStyle/>
          <a:p>
            <a:pPr lvl="1"/>
            <a:r>
              <a:rPr lang="pt-PT" dirty="0"/>
              <a:t>Paulo apresentou as verdades do evangelho. </a:t>
            </a:r>
            <a:endParaRPr lang="pt-BR" dirty="0"/>
          </a:p>
        </p:txBody>
      </p:sp>
      <p:pic>
        <p:nvPicPr>
          <p:cNvPr id="12" name="Espaço Reservado para Imagem 11">
            <a:extLst>
              <a:ext uri="{FF2B5EF4-FFF2-40B4-BE49-F238E27FC236}">
                <a16:creationId xmlns:a16="http://schemas.microsoft.com/office/drawing/2014/main" id="{C22B0ED9-6674-F842-9B32-BBBF874969C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5597525" cy="6858000"/>
          </a:xfrm>
        </p:spPr>
      </p:pic>
    </p:spTree>
    <p:extLst>
      <p:ext uri="{BB962C8B-B14F-4D97-AF65-F5344CB8AC3E}">
        <p14:creationId xmlns:p14="http://schemas.microsoft.com/office/powerpoint/2010/main" val="351076913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lvl="1"/>
            <a:r>
              <a:rPr lang="pt-PT" dirty="0"/>
              <a:t>A verdade, clara e convincente, derrotou o erro. </a:t>
            </a:r>
            <a:endParaRPr lang="pt-BR" dirty="0"/>
          </a:p>
        </p:txBody>
      </p:sp>
      <p:pic>
        <p:nvPicPr>
          <p:cNvPr id="7" name="Espaço Reservado para Imagem 6">
            <a:extLst>
              <a:ext uri="{FF2B5EF4-FFF2-40B4-BE49-F238E27FC236}">
                <a16:creationId xmlns:a16="http://schemas.microsoft.com/office/drawing/2014/main" id="{D8B9EF14-1AEC-9B47-983E-5C96611966B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3037446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FD5462A-EAF0-7E48-B6E3-81134FF1CA2B}"/>
              </a:ext>
            </a:extLst>
          </p:cNvPr>
          <p:cNvSpPr>
            <a:spLocks noGrp="1"/>
          </p:cNvSpPr>
          <p:nvPr>
            <p:ph idx="1"/>
          </p:nvPr>
        </p:nvSpPr>
        <p:spPr/>
        <p:txBody>
          <a:bodyPr>
            <a:normAutofit/>
          </a:bodyPr>
          <a:lstStyle/>
          <a:p>
            <a:pPr marL="0" indent="0">
              <a:buNone/>
            </a:pPr>
            <a:r>
              <a:rPr lang="pt-PT" dirty="0"/>
              <a:t>Nero nunca tinha ouvido a verdade como a ouviu nessa ocasião. A luz do Céu perfurou as câmaras poluídas pelo pecado de sua alma, e ele estremeceu de terror ao pensar no julgamento final.</a:t>
            </a:r>
            <a:endParaRPr lang="pt-BR" dirty="0"/>
          </a:p>
        </p:txBody>
      </p:sp>
      <p:pic>
        <p:nvPicPr>
          <p:cNvPr id="6" name="Espaço Reservado para Imagem 5" descr="1301 Conspiracy Theories: Nero, the 5th Roman Emperor ...">
            <a:extLst>
              <a:ext uri="{FF2B5EF4-FFF2-40B4-BE49-F238E27FC236}">
                <a16:creationId xmlns:a16="http://schemas.microsoft.com/office/drawing/2014/main" id="{7AD9C902-8444-E54B-996C-3416A1093FD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23335788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252933" y="1260556"/>
            <a:ext cx="6088232" cy="5234152"/>
          </a:xfrm>
        </p:spPr>
        <p:txBody>
          <a:bodyPr/>
          <a:lstStyle/>
          <a:p>
            <a:pPr marL="0" indent="0">
              <a:buNone/>
            </a:pPr>
            <a:r>
              <a:rPr lang="pt-PT" dirty="0"/>
              <a:t>Por um momento, o Céu foi aberto para o culpado e insensível Nero, e sua paz e pureza pareciam desejáveis, mas ele estrangulou os impulsos do Espírito em seu coração endurecido.</a:t>
            </a:r>
            <a:endParaRPr lang="pt-BR" dirty="0"/>
          </a:p>
        </p:txBody>
      </p:sp>
      <p:pic>
        <p:nvPicPr>
          <p:cNvPr id="3" name="Espaço Reservado para Imagem 2" descr="Aventuras na História · Neste dia, em 68 d.C, morria Nero ...">
            <a:extLst>
              <a:ext uri="{FF2B5EF4-FFF2-40B4-BE49-F238E27FC236}">
                <a16:creationId xmlns:a16="http://schemas.microsoft.com/office/drawing/2014/main" id="{51A1EB7A-C115-BE4E-97C0-9B49F136DDF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798209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8B4D65F0-ACD9-744A-AF38-AE197F47256C}"/>
              </a:ext>
            </a:extLst>
          </p:cNvPr>
          <p:cNvSpPr>
            <a:spLocks noGrp="1"/>
          </p:cNvSpPr>
          <p:nvPr>
            <p:ph idx="1"/>
          </p:nvPr>
        </p:nvSpPr>
        <p:spPr>
          <a:xfrm>
            <a:off x="2935705" y="504498"/>
            <a:ext cx="8935731" cy="5533696"/>
          </a:xfrm>
        </p:spPr>
        <p:txBody>
          <a:bodyPr/>
          <a:lstStyle/>
          <a:p>
            <a:r>
              <a:rPr lang="pt-PT" dirty="0"/>
              <a:t>“A seguir, foi expedida a ordem para que Paulo fosse reconduzido ao calabouço; e quando a porta se fechou por trás do mensageiro de Deus, a porta do arrependimento se fechava para sempre para o imperador de Roma. Nenhum raio de luz do Céu penetraria de novo as trevas que o envolviam. Logo deveria ele sofrer os juízos retribuidores de Deus”.</a:t>
            </a:r>
          </a:p>
          <a:p>
            <a:pPr lvl="2"/>
            <a:r>
              <a:rPr lang="pt-PT" dirty="0"/>
              <a:t>Atos dos Apóstolos, p. 278</a:t>
            </a:r>
            <a:endParaRPr lang="pt-BR" dirty="0"/>
          </a:p>
        </p:txBody>
      </p:sp>
    </p:spTree>
    <p:extLst>
      <p:ext uri="{BB962C8B-B14F-4D97-AF65-F5344CB8AC3E}">
        <p14:creationId xmlns:p14="http://schemas.microsoft.com/office/powerpoint/2010/main" val="9152848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r>
              <a:rPr lang="pt-PT" dirty="0"/>
              <a:t>Eventualmente, o infeliz tirano acabou com sua vida por suas próprias mãos. Ele morreu com a idade de trinta e dois anos.</a:t>
            </a:r>
            <a:endParaRPr lang="pt-BR" dirty="0"/>
          </a:p>
        </p:txBody>
      </p:sp>
      <p:pic>
        <p:nvPicPr>
          <p:cNvPr id="3" name="Espaço Reservado para Imagem 2" descr="Mennyire volt kegyetlen Nero császár? - Cultura.hu">
            <a:extLst>
              <a:ext uri="{FF2B5EF4-FFF2-40B4-BE49-F238E27FC236}">
                <a16:creationId xmlns:a16="http://schemas.microsoft.com/office/drawing/2014/main" id="{ABA30859-33B8-104E-B30E-6E20D1339B5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8273012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8D3A339-A12F-FC44-BB6D-1035A9E8BE54}"/>
              </a:ext>
            </a:extLst>
          </p:cNvPr>
          <p:cNvSpPr>
            <a:spLocks noGrp="1"/>
          </p:cNvSpPr>
          <p:nvPr>
            <p:ph idx="1"/>
          </p:nvPr>
        </p:nvSpPr>
        <p:spPr/>
        <p:txBody>
          <a:bodyPr/>
          <a:lstStyle/>
          <a:p>
            <a:r>
              <a:rPr lang="pt-PT" dirty="0"/>
              <a:t>Antes de seu trágico suicídio, Nero sentenciou Paulo à morte por decapitação. Foi aqui na Prisão Ma- </a:t>
            </a:r>
            <a:r>
              <a:rPr lang="pt-PT" dirty="0" err="1"/>
              <a:t>mertina</a:t>
            </a:r>
            <a:r>
              <a:rPr lang="pt-PT" dirty="0"/>
              <a:t>, esperando a execução, que o idoso apóstolo escreveu suas palavras finais a Timóteo.</a:t>
            </a:r>
            <a:endParaRPr lang="pt-BR" dirty="0"/>
          </a:p>
          <a:p>
            <a:endParaRPr lang="pt-BR" dirty="0"/>
          </a:p>
        </p:txBody>
      </p:sp>
      <p:pic>
        <p:nvPicPr>
          <p:cNvPr id="5" name="Espaço Reservado para Imagem 4">
            <a:extLst>
              <a:ext uri="{FF2B5EF4-FFF2-40B4-BE49-F238E27FC236}">
                <a16:creationId xmlns:a16="http://schemas.microsoft.com/office/drawing/2014/main" id="{E04979CB-C77E-DD44-A910-2B52D46A980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3281991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433389" y="1203325"/>
            <a:ext cx="4717732" cy="5389563"/>
          </a:xfrm>
        </p:spPr>
        <p:txBody>
          <a:bodyPr/>
          <a:lstStyle/>
          <a:p>
            <a:r>
              <a:rPr lang="pt-PT" dirty="0"/>
              <a:t>“Quanto a mim, estou sendo já oferecido por libação, e o tempo da minha partida é chegado...”</a:t>
            </a:r>
            <a:endParaRPr lang="pt-BR" dirty="0"/>
          </a:p>
          <a:p>
            <a:pPr lvl="2"/>
            <a:r>
              <a:rPr lang="pt-PT" dirty="0"/>
              <a:t>2 Timóteo 4:6-8</a:t>
            </a:r>
            <a:r>
              <a:rPr lang="pt-BR" dirty="0"/>
              <a:t> </a:t>
            </a:r>
          </a:p>
        </p:txBody>
      </p:sp>
      <p:pic>
        <p:nvPicPr>
          <p:cNvPr id="8" name="Espaço Reservado para Imagem 7">
            <a:extLst>
              <a:ext uri="{FF2B5EF4-FFF2-40B4-BE49-F238E27FC236}">
                <a16:creationId xmlns:a16="http://schemas.microsoft.com/office/drawing/2014/main" id="{EAA78907-4160-1147-ACA6-7BE6E223FBB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a:xfrm>
            <a:off x="5730875" y="0"/>
            <a:ext cx="5578475" cy="6858000"/>
          </a:xfrm>
        </p:spPr>
      </p:pic>
    </p:spTree>
    <p:extLst>
      <p:ext uri="{BB962C8B-B14F-4D97-AF65-F5344CB8AC3E}">
        <p14:creationId xmlns:p14="http://schemas.microsoft.com/office/powerpoint/2010/main" val="276200492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EDA1F519-1B83-0445-88C6-FF6F63DE6A4A}"/>
              </a:ext>
            </a:extLst>
          </p:cNvPr>
          <p:cNvSpPr>
            <a:spLocks noGrp="1"/>
          </p:cNvSpPr>
          <p:nvPr>
            <p:ph idx="1"/>
          </p:nvPr>
        </p:nvSpPr>
        <p:spPr/>
        <p:txBody>
          <a:bodyPr/>
          <a:lstStyle/>
          <a:p>
            <a:pPr marL="0" indent="0">
              <a:buNone/>
            </a:pPr>
            <a:r>
              <a:rPr lang="pt-BR" dirty="0"/>
              <a:t> </a:t>
            </a:r>
            <a:r>
              <a:rPr lang="pt-PT" dirty="0"/>
              <a:t>Assim como a vida de Jesus foi derramada na cruz do Calvário em amor abnegado, seguindo os passos de Seu Mestre, o apóstolo Paulo derramou sua vida em serviço e amor abnegado. </a:t>
            </a:r>
            <a:endParaRPr lang="pt-BR" dirty="0"/>
          </a:p>
        </p:txBody>
      </p:sp>
      <p:pic>
        <p:nvPicPr>
          <p:cNvPr id="7" name="Espaço Reservado para Imagem 6">
            <a:extLst>
              <a:ext uri="{FF2B5EF4-FFF2-40B4-BE49-F238E27FC236}">
                <a16:creationId xmlns:a16="http://schemas.microsoft.com/office/drawing/2014/main" id="{B16AAF4A-4B86-2B48-B425-E82F180AF25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a:xfrm flipH="1">
            <a:off x="0" y="0"/>
            <a:ext cx="5597525" cy="6858000"/>
          </a:xfrm>
        </p:spPr>
      </p:pic>
    </p:spTree>
    <p:extLst>
      <p:ext uri="{BB962C8B-B14F-4D97-AF65-F5344CB8AC3E}">
        <p14:creationId xmlns:p14="http://schemas.microsoft.com/office/powerpoint/2010/main" val="364193886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E078FD9-7E95-5341-87E1-8F9BD32A59D4}"/>
              </a:ext>
            </a:extLst>
          </p:cNvPr>
          <p:cNvSpPr>
            <a:spLocks noGrp="1"/>
          </p:cNvSpPr>
          <p:nvPr>
            <p:ph idx="1"/>
          </p:nvPr>
        </p:nvSpPr>
        <p:spPr>
          <a:xfrm>
            <a:off x="4010025" y="504825"/>
            <a:ext cx="7861300" cy="5534025"/>
          </a:xfrm>
        </p:spPr>
        <p:txBody>
          <a:bodyPr/>
          <a:lstStyle/>
          <a:p>
            <a:r>
              <a:rPr lang="pt-PT" dirty="0"/>
              <a:t>“[...] preservando a palavra da vida, para que, no Dia de Cristo, eu me glorie de que não corri em vão, nem me esforcei inutilmente. Entretanto, mesmo que seja eu oferecido por libação sobre o sacrifício e serviço da vossa fé, alegro-me e, com todos vós, me congratulo”.</a:t>
            </a:r>
          </a:p>
          <a:p>
            <a:pPr lvl="2"/>
            <a:r>
              <a:rPr lang="pt-PT" dirty="0"/>
              <a:t>Filipenses 2:16, 17</a:t>
            </a:r>
            <a:endParaRPr lang="pt-BR" dirty="0"/>
          </a:p>
        </p:txBody>
      </p:sp>
      <p:pic>
        <p:nvPicPr>
          <p:cNvPr id="7" name="Espaço Reservado para Imagem 6">
            <a:extLst>
              <a:ext uri="{FF2B5EF4-FFF2-40B4-BE49-F238E27FC236}">
                <a16:creationId xmlns:a16="http://schemas.microsoft.com/office/drawing/2014/main" id="{56345645-7D47-104D-A841-8DB36B5281C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202831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9460F-F2FF-3740-932D-A684FD141C31}"/>
              </a:ext>
            </a:extLst>
          </p:cNvPr>
          <p:cNvSpPr>
            <a:spLocks noGrp="1"/>
          </p:cNvSpPr>
          <p:nvPr>
            <p:ph type="ctrTitle"/>
          </p:nvPr>
        </p:nvSpPr>
        <p:spPr>
          <a:xfrm>
            <a:off x="249997" y="2538551"/>
            <a:ext cx="11652250" cy="2254250"/>
          </a:xfrm>
        </p:spPr>
        <p:txBody>
          <a:bodyPr/>
          <a:lstStyle/>
          <a:p>
            <a:r>
              <a:rPr lang="pt-PT" dirty="0"/>
              <a:t>VITÓRIA DEFINITIVA</a:t>
            </a:r>
            <a:endParaRPr lang="pt-BR" dirty="0"/>
          </a:p>
        </p:txBody>
      </p:sp>
      <p:sp>
        <p:nvSpPr>
          <p:cNvPr id="5" name="Subtítulo 4">
            <a:extLst>
              <a:ext uri="{FF2B5EF4-FFF2-40B4-BE49-F238E27FC236}">
                <a16:creationId xmlns:a16="http://schemas.microsoft.com/office/drawing/2014/main" id="{BC0FC174-6813-6943-A9FC-DF954F97BE9A}"/>
              </a:ext>
            </a:extLst>
          </p:cNvPr>
          <p:cNvSpPr>
            <a:spLocks noGrp="1"/>
          </p:cNvSpPr>
          <p:nvPr>
            <p:ph type="subTitle" idx="1"/>
          </p:nvPr>
        </p:nvSpPr>
        <p:spPr>
          <a:xfrm>
            <a:off x="5471936" y="858838"/>
            <a:ext cx="1248128" cy="1248128"/>
          </a:xfrm>
        </p:spPr>
        <p:txBody>
          <a:bodyPr>
            <a:normAutofit lnSpcReduction="10000"/>
          </a:bodyPr>
          <a:lstStyle/>
          <a:p>
            <a:r>
              <a:rPr lang="pt-BR" dirty="0"/>
              <a:t>8</a:t>
            </a:r>
          </a:p>
        </p:txBody>
      </p:sp>
    </p:spTree>
    <p:extLst>
      <p:ext uri="{BB962C8B-B14F-4D97-AF65-F5344CB8AC3E}">
        <p14:creationId xmlns:p14="http://schemas.microsoft.com/office/powerpoint/2010/main" val="17815247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ço Reservado para Imagem 17" descr="Chifres e cabeça de touro jovem">
            <a:extLst>
              <a:ext uri="{FF2B5EF4-FFF2-40B4-BE49-F238E27FC236}">
                <a16:creationId xmlns:a16="http://schemas.microsoft.com/office/drawing/2014/main" id="{1406CFFE-5286-7047-8C4C-171597639AED}"/>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4" name="Espaço Reservado para Conteúdo 3">
            <a:extLst>
              <a:ext uri="{FF2B5EF4-FFF2-40B4-BE49-F238E27FC236}">
                <a16:creationId xmlns:a16="http://schemas.microsoft.com/office/drawing/2014/main" id="{D0DB31C0-362C-5644-AEEF-B272E7431671}"/>
              </a:ext>
            </a:extLst>
          </p:cNvPr>
          <p:cNvSpPr>
            <a:spLocks noGrp="1"/>
          </p:cNvSpPr>
          <p:nvPr>
            <p:ph idx="1"/>
          </p:nvPr>
        </p:nvSpPr>
        <p:spPr>
          <a:xfrm>
            <a:off x="244173" y="624840"/>
            <a:ext cx="4769787" cy="5769599"/>
          </a:xfrm>
          <a:prstGeom prst="rect">
            <a:avLst/>
          </a:prstGeom>
          <a:noFill/>
        </p:spPr>
        <p:txBody>
          <a:bodyPr>
            <a:normAutofit/>
          </a:bodyPr>
          <a:lstStyle/>
          <a:p>
            <a:pPr lvl="1"/>
            <a:r>
              <a:rPr lang="pt-PT" dirty="0">
                <a:solidFill>
                  <a:schemeClr val="bg1"/>
                </a:solidFill>
              </a:rPr>
              <a:t>Há uma imagem fascinante de um touro parado entre um altar e um arado com a inscrição </a:t>
            </a:r>
            <a:r>
              <a:rPr lang="pt-PT" b="1" dirty="0">
                <a:solidFill>
                  <a:schemeClr val="bg1"/>
                </a:solidFill>
              </a:rPr>
              <a:t>“Pronto para qualquer um”.</a:t>
            </a:r>
            <a:endParaRPr lang="pt-BR" b="1" dirty="0">
              <a:solidFill>
                <a:schemeClr val="bg1"/>
              </a:solidFill>
            </a:endParaRPr>
          </a:p>
        </p:txBody>
      </p:sp>
    </p:spTree>
    <p:extLst>
      <p:ext uri="{BB962C8B-B14F-4D97-AF65-F5344CB8AC3E}">
        <p14:creationId xmlns:p14="http://schemas.microsoft.com/office/powerpoint/2010/main" val="242983737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D8D10820-EFC8-2D47-9373-4615138E4BCA}"/>
              </a:ext>
            </a:extLst>
          </p:cNvPr>
          <p:cNvSpPr>
            <a:spLocks noGrp="1"/>
          </p:cNvSpPr>
          <p:nvPr>
            <p:ph idx="1"/>
          </p:nvPr>
        </p:nvSpPr>
        <p:spPr>
          <a:xfrm>
            <a:off x="433389" y="1203325"/>
            <a:ext cx="6165532" cy="5389563"/>
          </a:xfrm>
        </p:spPr>
        <p:txBody>
          <a:bodyPr/>
          <a:lstStyle/>
          <a:p>
            <a:r>
              <a:rPr lang="pt-PT" dirty="0"/>
              <a:t>Rogo-vos (exorto), pois, irmãos, pelas misericórdias de Deus, que apresenteis o vosso corpo (a soma coletiva de quem vocês são corpo, mente, emoções) por sacrifício vivo, santo e agradável a Deus, que é o vosso culto racional”.</a:t>
            </a:r>
            <a:endParaRPr lang="pt-BR" dirty="0"/>
          </a:p>
          <a:p>
            <a:pPr lvl="2"/>
            <a:r>
              <a:rPr lang="pt-BR" dirty="0"/>
              <a:t> </a:t>
            </a:r>
            <a:r>
              <a:rPr lang="pt-PT" dirty="0"/>
              <a:t>Romanos 12:1, 2</a:t>
            </a:r>
            <a:endParaRPr lang="pt-BR" dirty="0"/>
          </a:p>
        </p:txBody>
      </p:sp>
      <p:pic>
        <p:nvPicPr>
          <p:cNvPr id="10" name="Espaço Reservado para Imagem 9">
            <a:extLst>
              <a:ext uri="{FF2B5EF4-FFF2-40B4-BE49-F238E27FC236}">
                <a16:creationId xmlns:a16="http://schemas.microsoft.com/office/drawing/2014/main" id="{A8D603DB-1257-E44B-B43A-88854ADC1D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7559041" y="0"/>
            <a:ext cx="3750644" cy="6858000"/>
          </a:xfrm>
        </p:spPr>
      </p:pic>
    </p:spTree>
    <p:extLst>
      <p:ext uri="{BB962C8B-B14F-4D97-AF65-F5344CB8AC3E}">
        <p14:creationId xmlns:p14="http://schemas.microsoft.com/office/powerpoint/2010/main" val="44663762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63F49DE8-62EC-5743-A9E4-6A0858D46BE1}"/>
              </a:ext>
            </a:extLst>
          </p:cNvPr>
          <p:cNvSpPr>
            <a:spLocks noGrp="1"/>
          </p:cNvSpPr>
          <p:nvPr>
            <p:ph idx="1"/>
          </p:nvPr>
        </p:nvSpPr>
        <p:spPr/>
        <p:txBody>
          <a:bodyPr/>
          <a:lstStyle/>
          <a:p>
            <a:pPr lvl="1"/>
            <a:r>
              <a:rPr lang="pt-PT" dirty="0"/>
              <a:t>QUALQUER VIDA FOCADA PRINCIPALMENTE EM SI MESMA É UMA VIDA MUITO PEQUENA. </a:t>
            </a:r>
            <a:endParaRPr lang="pt-BR" dirty="0"/>
          </a:p>
        </p:txBody>
      </p:sp>
      <p:pic>
        <p:nvPicPr>
          <p:cNvPr id="7" name="Espaço Reservado para Imagem 6">
            <a:extLst>
              <a:ext uri="{FF2B5EF4-FFF2-40B4-BE49-F238E27FC236}">
                <a16:creationId xmlns:a16="http://schemas.microsoft.com/office/drawing/2014/main" id="{927028D7-8985-4149-AC6D-CC1E6DFCC72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202132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marL="0" indent="0">
              <a:buNone/>
            </a:pPr>
            <a:r>
              <a:rPr lang="pt-PT" dirty="0"/>
              <a:t>Existem coisas na vida que podemos querer fazer e que são legítimas em si mesmas, mas não as faremos para ter mais tempo para avançar a causa de Deus. </a:t>
            </a:r>
            <a:endParaRPr lang="pt-BR" dirty="0"/>
          </a:p>
        </p:txBody>
      </p:sp>
      <p:pic>
        <p:nvPicPr>
          <p:cNvPr id="5" name="Espaço Reservado para Imagem 4">
            <a:extLst>
              <a:ext uri="{FF2B5EF4-FFF2-40B4-BE49-F238E27FC236}">
                <a16:creationId xmlns:a16="http://schemas.microsoft.com/office/drawing/2014/main" id="{018B10DD-8CDA-4E40-8506-B4D7A271D36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15192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25240CB6-D8D1-304D-9626-55392C3B2263}"/>
              </a:ext>
            </a:extLst>
          </p:cNvPr>
          <p:cNvSpPr>
            <a:spLocks noGrp="1"/>
          </p:cNvSpPr>
          <p:nvPr>
            <p:ph idx="1"/>
          </p:nvPr>
        </p:nvSpPr>
        <p:spPr/>
        <p:txBody>
          <a:bodyPr/>
          <a:lstStyle/>
          <a:p>
            <a:pPr lvl="1"/>
            <a:r>
              <a:rPr lang="pt-PT" dirty="0"/>
              <a:t>Quando você derrama sua vida por amor a Cristo, ela não está sendo desperdiçada, está sendo investida</a:t>
            </a:r>
            <a:r>
              <a:rPr lang="pt-BR" dirty="0"/>
              <a:t> </a:t>
            </a:r>
          </a:p>
        </p:txBody>
      </p:sp>
      <p:pic>
        <p:nvPicPr>
          <p:cNvPr id="7" name="Espaço Reservado para Imagem 6">
            <a:extLst>
              <a:ext uri="{FF2B5EF4-FFF2-40B4-BE49-F238E27FC236}">
                <a16:creationId xmlns:a16="http://schemas.microsoft.com/office/drawing/2014/main" id="{6B79C839-543D-3F40-BF64-356A1BB76D0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8819905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F82F0748-6AE9-5041-9B23-08FC8C0A2A38}"/>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7071693" y="1106879"/>
            <a:ext cx="4897681" cy="4897681"/>
          </a:xfrm>
          <a:noFill/>
          <a:ln w="28575">
            <a:solidFill>
              <a:schemeClr val="tx1"/>
            </a:solidFill>
          </a:ln>
        </p:spPr>
        <p:txBody>
          <a:bodyPr>
            <a:normAutofit/>
          </a:bodyPr>
          <a:lstStyle/>
          <a:p>
            <a:pPr lvl="1"/>
            <a:r>
              <a:rPr lang="pt-PT" sz="4800" b="1" dirty="0"/>
              <a:t>TODOS NÓS DAMOS NOSSA VIDA POR ALGO</a:t>
            </a:r>
            <a:r>
              <a:rPr lang="pt-BR" sz="4800" b="1" dirty="0"/>
              <a:t> </a:t>
            </a:r>
          </a:p>
        </p:txBody>
      </p:sp>
    </p:spTree>
    <p:extLst>
      <p:ext uri="{BB962C8B-B14F-4D97-AF65-F5344CB8AC3E}">
        <p14:creationId xmlns:p14="http://schemas.microsoft.com/office/powerpoint/2010/main" val="282644293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0E13CA43-2412-7445-A569-F1DCFCEA2D52}"/>
              </a:ext>
            </a:extLst>
          </p:cNvPr>
          <p:cNvSpPr>
            <a:spLocks noGrp="1"/>
          </p:cNvSpPr>
          <p:nvPr>
            <p:ph idx="1"/>
          </p:nvPr>
        </p:nvSpPr>
        <p:spPr/>
        <p:txBody>
          <a:bodyPr/>
          <a:lstStyle/>
          <a:p>
            <a:pPr lvl="1"/>
            <a:r>
              <a:rPr lang="pt-PT" dirty="0"/>
              <a:t>O tempo está passando. Todos nós estamos derramando nossa vida por alguma coisa</a:t>
            </a:r>
            <a:r>
              <a:rPr lang="pt-BR" dirty="0"/>
              <a:t> </a:t>
            </a:r>
          </a:p>
        </p:txBody>
      </p:sp>
      <p:pic>
        <p:nvPicPr>
          <p:cNvPr id="10" name="Espaço Reservado para Imagem 9">
            <a:extLst>
              <a:ext uri="{FF2B5EF4-FFF2-40B4-BE49-F238E27FC236}">
                <a16:creationId xmlns:a16="http://schemas.microsoft.com/office/drawing/2014/main" id="{FAB52A36-19E8-F841-9948-2270BC03560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3406428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lvl="3" algn="ctr"/>
            <a:r>
              <a:rPr lang="pt-PT" dirty="0"/>
              <a:t>Você está derramando sua vida por algo que vale a pena? </a:t>
            </a:r>
            <a:endParaRPr lang="pt-BR" dirty="0"/>
          </a:p>
        </p:txBody>
      </p:sp>
      <p:pic>
        <p:nvPicPr>
          <p:cNvPr id="3" name="Espaço Reservado para Imagem 2">
            <a:extLst>
              <a:ext uri="{FF2B5EF4-FFF2-40B4-BE49-F238E27FC236}">
                <a16:creationId xmlns:a16="http://schemas.microsoft.com/office/drawing/2014/main" id="{59A49B32-3225-C14A-816F-6F1790BACEA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5185680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ço Reservado para Imagem 12">
            <a:extLst>
              <a:ext uri="{FF2B5EF4-FFF2-40B4-BE49-F238E27FC236}">
                <a16:creationId xmlns:a16="http://schemas.microsoft.com/office/drawing/2014/main" id="{FE1EF6D5-0CAA-9242-93A2-8358F70B6105}"/>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4" name="Espaço Reservado para Conteúdo 3">
            <a:extLst>
              <a:ext uri="{FF2B5EF4-FFF2-40B4-BE49-F238E27FC236}">
                <a16:creationId xmlns:a16="http://schemas.microsoft.com/office/drawing/2014/main" id="{7CC88A84-3635-0941-846E-AB8C84179450}"/>
              </a:ext>
            </a:extLst>
          </p:cNvPr>
          <p:cNvSpPr>
            <a:spLocks noGrp="1"/>
          </p:cNvSpPr>
          <p:nvPr>
            <p:ph idx="1"/>
          </p:nvPr>
        </p:nvSpPr>
        <p:spPr>
          <a:xfrm>
            <a:off x="3472231" y="3095298"/>
            <a:ext cx="5350870" cy="5350870"/>
          </a:xfrm>
          <a:prstGeom prst="chord">
            <a:avLst>
              <a:gd name="adj1" fmla="val 9325763"/>
              <a:gd name="adj2" fmla="val 1511093"/>
            </a:avLst>
          </a:prstGeom>
        </p:spPr>
        <p:txBody>
          <a:bodyPr anchor="t">
            <a:normAutofit/>
          </a:bodyPr>
          <a:lstStyle/>
          <a:p>
            <a:pPr lvl="1"/>
            <a:r>
              <a:rPr lang="pt-PT" sz="3600" dirty="0"/>
              <a:t>“Eu gostaria de fazer mais por Cristo e Sua igreja, mas simplesmente não tenho tempo”.</a:t>
            </a:r>
            <a:endParaRPr lang="pt-BR" sz="3600" dirty="0"/>
          </a:p>
        </p:txBody>
      </p:sp>
    </p:spTree>
    <p:extLst>
      <p:ext uri="{BB962C8B-B14F-4D97-AF65-F5344CB8AC3E}">
        <p14:creationId xmlns:p14="http://schemas.microsoft.com/office/powerpoint/2010/main" val="396407957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070BA8DE-F5EE-1B42-B230-1C070F216434}"/>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3130148" y="424288"/>
            <a:ext cx="5760000" cy="5760000"/>
          </a:xfrm>
          <a:solidFill>
            <a:schemeClr val="bg1">
              <a:alpha val="0"/>
            </a:schemeClr>
          </a:solidFill>
        </p:spPr>
        <p:txBody>
          <a:bodyPr/>
          <a:lstStyle/>
          <a:p>
            <a:pPr lvl="1"/>
            <a:r>
              <a:rPr lang="pt-PT" dirty="0"/>
              <a:t>A única maneira de ter mais tempo para Cristo é ter menos tempo para outra coisa! </a:t>
            </a:r>
            <a:endParaRPr lang="pt-BR" dirty="0"/>
          </a:p>
        </p:txBody>
      </p:sp>
    </p:spTree>
    <p:extLst>
      <p:ext uri="{BB962C8B-B14F-4D97-AF65-F5344CB8AC3E}">
        <p14:creationId xmlns:p14="http://schemas.microsoft.com/office/powerpoint/2010/main" val="23353513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ço Reservado para Conteúdo 10">
            <a:extLst>
              <a:ext uri="{FF2B5EF4-FFF2-40B4-BE49-F238E27FC236}">
                <a16:creationId xmlns:a16="http://schemas.microsoft.com/office/drawing/2014/main" id="{DF1B84AA-3298-5C49-ACEC-7C46563F7AC7}"/>
              </a:ext>
            </a:extLst>
          </p:cNvPr>
          <p:cNvSpPr>
            <a:spLocks noGrp="1"/>
          </p:cNvSpPr>
          <p:nvPr>
            <p:ph idx="1"/>
          </p:nvPr>
        </p:nvSpPr>
        <p:spPr/>
        <p:txBody>
          <a:bodyPr/>
          <a:lstStyle/>
          <a:p>
            <a:pPr lvl="3" algn="ctr"/>
            <a:r>
              <a:rPr lang="pt-PT" dirty="0"/>
              <a:t>John Stephen </a:t>
            </a:r>
            <a:r>
              <a:rPr lang="pt-PT" dirty="0" err="1"/>
              <a:t>Akhwari</a:t>
            </a:r>
            <a:r>
              <a:rPr lang="pt-PT" dirty="0"/>
              <a:t> </a:t>
            </a:r>
            <a:endParaRPr lang="pt-BR" dirty="0"/>
          </a:p>
        </p:txBody>
      </p:sp>
      <p:pic>
        <p:nvPicPr>
          <p:cNvPr id="45" name="Espaço Reservado para Imagem 44" descr="Moment #15: Giving up not an option for John Stephen Akhwari">
            <a:extLst>
              <a:ext uri="{FF2B5EF4-FFF2-40B4-BE49-F238E27FC236}">
                <a16:creationId xmlns:a16="http://schemas.microsoft.com/office/drawing/2014/main" id="{8C89BDAE-F2F3-F244-A72F-DF6E56B6660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pic>
        <p:nvPicPr>
          <p:cNvPr id="46" name="Espaço Reservado para Imagem 34" descr="10 Unforgettable Moments from the Olympics - TSM Interactive">
            <a:extLst>
              <a:ext uri="{FF2B5EF4-FFF2-40B4-BE49-F238E27FC236}">
                <a16:creationId xmlns:a16="http://schemas.microsoft.com/office/drawing/2014/main" id="{0B01878E-5699-6C4C-8733-CFFD12176D30}"/>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4434841" y="3337560"/>
            <a:ext cx="2205162" cy="2971800"/>
          </a:xfrm>
          <a:prstGeom prst="rect">
            <a:avLst/>
          </a:prstGeom>
          <a:ln w="92075">
            <a:solidFill>
              <a:schemeClr val="bg1"/>
            </a:solidFill>
          </a:ln>
        </p:spPr>
      </p:pic>
    </p:spTree>
    <p:extLst>
      <p:ext uri="{BB962C8B-B14F-4D97-AF65-F5344CB8AC3E}">
        <p14:creationId xmlns:p14="http://schemas.microsoft.com/office/powerpoint/2010/main" val="392402706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a:extLst>
              <a:ext uri="{FF2B5EF4-FFF2-40B4-BE49-F238E27FC236}">
                <a16:creationId xmlns:a16="http://schemas.microsoft.com/office/drawing/2014/main" id="{EB90C735-F198-5141-8BCC-6965AFAAF60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4" name="Espaço Reservado para Conteúdo 3">
            <a:extLst>
              <a:ext uri="{FF2B5EF4-FFF2-40B4-BE49-F238E27FC236}">
                <a16:creationId xmlns:a16="http://schemas.microsoft.com/office/drawing/2014/main" id="{7F57B58C-EC2E-B449-A193-DE3A6DE1DA34}"/>
              </a:ext>
            </a:extLst>
          </p:cNvPr>
          <p:cNvSpPr>
            <a:spLocks noGrp="1"/>
          </p:cNvSpPr>
          <p:nvPr>
            <p:ph idx="1"/>
          </p:nvPr>
        </p:nvSpPr>
        <p:spPr>
          <a:xfrm>
            <a:off x="1084780" y="713045"/>
            <a:ext cx="5760000" cy="5760000"/>
          </a:xfrm>
          <a:noFill/>
        </p:spPr>
        <p:txBody>
          <a:bodyPr>
            <a:normAutofit lnSpcReduction="10000"/>
          </a:bodyPr>
          <a:lstStyle/>
          <a:p>
            <a:pPr lvl="1"/>
            <a:r>
              <a:rPr lang="pt-BR" dirty="0"/>
              <a:t> </a:t>
            </a:r>
            <a:r>
              <a:rPr lang="pt-PT" dirty="0"/>
              <a:t>Existem alguns ajustes que devem ser feitos em sua vida para liberar mais tempo para o reino de Deus?</a:t>
            </a:r>
            <a:endParaRPr lang="pt-BR" dirty="0"/>
          </a:p>
        </p:txBody>
      </p:sp>
    </p:spTree>
    <p:extLst>
      <p:ext uri="{BB962C8B-B14F-4D97-AF65-F5344CB8AC3E}">
        <p14:creationId xmlns:p14="http://schemas.microsoft.com/office/powerpoint/2010/main" val="1375246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marL="0" indent="0">
              <a:buNone/>
            </a:pPr>
            <a:r>
              <a:rPr lang="pt-PT" dirty="0"/>
              <a:t>Nossa única alegria quando esta vida acabar será encontrada na bênção que temos dado a nossa família, nosso serviço aos outros, nosso compromisso de avançar o reino de Cristo e o ministério amoroso para com aqueles que nos rodeiam.</a:t>
            </a:r>
            <a:endParaRPr lang="pt-BR" dirty="0"/>
          </a:p>
        </p:txBody>
      </p:sp>
      <p:pic>
        <p:nvPicPr>
          <p:cNvPr id="3" name="Espaço Reservado para Imagem 2">
            <a:extLst>
              <a:ext uri="{FF2B5EF4-FFF2-40B4-BE49-F238E27FC236}">
                <a16:creationId xmlns:a16="http://schemas.microsoft.com/office/drawing/2014/main" id="{03009BFA-E0C7-F64D-87B3-E0F63E5EB21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0617766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ço Reservado para Imagem 19" descr="Daniel Gardner - Teologia para o dia a dia">
            <a:extLst>
              <a:ext uri="{FF2B5EF4-FFF2-40B4-BE49-F238E27FC236}">
                <a16:creationId xmlns:a16="http://schemas.microsoft.com/office/drawing/2014/main" id="{1E3E0B24-361D-BB46-A418-036B3BA558DF}"/>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4" name="Espaço Reservado para Conteúdo 3">
            <a:extLst>
              <a:ext uri="{FF2B5EF4-FFF2-40B4-BE49-F238E27FC236}">
                <a16:creationId xmlns:a16="http://schemas.microsoft.com/office/drawing/2014/main" id="{4B0BBD1A-A93C-7744-A1C3-3BE010DDEEA4}"/>
              </a:ext>
            </a:extLst>
          </p:cNvPr>
          <p:cNvSpPr>
            <a:spLocks noGrp="1"/>
          </p:cNvSpPr>
          <p:nvPr>
            <p:ph idx="1"/>
          </p:nvPr>
        </p:nvSpPr>
        <p:spPr>
          <a:xfrm>
            <a:off x="-551516" y="303971"/>
            <a:ext cx="7024505" cy="6229474"/>
          </a:xfrm>
          <a:prstGeom prst="rect">
            <a:avLst/>
          </a:prstGeom>
          <a:noFill/>
        </p:spPr>
        <p:txBody>
          <a:bodyPr>
            <a:normAutofit/>
          </a:bodyPr>
          <a:lstStyle/>
          <a:p>
            <a:pPr lvl="3" algn="ctr"/>
            <a:r>
              <a:rPr lang="pt-PT" sz="5400" dirty="0">
                <a:solidFill>
                  <a:schemeClr val="bg1"/>
                </a:solidFill>
              </a:rPr>
              <a:t>John </a:t>
            </a:r>
            <a:r>
              <a:rPr lang="pt-PT" sz="5400" dirty="0" err="1">
                <a:solidFill>
                  <a:schemeClr val="bg1"/>
                </a:solidFill>
              </a:rPr>
              <a:t>Paton</a:t>
            </a:r>
            <a:endParaRPr lang="pt-PT" sz="5400" dirty="0">
              <a:solidFill>
                <a:schemeClr val="bg1"/>
              </a:solidFill>
            </a:endParaRPr>
          </a:p>
          <a:p>
            <a:pPr lvl="3" algn="ctr"/>
            <a:r>
              <a:rPr lang="pt-PT" sz="5400" dirty="0">
                <a:solidFill>
                  <a:schemeClr val="bg1"/>
                </a:solidFill>
              </a:rPr>
              <a:t>E </a:t>
            </a:r>
          </a:p>
          <a:p>
            <a:pPr lvl="3" algn="ctr"/>
            <a:r>
              <a:rPr lang="pt-PT" sz="5400" dirty="0">
                <a:solidFill>
                  <a:schemeClr val="bg1"/>
                </a:solidFill>
              </a:rPr>
              <a:t>Sr. </a:t>
            </a:r>
            <a:r>
              <a:rPr lang="pt-PT" sz="5400" dirty="0" err="1">
                <a:solidFill>
                  <a:schemeClr val="bg1"/>
                </a:solidFill>
              </a:rPr>
              <a:t>Dickerson</a:t>
            </a:r>
            <a:r>
              <a:rPr lang="pt-PT" sz="5400" dirty="0">
                <a:solidFill>
                  <a:schemeClr val="bg1"/>
                </a:solidFill>
              </a:rPr>
              <a:t> </a:t>
            </a:r>
            <a:endParaRPr lang="pt-BR" sz="5400" dirty="0">
              <a:solidFill>
                <a:schemeClr val="bg1"/>
              </a:solidFill>
            </a:endParaRPr>
          </a:p>
        </p:txBody>
      </p:sp>
    </p:spTree>
    <p:extLst>
      <p:ext uri="{BB962C8B-B14F-4D97-AF65-F5344CB8AC3E}">
        <p14:creationId xmlns:p14="http://schemas.microsoft.com/office/powerpoint/2010/main" val="298256845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lvl="1"/>
            <a:r>
              <a:rPr lang="pt-PT" dirty="0"/>
              <a:t>Você será capaz de dizer com Paulo: “Minha vida foi derramada como uma libação em serviço a Jesus”?</a:t>
            </a:r>
            <a:endParaRPr lang="pt-BR" dirty="0"/>
          </a:p>
        </p:txBody>
      </p:sp>
      <p:pic>
        <p:nvPicPr>
          <p:cNvPr id="7" name="Espaço Reservado para Imagem 6" descr="Assembléia de Deus Madureira - Estiva Gerbi: Biografia ...">
            <a:extLst>
              <a:ext uri="{FF2B5EF4-FFF2-40B4-BE49-F238E27FC236}">
                <a16:creationId xmlns:a16="http://schemas.microsoft.com/office/drawing/2014/main" id="{2332B75F-C7F6-FF4B-B5CE-12E3B15E92A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7595937" y="0"/>
            <a:ext cx="4596063" cy="6858000"/>
          </a:xfrm>
        </p:spPr>
      </p:pic>
    </p:spTree>
    <p:extLst>
      <p:ext uri="{BB962C8B-B14F-4D97-AF65-F5344CB8AC3E}">
        <p14:creationId xmlns:p14="http://schemas.microsoft.com/office/powerpoint/2010/main" val="173819303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Conteúdo 13">
            <a:extLst>
              <a:ext uri="{FF2B5EF4-FFF2-40B4-BE49-F238E27FC236}">
                <a16:creationId xmlns:a16="http://schemas.microsoft.com/office/drawing/2014/main" id="{7682DD9F-2E38-DC4C-96D0-92CCEED056AE}"/>
              </a:ext>
            </a:extLst>
          </p:cNvPr>
          <p:cNvSpPr>
            <a:spLocks noGrp="1"/>
          </p:cNvSpPr>
          <p:nvPr>
            <p:ph idx="1"/>
          </p:nvPr>
        </p:nvSpPr>
        <p:spPr/>
        <p:txBody>
          <a:bodyPr/>
          <a:lstStyle/>
          <a:p>
            <a:r>
              <a:rPr lang="pt-PT" dirty="0"/>
              <a:t>Um dia escutei duas pequenas linhas, nada mais, Enquanto viajava ocupado numa vida falaz; Aquilo, ao coração, trouxe certeza presente,</a:t>
            </a:r>
            <a:r>
              <a:rPr lang="pt-BR" dirty="0"/>
              <a:t> </a:t>
            </a:r>
            <a:r>
              <a:rPr lang="pt-PT" dirty="0"/>
              <a:t>E nunca mais sairia de meu pensamento e de minha mente; Só uma vida, que logo vai passar</a:t>
            </a:r>
            <a:r>
              <a:rPr lang="pt-BR" dirty="0"/>
              <a:t> </a:t>
            </a:r>
            <a:r>
              <a:rPr lang="pt-PT" dirty="0"/>
              <a:t>Só o que for pra Cristo irá ficar”.</a:t>
            </a:r>
          </a:p>
          <a:p>
            <a:pPr lvl="2"/>
            <a:r>
              <a:rPr lang="pt-PT" dirty="0"/>
              <a:t>Charles </a:t>
            </a:r>
            <a:r>
              <a:rPr lang="pt-PT" dirty="0" err="1"/>
              <a:t>Studd</a:t>
            </a:r>
            <a:r>
              <a:rPr lang="pt-PT" dirty="0"/>
              <a:t>  - Tradução de </a:t>
            </a:r>
            <a:r>
              <a:rPr lang="pt-PT" dirty="0" err="1"/>
              <a:t>Mario</a:t>
            </a:r>
            <a:r>
              <a:rPr lang="pt-PT" dirty="0"/>
              <a:t> Persona</a:t>
            </a:r>
            <a:endParaRPr lang="pt-BR" dirty="0"/>
          </a:p>
        </p:txBody>
      </p:sp>
      <p:pic>
        <p:nvPicPr>
          <p:cNvPr id="17" name="Espaço Reservado para Imagem 16">
            <a:extLst>
              <a:ext uri="{FF2B5EF4-FFF2-40B4-BE49-F238E27FC236}">
                <a16:creationId xmlns:a16="http://schemas.microsoft.com/office/drawing/2014/main" id="{8195B384-D8C7-9349-A9E1-910CF6D51E5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6549786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433136" y="1203157"/>
            <a:ext cx="6136106" cy="4716380"/>
          </a:xfrm>
        </p:spPr>
        <p:txBody>
          <a:bodyPr>
            <a:normAutofit/>
          </a:bodyPr>
          <a:lstStyle/>
          <a:p>
            <a:r>
              <a:rPr lang="pt-PT" sz="3200" dirty="0"/>
              <a:t>“[…] o tempo da minha partida é chegado”.</a:t>
            </a:r>
            <a:endParaRPr lang="pt-BR" sz="3200" dirty="0"/>
          </a:p>
          <a:p>
            <a:pPr lvl="2"/>
            <a:r>
              <a:rPr lang="pt-PT" sz="2400" dirty="0"/>
              <a:t>2 Timóteo 4:6</a:t>
            </a:r>
            <a:endParaRPr lang="pt-BR" sz="2400" dirty="0"/>
          </a:p>
        </p:txBody>
      </p:sp>
      <p:pic>
        <p:nvPicPr>
          <p:cNvPr id="8" name="Espaço Reservado para Imagem 7">
            <a:extLst>
              <a:ext uri="{FF2B5EF4-FFF2-40B4-BE49-F238E27FC236}">
                <a16:creationId xmlns:a16="http://schemas.microsoft.com/office/drawing/2014/main" id="{E3BD4BE7-E18B-114A-9E26-F8B45FD2D0E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7676147" y="0"/>
            <a:ext cx="3633537" cy="6858000"/>
          </a:xfrm>
        </p:spPr>
      </p:pic>
    </p:spTree>
    <p:extLst>
      <p:ext uri="{BB962C8B-B14F-4D97-AF65-F5344CB8AC3E}">
        <p14:creationId xmlns:p14="http://schemas.microsoft.com/office/powerpoint/2010/main" val="137104377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B5775662-5FDD-7C45-8D55-0B655B00E475}"/>
              </a:ext>
            </a:extLst>
          </p:cNvPr>
          <p:cNvSpPr>
            <a:spLocks noGrp="1"/>
          </p:cNvSpPr>
          <p:nvPr>
            <p:ph idx="1"/>
          </p:nvPr>
        </p:nvSpPr>
        <p:spPr/>
        <p:txBody>
          <a:bodyPr/>
          <a:lstStyle/>
          <a:p>
            <a:r>
              <a:rPr lang="pt-PT" b="1" dirty="0"/>
              <a:t>Este é um termo militar: </a:t>
            </a:r>
            <a:r>
              <a:rPr lang="pt-PT" dirty="0"/>
              <a:t>“Estamos montando nossas tendas e prontos para seguir em frente…”.</a:t>
            </a:r>
            <a:endParaRPr lang="pt-BR" dirty="0"/>
          </a:p>
          <a:p>
            <a:r>
              <a:rPr lang="pt-PT" b="1" dirty="0"/>
              <a:t>Este é um termo náutico: </a:t>
            </a:r>
            <a:r>
              <a:rPr lang="pt-PT" dirty="0"/>
              <a:t>“Estamos levantando nossa âncora ou cortando nossas amarras e nave- gando”.</a:t>
            </a:r>
            <a:endParaRPr lang="pt-BR" dirty="0"/>
          </a:p>
          <a:p>
            <a:r>
              <a:rPr lang="pt-PT" dirty="0"/>
              <a:t>Para o apóstolo Paulo, a morte não era o fim; era o início de uma jornada para a eternidade.</a:t>
            </a:r>
            <a:endParaRPr lang="pt-BR" dirty="0"/>
          </a:p>
        </p:txBody>
      </p:sp>
      <p:pic>
        <p:nvPicPr>
          <p:cNvPr id="6" name="Espaço Reservado para Imagem 5">
            <a:extLst>
              <a:ext uri="{FF2B5EF4-FFF2-40B4-BE49-F238E27FC236}">
                <a16:creationId xmlns:a16="http://schemas.microsoft.com/office/drawing/2014/main" id="{B092AA64-19BA-B44C-9A6C-F7A6D23CC14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79182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A1A1A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A1A1A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A1A1A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lvl="1"/>
            <a:r>
              <a:rPr lang="pt-PT" dirty="0"/>
              <a:t>Para o cristão, de certo modo, a morte é como aguardar o voo de partida. </a:t>
            </a:r>
            <a:endParaRPr lang="pt-BR" dirty="0"/>
          </a:p>
        </p:txBody>
      </p:sp>
      <p:pic>
        <p:nvPicPr>
          <p:cNvPr id="2" name="Espaço Reservado para Imagem 1">
            <a:extLst>
              <a:ext uri="{FF2B5EF4-FFF2-40B4-BE49-F238E27FC236}">
                <a16:creationId xmlns:a16="http://schemas.microsoft.com/office/drawing/2014/main" id="{9EA5A743-A7DA-A344-8FB6-E0243B60380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4775053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89EF77E9-9B89-A343-95AC-D43D725DA1A5}"/>
              </a:ext>
            </a:extLst>
          </p:cNvPr>
          <p:cNvSpPr>
            <a:spLocks noGrp="1"/>
          </p:cNvSpPr>
          <p:nvPr>
            <p:ph idx="1"/>
          </p:nvPr>
        </p:nvSpPr>
        <p:spPr/>
        <p:txBody>
          <a:bodyPr/>
          <a:lstStyle/>
          <a:p>
            <a:pPr lvl="1"/>
            <a:r>
              <a:rPr lang="pt-PT" dirty="0"/>
              <a:t>O CRISTIANISMO É UMA BATALHA E MARCHA. </a:t>
            </a:r>
            <a:endParaRPr lang="pt-BR" dirty="0"/>
          </a:p>
        </p:txBody>
      </p:sp>
      <p:pic>
        <p:nvPicPr>
          <p:cNvPr id="10" name="Espaço Reservado para Imagem 9">
            <a:extLst>
              <a:ext uri="{FF2B5EF4-FFF2-40B4-BE49-F238E27FC236}">
                <a16:creationId xmlns:a16="http://schemas.microsoft.com/office/drawing/2014/main" id="{FDAF39A8-42D5-BA4E-AE11-48CBB93EC26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9792589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E130A8D-E6C3-D54A-B6E6-DC9E2DFD19A4}"/>
              </a:ext>
            </a:extLst>
          </p:cNvPr>
          <p:cNvSpPr>
            <a:spLocks noGrp="1"/>
          </p:cNvSpPr>
          <p:nvPr>
            <p:ph idx="1"/>
          </p:nvPr>
        </p:nvSpPr>
        <p:spPr>
          <a:xfrm>
            <a:off x="433136" y="1203157"/>
            <a:ext cx="5799222" cy="5390148"/>
          </a:xfrm>
        </p:spPr>
        <p:txBody>
          <a:bodyPr/>
          <a:lstStyle/>
          <a:p>
            <a:r>
              <a:rPr lang="pt-PT" dirty="0"/>
              <a:t>“porque a nossa luta não é contra o sangue e a carne, e sim contra os principados e potestades, contra os dominadores deste mundo tenebroso [...]”.</a:t>
            </a:r>
            <a:endParaRPr lang="pt-BR" dirty="0"/>
          </a:p>
          <a:p>
            <a:pPr lvl="2"/>
            <a:r>
              <a:rPr lang="pt-PT" dirty="0"/>
              <a:t> Efésios 6:12</a:t>
            </a:r>
            <a:r>
              <a:rPr lang="pt-BR" dirty="0"/>
              <a:t> </a:t>
            </a:r>
          </a:p>
        </p:txBody>
      </p:sp>
      <p:pic>
        <p:nvPicPr>
          <p:cNvPr id="11" name="Espaço Reservado para Imagem 10">
            <a:extLst>
              <a:ext uri="{FF2B5EF4-FFF2-40B4-BE49-F238E27FC236}">
                <a16:creationId xmlns:a16="http://schemas.microsoft.com/office/drawing/2014/main" id="{D3208A87-50CB-FE47-91B9-10ADD985BAB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33937" y="0"/>
            <a:ext cx="4475747" cy="6858000"/>
          </a:xfrm>
        </p:spPr>
      </p:pic>
    </p:spTree>
    <p:extLst>
      <p:ext uri="{BB962C8B-B14F-4D97-AF65-F5344CB8AC3E}">
        <p14:creationId xmlns:p14="http://schemas.microsoft.com/office/powerpoint/2010/main" val="299032842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510968" y="1359728"/>
            <a:ext cx="5770562" cy="5233988"/>
          </a:xfrm>
        </p:spPr>
        <p:txBody>
          <a:bodyPr/>
          <a:lstStyle/>
          <a:p>
            <a:pPr marL="0" indent="0">
              <a:buNone/>
            </a:pPr>
            <a:r>
              <a:rPr lang="pt-PT" dirty="0"/>
              <a:t>Não é difícil começar uma maratona. A maioria das pessoas consegue dar os primeiros dez passos, mas terminar é outra coisa. </a:t>
            </a:r>
            <a:endParaRPr lang="pt-BR" dirty="0"/>
          </a:p>
        </p:txBody>
      </p:sp>
      <p:pic>
        <p:nvPicPr>
          <p:cNvPr id="36" name="Espaço Reservado para Imagem 35" descr="File:Web 1 MaratonaMASC AN2I1044-c-2016HeusiAction Motta ...">
            <a:extLst>
              <a:ext uri="{FF2B5EF4-FFF2-40B4-BE49-F238E27FC236}">
                <a16:creationId xmlns:a16="http://schemas.microsoft.com/office/drawing/2014/main" id="{674C5861-72B0-D14D-B15B-75D942873A1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7" name="CaixaDeTexto 36">
            <a:extLst>
              <a:ext uri="{FF2B5EF4-FFF2-40B4-BE49-F238E27FC236}">
                <a16:creationId xmlns:a16="http://schemas.microsoft.com/office/drawing/2014/main" id="{5D54AB50-6181-4144-9738-AAEEEA19490C}"/>
              </a:ext>
            </a:extLst>
          </p:cNvPr>
          <p:cNvSpPr txBox="1"/>
          <p:nvPr/>
        </p:nvSpPr>
        <p:spPr>
          <a:xfrm>
            <a:off x="6668814" y="6858000"/>
            <a:ext cx="5523186" cy="230832"/>
          </a:xfrm>
          <a:prstGeom prst="rect">
            <a:avLst/>
          </a:prstGeom>
          <a:noFill/>
        </p:spPr>
        <p:txBody>
          <a:bodyPr wrap="square" rtlCol="0">
            <a:spAutoFit/>
          </a:bodyPr>
          <a:lstStyle/>
          <a:p>
            <a:r>
              <a:rPr lang="pt-BR" sz="900">
                <a:hlinkClick r:id="rId3" tooltip="https://commons.wikimedia.org/wiki/File:Web_1_MaratonaMASC_AN2I1044-c-2016HeusiAction_Motta.jpg"/>
              </a:rPr>
              <a:t>Esta Foto</a:t>
            </a:r>
            <a:r>
              <a:rPr lang="pt-BR" sz="900"/>
              <a:t> de Autor Desconhecido está licenciado em </a:t>
            </a:r>
            <a:r>
              <a:rPr lang="pt-BR" sz="900">
                <a:hlinkClick r:id="rId4" tooltip="https://creativecommons.org/licenses/by-sa/3.0/"/>
              </a:rPr>
              <a:t>CC BY-SA</a:t>
            </a:r>
            <a:endParaRPr lang="pt-BR" sz="900"/>
          </a:p>
        </p:txBody>
      </p:sp>
    </p:spTree>
    <p:extLst>
      <p:ext uri="{BB962C8B-B14F-4D97-AF65-F5344CB8AC3E}">
        <p14:creationId xmlns:p14="http://schemas.microsoft.com/office/powerpoint/2010/main" val="184046348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7A42F3D4-D79C-A140-B7CE-AD17AC8EAEFE}"/>
              </a:ext>
            </a:extLst>
          </p:cNvPr>
          <p:cNvSpPr>
            <a:spLocks noGrp="1"/>
          </p:cNvSpPr>
          <p:nvPr>
            <p:ph idx="1"/>
          </p:nvPr>
        </p:nvSpPr>
        <p:spPr>
          <a:xfrm>
            <a:off x="4010526" y="504498"/>
            <a:ext cx="7860910" cy="5533696"/>
          </a:xfrm>
        </p:spPr>
        <p:txBody>
          <a:bodyPr/>
          <a:lstStyle/>
          <a:p>
            <a:r>
              <a:rPr lang="pt-PT" dirty="0"/>
              <a:t>“Em tudo somos atribulados, porém não angustiados; perplexos, porém não desanimados; perseguidos, porém não desamparados; abatidos, porém não destruídos; levando sempre no corpo o morrer de Jesus, para que também a sua vida se manifeste em nosso corpo”.</a:t>
            </a:r>
            <a:endParaRPr lang="pt-BR" dirty="0"/>
          </a:p>
          <a:p>
            <a:pPr lvl="2"/>
            <a:r>
              <a:rPr lang="pt-PT" dirty="0"/>
              <a:t>2 Coríntios 4:8-10</a:t>
            </a:r>
            <a:r>
              <a:rPr lang="pt-BR" dirty="0"/>
              <a:t> </a:t>
            </a:r>
          </a:p>
        </p:txBody>
      </p:sp>
      <p:pic>
        <p:nvPicPr>
          <p:cNvPr id="5" name="Espaço Reservado para Imagem 4">
            <a:extLst>
              <a:ext uri="{FF2B5EF4-FFF2-40B4-BE49-F238E27FC236}">
                <a16:creationId xmlns:a16="http://schemas.microsoft.com/office/drawing/2014/main" id="{6AC40206-F874-044E-B569-24EC80EE62BF}"/>
              </a:ext>
            </a:extLst>
          </p:cNvPr>
          <p:cNvPicPr>
            <a:picLocks noGrp="1" noChangeAspect="1"/>
          </p:cNvPicPr>
          <p:nvPr>
            <p:ph type="pic" sz="quarter" idx="10"/>
          </p:nvPr>
        </p:nvPicPr>
        <p:blipFill rotWithShape="1">
          <a:blip r:embed="rId2"/>
          <a:srcRect l="36383" r="36383"/>
          <a:stretch>
            <a:fillRect/>
          </a:stretch>
        </p:blipFill>
        <p:spPr/>
      </p:pic>
    </p:spTree>
    <p:extLst>
      <p:ext uri="{BB962C8B-B14F-4D97-AF65-F5344CB8AC3E}">
        <p14:creationId xmlns:p14="http://schemas.microsoft.com/office/powerpoint/2010/main" val="356278931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92819CE-1209-8841-9551-06ACA395E35D}"/>
              </a:ext>
            </a:extLst>
          </p:cNvPr>
          <p:cNvSpPr>
            <a:spLocks noGrp="1"/>
          </p:cNvSpPr>
          <p:nvPr>
            <p:ph idx="1"/>
          </p:nvPr>
        </p:nvSpPr>
        <p:spPr>
          <a:xfrm>
            <a:off x="433136" y="1227221"/>
            <a:ext cx="7812506" cy="5630779"/>
          </a:xfrm>
        </p:spPr>
        <p:txBody>
          <a:bodyPr>
            <a:normAutofit fontScale="92500" lnSpcReduction="10000"/>
          </a:bodyPr>
          <a:lstStyle/>
          <a:p>
            <a:r>
              <a:rPr lang="pt-PT" dirty="0"/>
              <a:t>“Este tesouro inestimável que guardamos, por assim dizer, em um pote de barro comum – para mostrar que seu esplêndido poder pertence a Deus e não a nós. Temos deficiências de todos os lados, mas nunca estamos frustrados; ficamos confusos, mas nunca em desespero. Somos perseguidos, mas nunca temos que suportar sozinhos: podemos ser derrubados, mas nunca somos </a:t>
            </a:r>
            <a:r>
              <a:rPr lang="pt-PT" dirty="0" err="1"/>
              <a:t>nocauteados</a:t>
            </a:r>
            <a:r>
              <a:rPr lang="pt-PT" dirty="0"/>
              <a:t>! Todos os dias experimentamos algo da morte do Senhor Jesus, para que também possamos conhecer o poder da vida de Jesus neste nosso corpo. Sim, nós que vivemos estamos sempre expostos à morte por causa de Jesus, para que a vida de Jesus possa ser vista claramente em nossa vida mortal”.</a:t>
            </a:r>
            <a:endParaRPr lang="pt-BR" dirty="0"/>
          </a:p>
          <a:p>
            <a:pPr lvl="2"/>
            <a:r>
              <a:rPr lang="pt-PT" dirty="0"/>
              <a:t>tradução de </a:t>
            </a:r>
            <a:r>
              <a:rPr lang="pt-PT" dirty="0" err="1"/>
              <a:t>Phillips</a:t>
            </a:r>
            <a:r>
              <a:rPr lang="pt-PT" dirty="0"/>
              <a:t> </a:t>
            </a:r>
            <a:endParaRPr lang="pt-BR" dirty="0"/>
          </a:p>
        </p:txBody>
      </p:sp>
      <p:pic>
        <p:nvPicPr>
          <p:cNvPr id="5" name="Espaço Reservado para Imagem 4">
            <a:extLst>
              <a:ext uri="{FF2B5EF4-FFF2-40B4-BE49-F238E27FC236}">
                <a16:creationId xmlns:a16="http://schemas.microsoft.com/office/drawing/2014/main" id="{368EBFDB-B53D-E64E-9D38-1895D236473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7276881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C3691227-C553-A040-A414-580FBE2CF912}"/>
              </a:ext>
            </a:extLst>
          </p:cNvPr>
          <p:cNvSpPr>
            <a:spLocks noGrp="1"/>
          </p:cNvSpPr>
          <p:nvPr>
            <p:ph idx="1"/>
          </p:nvPr>
        </p:nvSpPr>
        <p:spPr>
          <a:xfrm>
            <a:off x="5609968" y="504498"/>
            <a:ext cx="6261468" cy="5533696"/>
          </a:xfrm>
        </p:spPr>
        <p:txBody>
          <a:bodyPr/>
          <a:lstStyle/>
          <a:p>
            <a:pPr marL="0" indent="0">
              <a:buNone/>
            </a:pPr>
            <a:r>
              <a:rPr lang="pt-PT" dirty="0"/>
              <a:t>A BATALHA QUE ENFRENTAMOS VEM DE TRÊS ÁREAS ESPECÍFICAS:</a:t>
            </a:r>
            <a:r>
              <a:rPr lang="pt-BR" dirty="0"/>
              <a:t> </a:t>
            </a:r>
          </a:p>
          <a:p>
            <a:pPr marL="514350" indent="-514350">
              <a:buFont typeface="+mj-lt"/>
              <a:buAutoNum type="arabicPeriod"/>
            </a:pPr>
            <a:r>
              <a:rPr lang="pt-PT" dirty="0"/>
              <a:t>Existe a batalha </a:t>
            </a:r>
            <a:r>
              <a:rPr lang="pt-PT" b="1" dirty="0"/>
              <a:t>interior </a:t>
            </a:r>
          </a:p>
          <a:p>
            <a:pPr marL="514350" indent="-514350">
              <a:buFont typeface="+mj-lt"/>
              <a:buAutoNum type="arabicPeriod"/>
            </a:pPr>
            <a:r>
              <a:rPr lang="pt-PT" dirty="0"/>
              <a:t>Existe a batalha </a:t>
            </a:r>
            <a:r>
              <a:rPr lang="pt-PT" b="1" dirty="0"/>
              <a:t>exterior </a:t>
            </a:r>
          </a:p>
          <a:p>
            <a:pPr marL="514350" indent="-514350">
              <a:buFont typeface="+mj-lt"/>
              <a:buAutoNum type="arabicPeriod"/>
            </a:pPr>
            <a:r>
              <a:rPr lang="pt-PT" dirty="0"/>
              <a:t>Existe a </a:t>
            </a:r>
            <a:r>
              <a:rPr lang="pt-PT" b="1" dirty="0"/>
              <a:t>batalha com as forças do mal </a:t>
            </a:r>
            <a:endParaRPr lang="pt-BR" dirty="0"/>
          </a:p>
        </p:txBody>
      </p:sp>
      <p:pic>
        <p:nvPicPr>
          <p:cNvPr id="13" name="Espaço Reservado para Imagem 12">
            <a:extLst>
              <a:ext uri="{FF2B5EF4-FFF2-40B4-BE49-F238E27FC236}">
                <a16:creationId xmlns:a16="http://schemas.microsoft.com/office/drawing/2014/main" id="{2AAA1E01-59FE-C040-AC8E-7506510BD28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62255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lstStyle/>
          <a:p>
            <a:pPr lvl="1"/>
            <a:r>
              <a:rPr lang="pt-PT" dirty="0"/>
              <a:t>CAMPAL DE MICHIGAN</a:t>
            </a:r>
            <a:r>
              <a:rPr lang="pt-BR" dirty="0"/>
              <a:t> </a:t>
            </a:r>
          </a:p>
        </p:txBody>
      </p:sp>
      <p:pic>
        <p:nvPicPr>
          <p:cNvPr id="6" name="Espaço Reservado para Imagem 5">
            <a:extLst>
              <a:ext uri="{FF2B5EF4-FFF2-40B4-BE49-F238E27FC236}">
                <a16:creationId xmlns:a16="http://schemas.microsoft.com/office/drawing/2014/main" id="{A23AA379-8F34-EB4F-BD50-F32CCD22D06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9421383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EBD7DFE7-4300-4248-8A92-4E428E7D398F}"/>
              </a:ext>
            </a:extLst>
          </p:cNvPr>
          <p:cNvSpPr>
            <a:spLocks noGrp="1"/>
          </p:cNvSpPr>
          <p:nvPr>
            <p:ph idx="1"/>
          </p:nvPr>
        </p:nvSpPr>
        <p:spPr/>
        <p:txBody>
          <a:bodyPr/>
          <a:lstStyle/>
          <a:p>
            <a:r>
              <a:rPr lang="pt-PT" dirty="0"/>
              <a:t>Com a </a:t>
            </a:r>
            <a:r>
              <a:rPr lang="pt-PT" dirty="0" err="1"/>
              <a:t>mídia</a:t>
            </a:r>
            <a:r>
              <a:rPr lang="pt-PT" dirty="0"/>
              <a:t> nos bombardeando com mensagens a cada poucos segundos, é difícil manter o foco</a:t>
            </a:r>
            <a:r>
              <a:rPr lang="pt-BR" dirty="0"/>
              <a:t>. </a:t>
            </a:r>
          </a:p>
        </p:txBody>
      </p:sp>
      <p:pic>
        <p:nvPicPr>
          <p:cNvPr id="6" name="Espaço Reservado para Imagem 5">
            <a:extLst>
              <a:ext uri="{FF2B5EF4-FFF2-40B4-BE49-F238E27FC236}">
                <a16:creationId xmlns:a16="http://schemas.microsoft.com/office/drawing/2014/main" id="{030FAEA6-0635-8C47-8492-01614149A5B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2043573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433389" y="1203325"/>
            <a:ext cx="4725208" cy="5389563"/>
          </a:xfrm>
        </p:spPr>
        <p:txBody>
          <a:bodyPr/>
          <a:lstStyle/>
          <a:p>
            <a:r>
              <a:rPr lang="pt-PT" dirty="0"/>
              <a:t>“O Senhor me livrará de toda obra maligna e me levará a salvo para o seu reino celestial. A ele, glória pelos séculos dos séculos. Amém!”</a:t>
            </a:r>
            <a:r>
              <a:rPr lang="pt-BR" dirty="0"/>
              <a:t> </a:t>
            </a:r>
          </a:p>
          <a:p>
            <a:pPr lvl="2"/>
            <a:r>
              <a:rPr lang="pt-BR" dirty="0"/>
              <a:t>2Timóteo 4:18</a:t>
            </a:r>
          </a:p>
        </p:txBody>
      </p:sp>
      <p:pic>
        <p:nvPicPr>
          <p:cNvPr id="6" name="Espaço Reservado para Imagem 5">
            <a:extLst>
              <a:ext uri="{FF2B5EF4-FFF2-40B4-BE49-F238E27FC236}">
                <a16:creationId xmlns:a16="http://schemas.microsoft.com/office/drawing/2014/main" id="{C9014A66-887E-B845-89BB-5EE40279383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5106839" y="0"/>
            <a:ext cx="6202846" cy="6858000"/>
          </a:xfrm>
        </p:spPr>
      </p:pic>
    </p:spTree>
    <p:extLst>
      <p:ext uri="{BB962C8B-B14F-4D97-AF65-F5344CB8AC3E}">
        <p14:creationId xmlns:p14="http://schemas.microsoft.com/office/powerpoint/2010/main" val="287454220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A1F458E-0CAE-894C-9733-74BE10F2681E}"/>
              </a:ext>
            </a:extLst>
          </p:cNvPr>
          <p:cNvSpPr>
            <a:spLocks noGrp="1"/>
          </p:cNvSpPr>
          <p:nvPr>
            <p:ph idx="1"/>
          </p:nvPr>
        </p:nvSpPr>
        <p:spPr/>
        <p:txBody>
          <a:bodyPr/>
          <a:lstStyle/>
          <a:p>
            <a:r>
              <a:rPr lang="pt-PT" dirty="0"/>
              <a:t>Qualquer que seja a batalha que enfrentamos internamente, a graça de Jesus é suficiente para a luta. </a:t>
            </a:r>
          </a:p>
          <a:p>
            <a:r>
              <a:rPr lang="pt-PT" dirty="0"/>
              <a:t>Qualquer que seja a luta que enfrentamos externamente, a graça de Jesus é suficiente para a luta.</a:t>
            </a:r>
            <a:endParaRPr lang="pt-BR" dirty="0"/>
          </a:p>
          <a:p>
            <a:r>
              <a:rPr lang="pt-PT" dirty="0"/>
              <a:t>Qualquer que seja a luta que enfrentamos contra as forças do mal do inferno, a graça de Jesus é sufi- ciente para a luta.</a:t>
            </a:r>
            <a:endParaRPr lang="pt-BR" dirty="0"/>
          </a:p>
          <a:p>
            <a:endParaRPr lang="pt-BR" dirty="0"/>
          </a:p>
        </p:txBody>
      </p:sp>
      <p:pic>
        <p:nvPicPr>
          <p:cNvPr id="5" name="Espaço Reservado para Imagem 4">
            <a:extLst>
              <a:ext uri="{FF2B5EF4-FFF2-40B4-BE49-F238E27FC236}">
                <a16:creationId xmlns:a16="http://schemas.microsoft.com/office/drawing/2014/main" id="{DEAB711D-0440-C948-91FF-6F4BC46CF39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06087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rgbClr val="A1A1A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rgbClr val="A1A1A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rgbClr val="A1A1A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D8BA1AB-6458-764B-BD6E-5E93D2C536E8}"/>
              </a:ext>
            </a:extLst>
          </p:cNvPr>
          <p:cNvSpPr>
            <a:spLocks noGrp="1"/>
          </p:cNvSpPr>
          <p:nvPr>
            <p:ph idx="1"/>
          </p:nvPr>
        </p:nvSpPr>
        <p:spPr/>
        <p:txBody>
          <a:bodyPr/>
          <a:lstStyle/>
          <a:p>
            <a:r>
              <a:rPr lang="pt-PT" dirty="0"/>
              <a:t>Completei a carreira. O apóstolo agora se volta para uma ilustração dos jogos olímpicos gregos. </a:t>
            </a:r>
          </a:p>
          <a:p>
            <a:r>
              <a:rPr lang="pt-PT" dirty="0"/>
              <a:t>Será que Paulo estava pensando na decisiva Batalha de Maratona?</a:t>
            </a:r>
            <a:endParaRPr lang="pt-BR" dirty="0"/>
          </a:p>
        </p:txBody>
      </p:sp>
      <p:pic>
        <p:nvPicPr>
          <p:cNvPr id="5" name="Espaço Reservado para Imagem 4" descr="História Espetacular: A Batalha de Maratona">
            <a:extLst>
              <a:ext uri="{FF2B5EF4-FFF2-40B4-BE49-F238E27FC236}">
                <a16:creationId xmlns:a16="http://schemas.microsoft.com/office/drawing/2014/main" id="{6CA783C5-C586-924E-A28E-220D3A62DD6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68675407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normAutofit/>
          </a:bodyPr>
          <a:lstStyle/>
          <a:p>
            <a:r>
              <a:rPr lang="pt-PT" dirty="0"/>
              <a:t>“Não sabeis vós que os que correm no estádio, todos, na verdade, correm, mas um só leva o prêmio? Correi de tal maneira que o alcanceis. Todo atleta em tudo se domina; aqueles, para alcançar uma coroa corruptível; nós, porém, a incorruptível. Assim corro também eu, não sem meta; assim luto, não como desferindo golpes no ar. Mas esmurro o meu corpo e o reduzo à escravidão, para que, tendo pregado a outros, não venha eu mesmo a ser desqualificado”.</a:t>
            </a:r>
            <a:endParaRPr lang="pt-BR" dirty="0"/>
          </a:p>
          <a:p>
            <a:pPr lvl="2"/>
            <a:r>
              <a:rPr lang="pt-PT" dirty="0"/>
              <a:t>1 Coríntios 9:24-27</a:t>
            </a:r>
            <a:r>
              <a:rPr lang="pt-BR" dirty="0"/>
              <a:t> </a:t>
            </a:r>
          </a:p>
        </p:txBody>
      </p:sp>
      <p:pic>
        <p:nvPicPr>
          <p:cNvPr id="4" name="Espaço Reservado para Imagem 3">
            <a:extLst>
              <a:ext uri="{FF2B5EF4-FFF2-40B4-BE49-F238E27FC236}">
                <a16:creationId xmlns:a16="http://schemas.microsoft.com/office/drawing/2014/main" id="{5F7B0750-F29B-8145-8211-850BAEB26DB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3455002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D379458-CE13-884F-B8EF-F544CEF69108}"/>
              </a:ext>
            </a:extLst>
          </p:cNvPr>
          <p:cNvSpPr>
            <a:spLocks noGrp="1"/>
          </p:cNvSpPr>
          <p:nvPr>
            <p:ph idx="1"/>
          </p:nvPr>
        </p:nvSpPr>
        <p:spPr/>
        <p:txBody>
          <a:bodyPr/>
          <a:lstStyle/>
          <a:p>
            <a:r>
              <a:rPr lang="pt-PT" dirty="0"/>
              <a:t>Nunca considere sua vida cristã como garantida. </a:t>
            </a:r>
          </a:p>
          <a:p>
            <a:r>
              <a:rPr lang="pt-PT" dirty="0"/>
              <a:t>Nunca tire seus olhos de Cristo. </a:t>
            </a:r>
          </a:p>
          <a:p>
            <a:r>
              <a:rPr lang="pt-PT" dirty="0"/>
              <a:t>Continue crescendo e seguindo em frente. </a:t>
            </a:r>
            <a:endParaRPr lang="pt-BR" dirty="0"/>
          </a:p>
        </p:txBody>
      </p:sp>
      <p:pic>
        <p:nvPicPr>
          <p:cNvPr id="5" name="Espaço Reservado para Imagem 4">
            <a:extLst>
              <a:ext uri="{FF2B5EF4-FFF2-40B4-BE49-F238E27FC236}">
                <a16:creationId xmlns:a16="http://schemas.microsoft.com/office/drawing/2014/main" id="{B39CC0D3-6C3D-474F-B24C-135824C4653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668814" y="0"/>
            <a:ext cx="5523186" cy="6858000"/>
          </a:xfrm>
        </p:spPr>
      </p:pic>
    </p:spTree>
    <p:extLst>
      <p:ext uri="{BB962C8B-B14F-4D97-AF65-F5344CB8AC3E}">
        <p14:creationId xmlns:p14="http://schemas.microsoft.com/office/powerpoint/2010/main" val="76909338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CA9E9D2-4981-DE42-A848-AD11DDD1D25F}"/>
              </a:ext>
            </a:extLst>
          </p:cNvPr>
          <p:cNvSpPr>
            <a:spLocks noGrp="1"/>
          </p:cNvSpPr>
          <p:nvPr>
            <p:ph idx="1"/>
          </p:nvPr>
        </p:nvSpPr>
        <p:spPr>
          <a:xfrm>
            <a:off x="4010526" y="504498"/>
            <a:ext cx="7860910" cy="5533696"/>
          </a:xfrm>
        </p:spPr>
        <p:txBody>
          <a:bodyPr/>
          <a:lstStyle/>
          <a:p>
            <a:r>
              <a:rPr lang="pt-PT" dirty="0"/>
              <a:t>Quanto a mim, estou sendo já oferecido por libação, e o tempo da minha partida é chegado. Combati o bom combate, completei a carreira, guardei fé. Já agora a coroa da justiça me está guardada, a qual o Senhor, reto juiz, me dará naquele Dia; e não </a:t>
            </a:r>
            <a:r>
              <a:rPr lang="pt-PT" dirty="0" err="1"/>
              <a:t>so</a:t>
            </a:r>
            <a:r>
              <a:rPr lang="pt-PT" dirty="0"/>
              <a:t>- mente a mim, mas também a todos quantos amam a sua vinda.”</a:t>
            </a:r>
            <a:r>
              <a:rPr lang="pt-BR" dirty="0"/>
              <a:t> </a:t>
            </a:r>
          </a:p>
          <a:p>
            <a:pPr lvl="2"/>
            <a:r>
              <a:rPr lang="pt-PT" dirty="0"/>
              <a:t>2 Timóteo 4:6-8</a:t>
            </a:r>
            <a:r>
              <a:rPr lang="pt-BR" dirty="0"/>
              <a:t> </a:t>
            </a:r>
          </a:p>
        </p:txBody>
      </p:sp>
      <p:pic>
        <p:nvPicPr>
          <p:cNvPr id="7" name="Espaço Reservado para Imagem 6">
            <a:extLst>
              <a:ext uri="{FF2B5EF4-FFF2-40B4-BE49-F238E27FC236}">
                <a16:creationId xmlns:a16="http://schemas.microsoft.com/office/drawing/2014/main" id="{D2961880-95FD-9E4C-A4E6-DC82B25D4E7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18147" y="0"/>
            <a:ext cx="2807369" cy="6858000"/>
          </a:xfrm>
        </p:spPr>
      </p:pic>
    </p:spTree>
    <p:extLst>
      <p:ext uri="{BB962C8B-B14F-4D97-AF65-F5344CB8AC3E}">
        <p14:creationId xmlns:p14="http://schemas.microsoft.com/office/powerpoint/2010/main" val="363136386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5676180" y="504498"/>
            <a:ext cx="6195255" cy="5533696"/>
          </a:xfrm>
        </p:spPr>
        <p:txBody>
          <a:bodyPr/>
          <a:lstStyle/>
          <a:p>
            <a:r>
              <a:rPr lang="pt-PT" dirty="0"/>
              <a:t>“Guardei a fé” </a:t>
            </a:r>
          </a:p>
          <a:p>
            <a:pPr lvl="2"/>
            <a:r>
              <a:rPr lang="pt-PT" dirty="0"/>
              <a:t>2 Timóteo 4:7</a:t>
            </a:r>
            <a:r>
              <a:rPr lang="pt-BR" dirty="0"/>
              <a:t> </a:t>
            </a:r>
          </a:p>
          <a:p>
            <a:pPr lvl="2"/>
            <a:endParaRPr lang="pt-BR" dirty="0"/>
          </a:p>
          <a:p>
            <a:r>
              <a:rPr lang="pt-PT" sz="2400" dirty="0"/>
              <a:t>Em outras palavras, “eu não </a:t>
            </a:r>
            <a:r>
              <a:rPr lang="pt-PT" sz="2400" dirty="0" err="1"/>
              <a:t>decepcionei</a:t>
            </a:r>
            <a:r>
              <a:rPr lang="pt-PT" sz="2400" dirty="0"/>
              <a:t> meu Senhor e desisti. Não desonrei meu Senhor e falhei com Ele nesta hora de crise. Não difamei Seu nome em minha vida ou caráter”.</a:t>
            </a:r>
            <a:endParaRPr lang="pt-BR" sz="2400" dirty="0"/>
          </a:p>
        </p:txBody>
      </p:sp>
      <p:pic>
        <p:nvPicPr>
          <p:cNvPr id="4" name="Espaço Reservado para Imagem 3">
            <a:extLst>
              <a:ext uri="{FF2B5EF4-FFF2-40B4-BE49-F238E27FC236}">
                <a16:creationId xmlns:a16="http://schemas.microsoft.com/office/drawing/2014/main" id="{CE2FEF03-34D1-CF4F-AE8A-37E5E294101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18147" y="0"/>
            <a:ext cx="4547483" cy="6858000"/>
          </a:xfrm>
        </p:spPr>
      </p:pic>
    </p:spTree>
    <p:extLst>
      <p:ext uri="{BB962C8B-B14F-4D97-AF65-F5344CB8AC3E}">
        <p14:creationId xmlns:p14="http://schemas.microsoft.com/office/powerpoint/2010/main" val="145732320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5E8745E-FE28-E84B-821B-0FAD1202A288}"/>
              </a:ext>
            </a:extLst>
          </p:cNvPr>
          <p:cNvSpPr>
            <a:spLocks noGrp="1"/>
          </p:cNvSpPr>
          <p:nvPr>
            <p:ph idx="1"/>
          </p:nvPr>
        </p:nvSpPr>
        <p:spPr>
          <a:xfrm>
            <a:off x="433136" y="1203157"/>
            <a:ext cx="6260962" cy="5390148"/>
          </a:xfrm>
        </p:spPr>
        <p:txBody>
          <a:bodyPr/>
          <a:lstStyle/>
          <a:p>
            <a:r>
              <a:rPr lang="pt-PT" dirty="0"/>
              <a:t>“Já agora a coroa da justiça me está guardada, a qual o Senhor, reto juiz, me dará naquele Dia; e não somente a mim, mas também a todos quantos amam a sua vinda”.</a:t>
            </a:r>
          </a:p>
          <a:p>
            <a:pPr lvl="2" indent="-228600"/>
            <a:r>
              <a:rPr lang="pt-PT" dirty="0"/>
              <a:t>Em 2 Timóteo 4:8</a:t>
            </a:r>
            <a:endParaRPr lang="pt-BR" dirty="0"/>
          </a:p>
        </p:txBody>
      </p:sp>
      <p:pic>
        <p:nvPicPr>
          <p:cNvPr id="6" name="Espaço Reservado para Imagem 5">
            <a:extLst>
              <a:ext uri="{FF2B5EF4-FFF2-40B4-BE49-F238E27FC236}">
                <a16:creationId xmlns:a16="http://schemas.microsoft.com/office/drawing/2014/main" id="{2192A543-B9D8-3F42-88F9-51CDE8C7D17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935639" y="0"/>
            <a:ext cx="4374046" cy="6858000"/>
          </a:xfrm>
        </p:spPr>
      </p:pic>
    </p:spTree>
    <p:extLst>
      <p:ext uri="{BB962C8B-B14F-4D97-AF65-F5344CB8AC3E}">
        <p14:creationId xmlns:p14="http://schemas.microsoft.com/office/powerpoint/2010/main" val="116179148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B5862D27-8F52-434D-AFAB-D65F12547560}"/>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1" y="-1"/>
            <a:ext cx="12192000" cy="6858000"/>
          </a:xfrm>
        </p:spPr>
      </p:pic>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2381358" y="503553"/>
            <a:ext cx="4557323" cy="4929058"/>
          </a:xfrm>
          <a:prstGeom prst="rect">
            <a:avLst/>
          </a:prstGeom>
          <a:noFill/>
        </p:spPr>
        <p:txBody>
          <a:bodyPr>
            <a:normAutofit/>
          </a:bodyPr>
          <a:lstStyle/>
          <a:p>
            <a:pPr marL="0" indent="0" algn="ctr">
              <a:buNone/>
            </a:pPr>
            <a:r>
              <a:rPr lang="pt-PT" dirty="0"/>
              <a:t>Coroa: </a:t>
            </a:r>
            <a:r>
              <a:rPr lang="pt-PT" i="1" dirty="0" err="1"/>
              <a:t>stephanos</a:t>
            </a:r>
            <a:r>
              <a:rPr lang="pt-PT" dirty="0"/>
              <a:t>….não uma coroa de louros dada a um atleta que desaparece rapidamente, mas uma coroa eterna de glória sem fim</a:t>
            </a:r>
            <a:r>
              <a:rPr lang="pt-PT" sz="3200" dirty="0"/>
              <a:t>.</a:t>
            </a:r>
            <a:endParaRPr lang="pt-BR" sz="3200" dirty="0"/>
          </a:p>
        </p:txBody>
      </p:sp>
    </p:spTree>
    <p:extLst>
      <p:ext uri="{BB962C8B-B14F-4D97-AF65-F5344CB8AC3E}">
        <p14:creationId xmlns:p14="http://schemas.microsoft.com/office/powerpoint/2010/main" val="397889413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B5862D27-8F52-434D-AFAB-D65F12547560}"/>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1" y="-1"/>
            <a:ext cx="12192000" cy="6858000"/>
          </a:xfrm>
        </p:spPr>
      </p:pic>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1983346" y="1186133"/>
            <a:ext cx="5612157" cy="3372988"/>
          </a:xfrm>
          <a:prstGeom prst="rect">
            <a:avLst/>
          </a:prstGeom>
          <a:noFill/>
        </p:spPr>
        <p:txBody>
          <a:bodyPr>
            <a:normAutofit/>
          </a:bodyPr>
          <a:lstStyle/>
          <a:p>
            <a:pPr marL="0" indent="0" algn="ctr">
              <a:buNone/>
            </a:pPr>
            <a:r>
              <a:rPr lang="pt-PT" sz="2000" dirty="0"/>
              <a:t>Essa é uma coroa de justiça…A palavra aqui para “justiça” é uma palavra que implica qualidades de caráter. A coroa dos justos é colocada sobre a cabeça daqueles que por meio de Jesus foram redimidos por Sua graça, transformados por Sua graça e libertados por Sua graça. </a:t>
            </a:r>
            <a:endParaRPr lang="pt-BR" sz="2400" dirty="0"/>
          </a:p>
        </p:txBody>
      </p:sp>
    </p:spTree>
    <p:extLst>
      <p:ext uri="{BB962C8B-B14F-4D97-AF65-F5344CB8AC3E}">
        <p14:creationId xmlns:p14="http://schemas.microsoft.com/office/powerpoint/2010/main" val="234248364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6F6E809F-8724-7C4F-AA04-E6C559033FCD}"/>
              </a:ext>
            </a:extLst>
          </p:cNvPr>
          <p:cNvSpPr>
            <a:spLocks noGrp="1"/>
          </p:cNvSpPr>
          <p:nvPr>
            <p:ph idx="1"/>
          </p:nvPr>
        </p:nvSpPr>
        <p:spPr/>
        <p:txBody>
          <a:bodyPr/>
          <a:lstStyle/>
          <a:p>
            <a:r>
              <a:rPr lang="pt-PT" dirty="0"/>
              <a:t>Essa é a história sobre um pastor mártir do Zimbábue assassinado em um conflito </a:t>
            </a:r>
            <a:r>
              <a:rPr lang="pt-PT" dirty="0" err="1"/>
              <a:t>intertribal</a:t>
            </a:r>
            <a:r>
              <a:rPr lang="pt-PT" dirty="0"/>
              <a:t> por tribos rivais que desprezavam os cristãos.</a:t>
            </a:r>
            <a:endParaRPr lang="pt-BR" dirty="0"/>
          </a:p>
          <a:p>
            <a:pPr marL="0" indent="0">
              <a:buNone/>
            </a:pPr>
            <a:endParaRPr lang="pt-BR" dirty="0"/>
          </a:p>
        </p:txBody>
      </p:sp>
      <p:pic>
        <p:nvPicPr>
          <p:cNvPr id="7" name="Espaço Reservado para Imagem 6">
            <a:extLst>
              <a:ext uri="{FF2B5EF4-FFF2-40B4-BE49-F238E27FC236}">
                <a16:creationId xmlns:a16="http://schemas.microsoft.com/office/drawing/2014/main" id="{86F16D33-9C4C-7A44-9502-B0FC89C9D3A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78638626"/>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7A246AE-6E1D-6646-9656-368AC157788B}"/>
              </a:ext>
            </a:extLst>
          </p:cNvPr>
          <p:cNvSpPr>
            <a:spLocks noGrp="1"/>
          </p:cNvSpPr>
          <p:nvPr>
            <p:ph idx="1"/>
          </p:nvPr>
        </p:nvSpPr>
        <p:spPr>
          <a:xfrm>
            <a:off x="433136" y="1203157"/>
            <a:ext cx="6146958" cy="5390148"/>
          </a:xfrm>
        </p:spPr>
        <p:txBody>
          <a:bodyPr/>
          <a:lstStyle/>
          <a:p>
            <a:pPr marL="0" indent="0">
              <a:buNone/>
            </a:pPr>
            <a:r>
              <a:rPr lang="pt-PT" b="1" i="0" dirty="0"/>
              <a:t>Você dirá como o apóstolo Paulo?</a:t>
            </a:r>
          </a:p>
          <a:p>
            <a:r>
              <a:rPr lang="pt-PT" dirty="0"/>
              <a:t>“Combati o bom combate, completei a carreira, guardei a fé agora a coroa da justiça me está guardada, a qual o Senhor, reto juiz, me dará naquele Dia; e não somente a mim, mas também a todos quantos amam a sua vinda.”</a:t>
            </a:r>
          </a:p>
          <a:p>
            <a:pPr lvl="2"/>
            <a:r>
              <a:rPr lang="pt-BR" b="1" i="0" dirty="0"/>
              <a:t>2Timóteo 4:7-8</a:t>
            </a:r>
          </a:p>
        </p:txBody>
      </p:sp>
      <p:pic>
        <p:nvPicPr>
          <p:cNvPr id="10" name="Espaço Reservado para Imagem 9">
            <a:extLst>
              <a:ext uri="{FF2B5EF4-FFF2-40B4-BE49-F238E27FC236}">
                <a16:creationId xmlns:a16="http://schemas.microsoft.com/office/drawing/2014/main" id="{3B4771C6-2B2F-B04B-8305-DBD163B5F13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a:xfrm>
            <a:off x="6651625" y="0"/>
            <a:ext cx="4657725" cy="6858000"/>
          </a:xfrm>
        </p:spPr>
      </p:pic>
    </p:spTree>
    <p:extLst>
      <p:ext uri="{BB962C8B-B14F-4D97-AF65-F5344CB8AC3E}">
        <p14:creationId xmlns:p14="http://schemas.microsoft.com/office/powerpoint/2010/main" val="298513633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ço Reservado para Imagem 10">
            <a:extLst>
              <a:ext uri="{FF2B5EF4-FFF2-40B4-BE49-F238E27FC236}">
                <a16:creationId xmlns:a16="http://schemas.microsoft.com/office/drawing/2014/main" id="{B48F09D2-2C75-234F-9A39-1DEA0B3B10E6}"/>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4" name="Espaço Reservado para Conteúdo 3">
            <a:extLst>
              <a:ext uri="{FF2B5EF4-FFF2-40B4-BE49-F238E27FC236}">
                <a16:creationId xmlns:a16="http://schemas.microsoft.com/office/drawing/2014/main" id="{DE511009-9C3F-6A4E-B9FE-117A2B8EF973}"/>
              </a:ext>
            </a:extLst>
          </p:cNvPr>
          <p:cNvSpPr>
            <a:spLocks noGrp="1"/>
          </p:cNvSpPr>
          <p:nvPr>
            <p:ph idx="1"/>
          </p:nvPr>
        </p:nvSpPr>
        <p:spPr>
          <a:xfrm>
            <a:off x="5877594" y="700778"/>
            <a:ext cx="5760000" cy="5760000"/>
          </a:xfrm>
          <a:prstGeom prst="rect">
            <a:avLst/>
          </a:prstGeom>
          <a:noFill/>
        </p:spPr>
        <p:txBody>
          <a:bodyPr>
            <a:normAutofit/>
          </a:bodyPr>
          <a:lstStyle/>
          <a:p>
            <a:pPr marL="0" indent="0" algn="ctr">
              <a:buNone/>
            </a:pPr>
            <a:r>
              <a:rPr lang="pt-PT" dirty="0">
                <a:solidFill>
                  <a:schemeClr val="bg1"/>
                </a:solidFill>
              </a:rPr>
              <a:t>Minha oração por você é que sua fé cresça, sua vida de oração se aprofunde, sua vida devocional se torne mais rica a cada dia, seu testemunho se torne mais intencional e apaixonado; que você cresça na graça diariamente e complete a carreira fortalecido. Amém!</a:t>
            </a:r>
            <a:endParaRPr lang="pt-BR" dirty="0">
              <a:solidFill>
                <a:schemeClr val="bg1"/>
              </a:solidFill>
            </a:endParaRPr>
          </a:p>
          <a:p>
            <a:pPr marL="0" indent="0">
              <a:buNone/>
            </a:pPr>
            <a:endParaRPr lang="pt-BR" dirty="0"/>
          </a:p>
        </p:txBody>
      </p:sp>
    </p:spTree>
    <p:extLst>
      <p:ext uri="{BB962C8B-B14F-4D97-AF65-F5344CB8AC3E}">
        <p14:creationId xmlns:p14="http://schemas.microsoft.com/office/powerpoint/2010/main" val="256265426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77147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630238" y="1232452"/>
            <a:ext cx="5730805" cy="5341386"/>
          </a:xfrm>
        </p:spPr>
        <p:txBody>
          <a:bodyPr/>
          <a:lstStyle/>
          <a:p>
            <a:r>
              <a:rPr lang="pt-PT" dirty="0"/>
              <a:t>2 Timóteo é a última carta de Paulo, escrita da prisão em Roma pouco antes de sua morte em algum período entre 64 e 66 d.C.</a:t>
            </a:r>
          </a:p>
          <a:p>
            <a:r>
              <a:rPr lang="pt-PT" dirty="0"/>
              <a:t> É seu último testamento, escrito para encorajar seu jovem pupilo, Timóteo.</a:t>
            </a:r>
          </a:p>
          <a:p>
            <a:r>
              <a:rPr lang="pt-PT" dirty="0"/>
              <a:t>Esta foi a segunda prisão de Paulo em Roma. </a:t>
            </a:r>
          </a:p>
          <a:p>
            <a:r>
              <a:rPr lang="pt-PT" dirty="0"/>
              <a:t>Por que Paulo acabou preso em uma masmorra como essa? </a:t>
            </a:r>
            <a:endParaRPr lang="pt-BR" dirty="0"/>
          </a:p>
        </p:txBody>
      </p:sp>
      <p:pic>
        <p:nvPicPr>
          <p:cNvPr id="5" name="Espaço Reservado para Imagem 4">
            <a:extLst>
              <a:ext uri="{FF2B5EF4-FFF2-40B4-BE49-F238E27FC236}">
                <a16:creationId xmlns:a16="http://schemas.microsoft.com/office/drawing/2014/main" id="{422628B1-A14C-B04E-8836-E222EE80578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94668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rgbClr val="A1A1A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rgbClr val="A1A1A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rgbClr val="A1A1A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rgbClr val="A1A1A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DE9AD05D-9878-0A47-881F-04CFC15C9A3E}"/>
              </a:ext>
            </a:extLst>
          </p:cNvPr>
          <p:cNvSpPr>
            <a:spLocks noGrp="1"/>
          </p:cNvSpPr>
          <p:nvPr>
            <p:ph idx="1"/>
          </p:nvPr>
        </p:nvSpPr>
        <p:spPr>
          <a:xfrm>
            <a:off x="4010526" y="504498"/>
            <a:ext cx="7860910" cy="5533696"/>
          </a:xfrm>
        </p:spPr>
        <p:txBody>
          <a:bodyPr/>
          <a:lstStyle/>
          <a:p>
            <a:r>
              <a:rPr lang="pt-PT" dirty="0"/>
              <a:t>“Portanto, primeiro foram presos aqueles que confessaram [ser cristãos]</a:t>
            </a:r>
            <a:r>
              <a:rPr lang="pt-BR" dirty="0"/>
              <a:t> </a:t>
            </a:r>
            <a:r>
              <a:rPr lang="pt-PT" dirty="0"/>
              <a:t>… Além de serem condenados à morte, eles foram transformados em objetos de diversão; eles foram vestidos com peles de animais e dilacerados até a morte por cães; outros foram crucificados, outros incendiados para iluminar a noite quando faltava luz do dia.”</a:t>
            </a:r>
          </a:p>
          <a:p>
            <a:pPr lvl="2"/>
            <a:r>
              <a:rPr lang="pt-PT" dirty="0"/>
              <a:t>Tácito</a:t>
            </a:r>
            <a:endParaRPr lang="pt-BR" dirty="0"/>
          </a:p>
        </p:txBody>
      </p:sp>
      <p:pic>
        <p:nvPicPr>
          <p:cNvPr id="16" name="Espaço Reservado para Imagem 15">
            <a:extLst>
              <a:ext uri="{FF2B5EF4-FFF2-40B4-BE49-F238E27FC236}">
                <a16:creationId xmlns:a16="http://schemas.microsoft.com/office/drawing/2014/main" id="{DEE4722A-BA4A-C648-9E8B-F81A4729144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237656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80039E-40E2-B645-8239-6EBA8F1B92EC}"/>
              </a:ext>
            </a:extLst>
          </p:cNvPr>
          <p:cNvPicPr>
            <a:picLocks noGrp="1" noChangeAspect="1" noChangeArrowheads="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a:xfrm>
            <a:off x="3993213" y="3148651"/>
            <a:ext cx="4303709" cy="4303709"/>
          </a:xfrm>
          <a:prstGeom prst="chord">
            <a:avLst>
              <a:gd name="adj1" fmla="val 7957313"/>
              <a:gd name="adj2" fmla="val 2834003"/>
            </a:avLst>
          </a:prstGeom>
        </p:spPr>
        <p:txBody>
          <a:bodyPr>
            <a:normAutofit/>
          </a:bodyPr>
          <a:lstStyle/>
          <a:p>
            <a:pPr lvl="1"/>
            <a:r>
              <a:rPr lang="pt-PT" sz="4000" dirty="0"/>
              <a:t>PAULO</a:t>
            </a:r>
          </a:p>
          <a:p>
            <a:pPr lvl="1"/>
            <a:r>
              <a:rPr lang="pt-PT" sz="4000" dirty="0"/>
              <a:t>DIANTE DE NERO </a:t>
            </a:r>
            <a:br>
              <a:rPr lang="pt-PT" sz="4000" dirty="0"/>
            </a:br>
            <a:r>
              <a:rPr lang="pt-PT" sz="3200" b="1" dirty="0"/>
              <a:t>que contraste impressionante! </a:t>
            </a:r>
            <a:endParaRPr lang="pt-BR" sz="4000" b="1" dirty="0"/>
          </a:p>
        </p:txBody>
      </p:sp>
    </p:spTree>
    <p:extLst>
      <p:ext uri="{BB962C8B-B14F-4D97-AF65-F5344CB8AC3E}">
        <p14:creationId xmlns:p14="http://schemas.microsoft.com/office/powerpoint/2010/main" val="3513975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CF2B426-4A10-6844-8D2F-5F54F01E29AD}"/>
              </a:ext>
            </a:extLst>
          </p:cNvPr>
          <p:cNvSpPr>
            <a:spLocks noGrp="1"/>
          </p:cNvSpPr>
          <p:nvPr>
            <p:ph idx="1"/>
          </p:nvPr>
        </p:nvSpPr>
        <p:spPr/>
        <p:txBody>
          <a:bodyPr>
            <a:normAutofit/>
          </a:bodyPr>
          <a:lstStyle/>
          <a:p>
            <a:pPr lvl="1"/>
            <a:r>
              <a:rPr lang="pt-PT" sz="4000" dirty="0"/>
              <a:t>O rosto do imperador trazia o registro vergonhoso das paixões que se alastravam por dentro; o rosto do apóstolo acusado falava de um coração em paz com Deus.</a:t>
            </a:r>
            <a:endParaRPr lang="pt-BR" sz="4000" dirty="0"/>
          </a:p>
        </p:txBody>
      </p:sp>
      <p:pic>
        <p:nvPicPr>
          <p:cNvPr id="3" name="Espaço Reservado para Imagem 2" descr="Nero: The Myth and the Actual Story">
            <a:extLst>
              <a:ext uri="{FF2B5EF4-FFF2-40B4-BE49-F238E27FC236}">
                <a16:creationId xmlns:a16="http://schemas.microsoft.com/office/drawing/2014/main" id="{F8AB592C-EDE1-1140-8C95-A45445EC938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403090395"/>
      </p:ext>
    </p:extLst>
  </p:cSld>
  <p:clrMapOvr>
    <a:masterClrMapping/>
  </p:clrMapOvr>
  <p:transition>
    <p:fade/>
  </p:transition>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E54A2D2-6621-9746-A8AF-1B499DC261FF}">
  <we:reference id="wa104379997" version="2.0.0.0" store="pt-BR"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5045</TotalTime>
  <Words>1903</Words>
  <Application>Microsoft Macintosh PowerPoint</Application>
  <PresentationFormat>Widescreen</PresentationFormat>
  <Paragraphs>95</Paragraphs>
  <Slides>57</Slides>
  <Notes>3</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57</vt:i4>
      </vt:variant>
    </vt:vector>
  </HeadingPairs>
  <TitlesOfParts>
    <vt:vector size="62" baseType="lpstr">
      <vt:lpstr>Arial</vt:lpstr>
      <vt:lpstr>Calibri</vt:lpstr>
      <vt:lpstr>Fonte do Sistema Regular</vt:lpstr>
      <vt:lpstr>Tahoma</vt:lpstr>
      <vt:lpstr>Tema do Office</vt:lpstr>
      <vt:lpstr>Apresentação do PowerPoint</vt:lpstr>
      <vt:lpstr>VITÓRIA DEFINITIVA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marcos aurelio gularte de castro</cp:lastModifiedBy>
  <cp:revision>3</cp:revision>
  <dcterms:created xsi:type="dcterms:W3CDTF">2021-08-24T14:27:39Z</dcterms:created>
  <dcterms:modified xsi:type="dcterms:W3CDTF">2021-09-02T04:23:44Z</dcterms:modified>
</cp:coreProperties>
</file>